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1" r:id="rId1"/>
  </p:sldMasterIdLst>
  <p:notesMasterIdLst>
    <p:notesMasterId r:id="rId23"/>
  </p:notesMasterIdLst>
  <p:sldIdLst>
    <p:sldId id="333" r:id="rId2"/>
    <p:sldId id="339" r:id="rId3"/>
    <p:sldId id="337" r:id="rId4"/>
    <p:sldId id="338" r:id="rId5"/>
    <p:sldId id="344" r:id="rId6"/>
    <p:sldId id="345" r:id="rId7"/>
    <p:sldId id="346" r:id="rId8"/>
    <p:sldId id="340" r:id="rId9"/>
    <p:sldId id="336" r:id="rId10"/>
    <p:sldId id="341" r:id="rId11"/>
    <p:sldId id="347" r:id="rId12"/>
    <p:sldId id="342" r:id="rId13"/>
    <p:sldId id="348" r:id="rId14"/>
    <p:sldId id="350" r:id="rId15"/>
    <p:sldId id="351" r:id="rId16"/>
    <p:sldId id="352" r:id="rId17"/>
    <p:sldId id="360" r:id="rId18"/>
    <p:sldId id="354" r:id="rId19"/>
    <p:sldId id="361" r:id="rId20"/>
    <p:sldId id="358" r:id="rId21"/>
    <p:sldId id="359" r:id="rId22"/>
  </p:sldIdLst>
  <p:sldSz cx="18288000" cy="10287000"/>
  <p:notesSz cx="6858000" cy="9144000"/>
  <p:embeddedFontLst>
    <p:embeddedFont>
      <p:font typeface="Proxima Nova" panose="020B0604020202020204" charset="0"/>
      <p:regular r:id="rId24"/>
      <p:bold r:id="rId25"/>
      <p:italic r:id="rId26"/>
      <p:boldItalic r:id="rId27"/>
    </p:embeddedFont>
    <p:embeddedFont>
      <p:font typeface="Proxima Nova Semibold" panose="020B0604020202020204" charset="0"/>
      <p:regular r:id="rId28"/>
      <p:bold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Андрей Воронков" initials="АВ" lastIdx="1" clrIdx="0">
    <p:extLst>
      <p:ext uri="{19B8F6BF-5375-455C-9EA6-DF929625EA0E}">
        <p15:presenceInfo xmlns:p15="http://schemas.microsoft.com/office/powerpoint/2012/main" userId="c788f0800b976cd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A857F6E-6D02-404E-93E9-840B624846B7}">
  <a:tblStyle styleId="{9A857F6E-6D02-404E-93E9-840B624846B7}" styleName="Table_0">
    <a:wholeTbl>
      <a:tcTxStyle b="off" i="off">
        <a:font>
          <a:latin typeface="Circe"/>
          <a:ea typeface="Circe"/>
          <a:cs typeface="Circe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E2CD"/>
          </a:solidFill>
        </a:fill>
      </a:tcStyle>
    </a:wholeTbl>
    <a:band1H>
      <a:tcTxStyle b="off" i="off"/>
      <a:tcStyle>
        <a:tcBdr/>
      </a:tcStyle>
    </a:band1H>
    <a:band2H>
      <a:tcTxStyle b="off" i="off"/>
      <a:tcStyle>
        <a:tcBdr/>
        <a:fill>
          <a:solidFill>
            <a:srgbClr val="FFF1E8"/>
          </a:solidFill>
        </a:fill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n" i="off">
        <a:font>
          <a:latin typeface="Circe"/>
          <a:ea typeface="Circe"/>
          <a:cs typeface="Circe"/>
        </a:font>
        <a:srgbClr val="FFFFFF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irce"/>
          <a:ea typeface="Circe"/>
          <a:cs typeface="Circe"/>
        </a:font>
        <a:srgbClr val="FFFFFF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Circe"/>
          <a:ea typeface="Circe"/>
          <a:cs typeface="Circe"/>
        </a:font>
        <a:srgbClr val="FFFFFF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6" d="100"/>
          <a:sy n="46" d="100"/>
        </p:scale>
        <p:origin x="75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Андрей Воронков" userId="c788f0800b976cd7" providerId="LiveId" clId="{20F2F387-E05F-4C80-8219-63C1F2FD9776}"/>
    <pc:docChg chg="undo custSel addSld delSld modSld sldOrd delMainMaster">
      <pc:chgData name="Андрей Воронков" userId="c788f0800b976cd7" providerId="LiveId" clId="{20F2F387-E05F-4C80-8219-63C1F2FD9776}" dt="2022-11-17T21:32:22.804" v="2614" actId="21"/>
      <pc:docMkLst>
        <pc:docMk/>
      </pc:docMkLst>
      <pc:sldChg chg="del">
        <pc:chgData name="Андрей Воронков" userId="c788f0800b976cd7" providerId="LiveId" clId="{20F2F387-E05F-4C80-8219-63C1F2FD9776}" dt="2022-11-10T11:15:47.909" v="1868" actId="2696"/>
        <pc:sldMkLst>
          <pc:docMk/>
          <pc:sldMk cId="0" sldId="256"/>
        </pc:sldMkLst>
      </pc:sldChg>
      <pc:sldChg chg="del">
        <pc:chgData name="Андрей Воронков" userId="c788f0800b976cd7" providerId="LiveId" clId="{20F2F387-E05F-4C80-8219-63C1F2FD9776}" dt="2022-11-10T11:15:51.055" v="1869" actId="2696"/>
        <pc:sldMkLst>
          <pc:docMk/>
          <pc:sldMk cId="0" sldId="257"/>
        </pc:sldMkLst>
      </pc:sldChg>
      <pc:sldChg chg="del">
        <pc:chgData name="Андрей Воронков" userId="c788f0800b976cd7" providerId="LiveId" clId="{20F2F387-E05F-4C80-8219-63C1F2FD9776}" dt="2022-11-10T11:16:15.604" v="1870" actId="2696"/>
        <pc:sldMkLst>
          <pc:docMk/>
          <pc:sldMk cId="0" sldId="258"/>
        </pc:sldMkLst>
      </pc:sldChg>
      <pc:sldChg chg="del">
        <pc:chgData name="Андрей Воронков" userId="c788f0800b976cd7" providerId="LiveId" clId="{20F2F387-E05F-4C80-8219-63C1F2FD9776}" dt="2022-11-10T11:16:15.604" v="1870" actId="2696"/>
        <pc:sldMkLst>
          <pc:docMk/>
          <pc:sldMk cId="0" sldId="259"/>
        </pc:sldMkLst>
      </pc:sldChg>
      <pc:sldChg chg="del">
        <pc:chgData name="Андрей Воронков" userId="c788f0800b976cd7" providerId="LiveId" clId="{20F2F387-E05F-4C80-8219-63C1F2FD9776}" dt="2022-11-10T11:16:15.604" v="1870" actId="2696"/>
        <pc:sldMkLst>
          <pc:docMk/>
          <pc:sldMk cId="0" sldId="260"/>
        </pc:sldMkLst>
      </pc:sldChg>
      <pc:sldChg chg="del">
        <pc:chgData name="Андрей Воронков" userId="c788f0800b976cd7" providerId="LiveId" clId="{20F2F387-E05F-4C80-8219-63C1F2FD9776}" dt="2022-11-10T11:16:15.604" v="1870" actId="2696"/>
        <pc:sldMkLst>
          <pc:docMk/>
          <pc:sldMk cId="0" sldId="261"/>
        </pc:sldMkLst>
      </pc:sldChg>
      <pc:sldChg chg="del">
        <pc:chgData name="Андрей Воронков" userId="c788f0800b976cd7" providerId="LiveId" clId="{20F2F387-E05F-4C80-8219-63C1F2FD9776}" dt="2022-11-10T11:16:15.604" v="1870" actId="2696"/>
        <pc:sldMkLst>
          <pc:docMk/>
          <pc:sldMk cId="0" sldId="262"/>
        </pc:sldMkLst>
      </pc:sldChg>
      <pc:sldChg chg="del">
        <pc:chgData name="Андрей Воронков" userId="c788f0800b976cd7" providerId="LiveId" clId="{20F2F387-E05F-4C80-8219-63C1F2FD9776}" dt="2022-11-10T11:16:15.604" v="1870" actId="2696"/>
        <pc:sldMkLst>
          <pc:docMk/>
          <pc:sldMk cId="0" sldId="263"/>
        </pc:sldMkLst>
      </pc:sldChg>
      <pc:sldChg chg="del">
        <pc:chgData name="Андрей Воронков" userId="c788f0800b976cd7" providerId="LiveId" clId="{20F2F387-E05F-4C80-8219-63C1F2FD9776}" dt="2022-11-10T11:16:15.604" v="1870" actId="2696"/>
        <pc:sldMkLst>
          <pc:docMk/>
          <pc:sldMk cId="0" sldId="264"/>
        </pc:sldMkLst>
      </pc:sldChg>
      <pc:sldChg chg="del">
        <pc:chgData name="Андрей Воронков" userId="c788f0800b976cd7" providerId="LiveId" clId="{20F2F387-E05F-4C80-8219-63C1F2FD9776}" dt="2022-11-10T11:16:15.604" v="1870" actId="2696"/>
        <pc:sldMkLst>
          <pc:docMk/>
          <pc:sldMk cId="0" sldId="265"/>
        </pc:sldMkLst>
      </pc:sldChg>
      <pc:sldChg chg="del">
        <pc:chgData name="Андрей Воронков" userId="c788f0800b976cd7" providerId="LiveId" clId="{20F2F387-E05F-4C80-8219-63C1F2FD9776}" dt="2022-11-10T11:16:15.604" v="1870" actId="2696"/>
        <pc:sldMkLst>
          <pc:docMk/>
          <pc:sldMk cId="0" sldId="266"/>
        </pc:sldMkLst>
      </pc:sldChg>
      <pc:sldChg chg="del">
        <pc:chgData name="Андрей Воронков" userId="c788f0800b976cd7" providerId="LiveId" clId="{20F2F387-E05F-4C80-8219-63C1F2FD9776}" dt="2022-11-10T11:16:15.604" v="1870" actId="2696"/>
        <pc:sldMkLst>
          <pc:docMk/>
          <pc:sldMk cId="0" sldId="267"/>
        </pc:sldMkLst>
      </pc:sldChg>
      <pc:sldChg chg="del">
        <pc:chgData name="Андрей Воронков" userId="c788f0800b976cd7" providerId="LiveId" clId="{20F2F387-E05F-4C80-8219-63C1F2FD9776}" dt="2022-11-10T11:16:15.604" v="1870" actId="2696"/>
        <pc:sldMkLst>
          <pc:docMk/>
          <pc:sldMk cId="0" sldId="268"/>
        </pc:sldMkLst>
      </pc:sldChg>
      <pc:sldChg chg="del">
        <pc:chgData name="Андрей Воронков" userId="c788f0800b976cd7" providerId="LiveId" clId="{20F2F387-E05F-4C80-8219-63C1F2FD9776}" dt="2022-11-10T11:16:15.604" v="1870" actId="2696"/>
        <pc:sldMkLst>
          <pc:docMk/>
          <pc:sldMk cId="0" sldId="269"/>
        </pc:sldMkLst>
      </pc:sldChg>
      <pc:sldChg chg="del">
        <pc:chgData name="Андрей Воронков" userId="c788f0800b976cd7" providerId="LiveId" clId="{20F2F387-E05F-4C80-8219-63C1F2FD9776}" dt="2022-11-10T11:16:15.604" v="1870" actId="2696"/>
        <pc:sldMkLst>
          <pc:docMk/>
          <pc:sldMk cId="0" sldId="270"/>
        </pc:sldMkLst>
      </pc:sldChg>
      <pc:sldChg chg="del">
        <pc:chgData name="Андрей Воронков" userId="c788f0800b976cd7" providerId="LiveId" clId="{20F2F387-E05F-4C80-8219-63C1F2FD9776}" dt="2022-11-10T11:16:15.604" v="1870" actId="2696"/>
        <pc:sldMkLst>
          <pc:docMk/>
          <pc:sldMk cId="0" sldId="271"/>
        </pc:sldMkLst>
      </pc:sldChg>
      <pc:sldChg chg="del">
        <pc:chgData name="Андрей Воронков" userId="c788f0800b976cd7" providerId="LiveId" clId="{20F2F387-E05F-4C80-8219-63C1F2FD9776}" dt="2022-11-10T11:16:15.604" v="1870" actId="2696"/>
        <pc:sldMkLst>
          <pc:docMk/>
          <pc:sldMk cId="0" sldId="272"/>
        </pc:sldMkLst>
      </pc:sldChg>
      <pc:sldChg chg="del">
        <pc:chgData name="Андрей Воронков" userId="c788f0800b976cd7" providerId="LiveId" clId="{20F2F387-E05F-4C80-8219-63C1F2FD9776}" dt="2022-11-10T11:16:15.604" v="1870" actId="2696"/>
        <pc:sldMkLst>
          <pc:docMk/>
          <pc:sldMk cId="0" sldId="273"/>
        </pc:sldMkLst>
      </pc:sldChg>
      <pc:sldChg chg="del">
        <pc:chgData name="Андрей Воронков" userId="c788f0800b976cd7" providerId="LiveId" clId="{20F2F387-E05F-4C80-8219-63C1F2FD9776}" dt="2022-11-10T11:16:15.604" v="1870" actId="2696"/>
        <pc:sldMkLst>
          <pc:docMk/>
          <pc:sldMk cId="0" sldId="274"/>
        </pc:sldMkLst>
      </pc:sldChg>
      <pc:sldChg chg="del">
        <pc:chgData name="Андрей Воронков" userId="c788f0800b976cd7" providerId="LiveId" clId="{20F2F387-E05F-4C80-8219-63C1F2FD9776}" dt="2022-11-10T11:16:15.604" v="1870" actId="2696"/>
        <pc:sldMkLst>
          <pc:docMk/>
          <pc:sldMk cId="0" sldId="275"/>
        </pc:sldMkLst>
      </pc:sldChg>
      <pc:sldChg chg="del">
        <pc:chgData name="Андрей Воронков" userId="c788f0800b976cd7" providerId="LiveId" clId="{20F2F387-E05F-4C80-8219-63C1F2FD9776}" dt="2022-11-10T11:16:15.604" v="1870" actId="2696"/>
        <pc:sldMkLst>
          <pc:docMk/>
          <pc:sldMk cId="0" sldId="276"/>
        </pc:sldMkLst>
      </pc:sldChg>
      <pc:sldChg chg="del">
        <pc:chgData name="Андрей Воронков" userId="c788f0800b976cd7" providerId="LiveId" clId="{20F2F387-E05F-4C80-8219-63C1F2FD9776}" dt="2022-11-10T11:16:15.604" v="1870" actId="2696"/>
        <pc:sldMkLst>
          <pc:docMk/>
          <pc:sldMk cId="0" sldId="277"/>
        </pc:sldMkLst>
      </pc:sldChg>
      <pc:sldChg chg="del">
        <pc:chgData name="Андрей Воронков" userId="c788f0800b976cd7" providerId="LiveId" clId="{20F2F387-E05F-4C80-8219-63C1F2FD9776}" dt="2022-11-10T11:16:15.604" v="1870" actId="2696"/>
        <pc:sldMkLst>
          <pc:docMk/>
          <pc:sldMk cId="0" sldId="278"/>
        </pc:sldMkLst>
      </pc:sldChg>
      <pc:sldChg chg="del">
        <pc:chgData name="Андрей Воронков" userId="c788f0800b976cd7" providerId="LiveId" clId="{20F2F387-E05F-4C80-8219-63C1F2FD9776}" dt="2022-11-10T11:16:15.604" v="1870" actId="2696"/>
        <pc:sldMkLst>
          <pc:docMk/>
          <pc:sldMk cId="0" sldId="279"/>
        </pc:sldMkLst>
      </pc:sldChg>
      <pc:sldChg chg="del">
        <pc:chgData name="Андрей Воронков" userId="c788f0800b976cd7" providerId="LiveId" clId="{20F2F387-E05F-4C80-8219-63C1F2FD9776}" dt="2022-11-10T11:16:15.604" v="1870" actId="2696"/>
        <pc:sldMkLst>
          <pc:docMk/>
          <pc:sldMk cId="0" sldId="280"/>
        </pc:sldMkLst>
      </pc:sldChg>
      <pc:sldChg chg="del">
        <pc:chgData name="Андрей Воронков" userId="c788f0800b976cd7" providerId="LiveId" clId="{20F2F387-E05F-4C80-8219-63C1F2FD9776}" dt="2022-11-10T11:16:15.604" v="1870" actId="2696"/>
        <pc:sldMkLst>
          <pc:docMk/>
          <pc:sldMk cId="0" sldId="281"/>
        </pc:sldMkLst>
      </pc:sldChg>
      <pc:sldChg chg="del">
        <pc:chgData name="Андрей Воронков" userId="c788f0800b976cd7" providerId="LiveId" clId="{20F2F387-E05F-4C80-8219-63C1F2FD9776}" dt="2022-11-10T11:16:15.604" v="1870" actId="2696"/>
        <pc:sldMkLst>
          <pc:docMk/>
          <pc:sldMk cId="0" sldId="282"/>
        </pc:sldMkLst>
      </pc:sldChg>
      <pc:sldChg chg="del">
        <pc:chgData name="Андрей Воронков" userId="c788f0800b976cd7" providerId="LiveId" clId="{20F2F387-E05F-4C80-8219-63C1F2FD9776}" dt="2022-11-10T11:16:15.604" v="1870" actId="2696"/>
        <pc:sldMkLst>
          <pc:docMk/>
          <pc:sldMk cId="0" sldId="283"/>
        </pc:sldMkLst>
      </pc:sldChg>
      <pc:sldChg chg="del">
        <pc:chgData name="Андрей Воронков" userId="c788f0800b976cd7" providerId="LiveId" clId="{20F2F387-E05F-4C80-8219-63C1F2FD9776}" dt="2022-11-10T11:16:15.604" v="1870" actId="2696"/>
        <pc:sldMkLst>
          <pc:docMk/>
          <pc:sldMk cId="0" sldId="284"/>
        </pc:sldMkLst>
      </pc:sldChg>
      <pc:sldChg chg="del">
        <pc:chgData name="Андрей Воронков" userId="c788f0800b976cd7" providerId="LiveId" clId="{20F2F387-E05F-4C80-8219-63C1F2FD9776}" dt="2022-11-10T11:16:15.604" v="1870" actId="2696"/>
        <pc:sldMkLst>
          <pc:docMk/>
          <pc:sldMk cId="0" sldId="285"/>
        </pc:sldMkLst>
      </pc:sldChg>
      <pc:sldChg chg="del">
        <pc:chgData name="Андрей Воронков" userId="c788f0800b976cd7" providerId="LiveId" clId="{20F2F387-E05F-4C80-8219-63C1F2FD9776}" dt="2022-11-10T11:16:15.604" v="1870" actId="2696"/>
        <pc:sldMkLst>
          <pc:docMk/>
          <pc:sldMk cId="0" sldId="286"/>
        </pc:sldMkLst>
      </pc:sldChg>
      <pc:sldChg chg="del">
        <pc:chgData name="Андрей Воронков" userId="c788f0800b976cd7" providerId="LiveId" clId="{20F2F387-E05F-4C80-8219-63C1F2FD9776}" dt="2022-11-10T11:16:15.604" v="1870" actId="2696"/>
        <pc:sldMkLst>
          <pc:docMk/>
          <pc:sldMk cId="0" sldId="287"/>
        </pc:sldMkLst>
      </pc:sldChg>
      <pc:sldChg chg="del">
        <pc:chgData name="Андрей Воронков" userId="c788f0800b976cd7" providerId="LiveId" clId="{20F2F387-E05F-4C80-8219-63C1F2FD9776}" dt="2022-11-10T11:16:15.604" v="1870" actId="2696"/>
        <pc:sldMkLst>
          <pc:docMk/>
          <pc:sldMk cId="0" sldId="288"/>
        </pc:sldMkLst>
      </pc:sldChg>
      <pc:sldChg chg="del">
        <pc:chgData name="Андрей Воронков" userId="c788f0800b976cd7" providerId="LiveId" clId="{20F2F387-E05F-4C80-8219-63C1F2FD9776}" dt="2022-11-10T11:16:15.604" v="1870" actId="2696"/>
        <pc:sldMkLst>
          <pc:docMk/>
          <pc:sldMk cId="0" sldId="289"/>
        </pc:sldMkLst>
      </pc:sldChg>
      <pc:sldChg chg="del">
        <pc:chgData name="Андрей Воронков" userId="c788f0800b976cd7" providerId="LiveId" clId="{20F2F387-E05F-4C80-8219-63C1F2FD9776}" dt="2022-11-10T11:16:15.604" v="1870" actId="2696"/>
        <pc:sldMkLst>
          <pc:docMk/>
          <pc:sldMk cId="0" sldId="290"/>
        </pc:sldMkLst>
      </pc:sldChg>
      <pc:sldChg chg="del">
        <pc:chgData name="Андрей Воронков" userId="c788f0800b976cd7" providerId="LiveId" clId="{20F2F387-E05F-4C80-8219-63C1F2FD9776}" dt="2022-11-10T11:16:15.604" v="1870" actId="2696"/>
        <pc:sldMkLst>
          <pc:docMk/>
          <pc:sldMk cId="0" sldId="291"/>
        </pc:sldMkLst>
      </pc:sldChg>
      <pc:sldChg chg="del">
        <pc:chgData name="Андрей Воронков" userId="c788f0800b976cd7" providerId="LiveId" clId="{20F2F387-E05F-4C80-8219-63C1F2FD9776}" dt="2022-11-10T11:16:15.604" v="1870" actId="2696"/>
        <pc:sldMkLst>
          <pc:docMk/>
          <pc:sldMk cId="0" sldId="292"/>
        </pc:sldMkLst>
      </pc:sldChg>
      <pc:sldChg chg="del">
        <pc:chgData name="Андрей Воронков" userId="c788f0800b976cd7" providerId="LiveId" clId="{20F2F387-E05F-4C80-8219-63C1F2FD9776}" dt="2022-11-10T11:16:15.604" v="1870" actId="2696"/>
        <pc:sldMkLst>
          <pc:docMk/>
          <pc:sldMk cId="0" sldId="293"/>
        </pc:sldMkLst>
      </pc:sldChg>
      <pc:sldChg chg="addSp delSp modSp del mod ord">
        <pc:chgData name="Андрей Воронков" userId="c788f0800b976cd7" providerId="LiveId" clId="{20F2F387-E05F-4C80-8219-63C1F2FD9776}" dt="2022-11-10T11:15:42.525" v="1867" actId="2696"/>
        <pc:sldMkLst>
          <pc:docMk/>
          <pc:sldMk cId="0" sldId="294"/>
        </pc:sldMkLst>
        <pc:spChg chg="add mod">
          <ac:chgData name="Андрей Воронков" userId="c788f0800b976cd7" providerId="LiveId" clId="{20F2F387-E05F-4C80-8219-63C1F2FD9776}" dt="2022-11-10T11:07:48.725" v="1697" actId="1076"/>
          <ac:spMkLst>
            <pc:docMk/>
            <pc:sldMk cId="0" sldId="294"/>
            <ac:spMk id="2" creationId="{E4F7EBF6-E7C9-C1F0-CA06-3413500DF81A}"/>
          </ac:spMkLst>
        </pc:spChg>
        <pc:picChg chg="del">
          <ac:chgData name="Андрей Воронков" userId="c788f0800b976cd7" providerId="LiveId" clId="{20F2F387-E05F-4C80-8219-63C1F2FD9776}" dt="2022-11-10T11:07:43.215" v="1696" actId="21"/>
          <ac:picMkLst>
            <pc:docMk/>
            <pc:sldMk cId="0" sldId="294"/>
            <ac:picMk id="1365" creationId="{00000000-0000-0000-0000-000000000000}"/>
          </ac:picMkLst>
        </pc:picChg>
      </pc:sldChg>
      <pc:sldChg chg="del">
        <pc:chgData name="Андрей Воронков" userId="c788f0800b976cd7" providerId="LiveId" clId="{20F2F387-E05F-4C80-8219-63C1F2FD9776}" dt="2022-11-10T11:16:15.604" v="1870" actId="2696"/>
        <pc:sldMkLst>
          <pc:docMk/>
          <pc:sldMk cId="0" sldId="295"/>
        </pc:sldMkLst>
      </pc:sldChg>
      <pc:sldChg chg="del">
        <pc:chgData name="Андрей Воронков" userId="c788f0800b976cd7" providerId="LiveId" clId="{20F2F387-E05F-4C80-8219-63C1F2FD9776}" dt="2022-11-10T11:16:15.604" v="1870" actId="2696"/>
        <pc:sldMkLst>
          <pc:docMk/>
          <pc:sldMk cId="0" sldId="296"/>
        </pc:sldMkLst>
      </pc:sldChg>
      <pc:sldChg chg="del">
        <pc:chgData name="Андрей Воронков" userId="c788f0800b976cd7" providerId="LiveId" clId="{20F2F387-E05F-4C80-8219-63C1F2FD9776}" dt="2022-11-10T11:16:15.604" v="1870" actId="2696"/>
        <pc:sldMkLst>
          <pc:docMk/>
          <pc:sldMk cId="0" sldId="297"/>
        </pc:sldMkLst>
      </pc:sldChg>
      <pc:sldChg chg="del">
        <pc:chgData name="Андрей Воронков" userId="c788f0800b976cd7" providerId="LiveId" clId="{20F2F387-E05F-4C80-8219-63C1F2FD9776}" dt="2022-11-10T11:16:15.604" v="1870" actId="2696"/>
        <pc:sldMkLst>
          <pc:docMk/>
          <pc:sldMk cId="0" sldId="298"/>
        </pc:sldMkLst>
      </pc:sldChg>
      <pc:sldChg chg="del">
        <pc:chgData name="Андрей Воронков" userId="c788f0800b976cd7" providerId="LiveId" clId="{20F2F387-E05F-4C80-8219-63C1F2FD9776}" dt="2022-11-10T11:16:15.604" v="1870" actId="2696"/>
        <pc:sldMkLst>
          <pc:docMk/>
          <pc:sldMk cId="0" sldId="299"/>
        </pc:sldMkLst>
      </pc:sldChg>
      <pc:sldChg chg="del">
        <pc:chgData name="Андрей Воронков" userId="c788f0800b976cd7" providerId="LiveId" clId="{20F2F387-E05F-4C80-8219-63C1F2FD9776}" dt="2022-11-10T11:16:15.604" v="1870" actId="2696"/>
        <pc:sldMkLst>
          <pc:docMk/>
          <pc:sldMk cId="0" sldId="300"/>
        </pc:sldMkLst>
      </pc:sldChg>
      <pc:sldChg chg="del">
        <pc:chgData name="Андрей Воронков" userId="c788f0800b976cd7" providerId="LiveId" clId="{20F2F387-E05F-4C80-8219-63C1F2FD9776}" dt="2022-11-10T11:16:15.604" v="1870" actId="2696"/>
        <pc:sldMkLst>
          <pc:docMk/>
          <pc:sldMk cId="0" sldId="301"/>
        </pc:sldMkLst>
      </pc:sldChg>
      <pc:sldChg chg="del">
        <pc:chgData name="Андрей Воронков" userId="c788f0800b976cd7" providerId="LiveId" clId="{20F2F387-E05F-4C80-8219-63C1F2FD9776}" dt="2022-11-10T11:16:15.604" v="1870" actId="2696"/>
        <pc:sldMkLst>
          <pc:docMk/>
          <pc:sldMk cId="0" sldId="302"/>
        </pc:sldMkLst>
      </pc:sldChg>
      <pc:sldChg chg="del">
        <pc:chgData name="Андрей Воронков" userId="c788f0800b976cd7" providerId="LiveId" clId="{20F2F387-E05F-4C80-8219-63C1F2FD9776}" dt="2022-11-10T11:16:15.604" v="1870" actId="2696"/>
        <pc:sldMkLst>
          <pc:docMk/>
          <pc:sldMk cId="0" sldId="303"/>
        </pc:sldMkLst>
      </pc:sldChg>
      <pc:sldChg chg="del">
        <pc:chgData name="Андрей Воронков" userId="c788f0800b976cd7" providerId="LiveId" clId="{20F2F387-E05F-4C80-8219-63C1F2FD9776}" dt="2022-11-10T11:16:15.604" v="1870" actId="2696"/>
        <pc:sldMkLst>
          <pc:docMk/>
          <pc:sldMk cId="0" sldId="304"/>
        </pc:sldMkLst>
      </pc:sldChg>
      <pc:sldChg chg="del">
        <pc:chgData name="Андрей Воронков" userId="c788f0800b976cd7" providerId="LiveId" clId="{20F2F387-E05F-4C80-8219-63C1F2FD9776}" dt="2022-11-10T11:16:15.604" v="1870" actId="2696"/>
        <pc:sldMkLst>
          <pc:docMk/>
          <pc:sldMk cId="0" sldId="305"/>
        </pc:sldMkLst>
      </pc:sldChg>
      <pc:sldChg chg="del">
        <pc:chgData name="Андрей Воронков" userId="c788f0800b976cd7" providerId="LiveId" clId="{20F2F387-E05F-4C80-8219-63C1F2FD9776}" dt="2022-11-10T11:16:15.604" v="1870" actId="2696"/>
        <pc:sldMkLst>
          <pc:docMk/>
          <pc:sldMk cId="0" sldId="306"/>
        </pc:sldMkLst>
      </pc:sldChg>
      <pc:sldChg chg="del">
        <pc:chgData name="Андрей Воронков" userId="c788f0800b976cd7" providerId="LiveId" clId="{20F2F387-E05F-4C80-8219-63C1F2FD9776}" dt="2022-11-10T11:16:15.604" v="1870" actId="2696"/>
        <pc:sldMkLst>
          <pc:docMk/>
          <pc:sldMk cId="0" sldId="307"/>
        </pc:sldMkLst>
      </pc:sldChg>
      <pc:sldChg chg="del">
        <pc:chgData name="Андрей Воронков" userId="c788f0800b976cd7" providerId="LiveId" clId="{20F2F387-E05F-4C80-8219-63C1F2FD9776}" dt="2022-11-10T11:16:15.604" v="1870" actId="2696"/>
        <pc:sldMkLst>
          <pc:docMk/>
          <pc:sldMk cId="0" sldId="308"/>
        </pc:sldMkLst>
      </pc:sldChg>
      <pc:sldChg chg="del">
        <pc:chgData name="Андрей Воронков" userId="c788f0800b976cd7" providerId="LiveId" clId="{20F2F387-E05F-4C80-8219-63C1F2FD9776}" dt="2022-11-10T11:16:15.604" v="1870" actId="2696"/>
        <pc:sldMkLst>
          <pc:docMk/>
          <pc:sldMk cId="0" sldId="309"/>
        </pc:sldMkLst>
      </pc:sldChg>
      <pc:sldChg chg="del">
        <pc:chgData name="Андрей Воронков" userId="c788f0800b976cd7" providerId="LiveId" clId="{20F2F387-E05F-4C80-8219-63C1F2FD9776}" dt="2022-11-10T11:16:15.604" v="1870" actId="2696"/>
        <pc:sldMkLst>
          <pc:docMk/>
          <pc:sldMk cId="0" sldId="310"/>
        </pc:sldMkLst>
      </pc:sldChg>
      <pc:sldChg chg="del">
        <pc:chgData name="Андрей Воронков" userId="c788f0800b976cd7" providerId="LiveId" clId="{20F2F387-E05F-4C80-8219-63C1F2FD9776}" dt="2022-11-10T11:16:15.604" v="1870" actId="2696"/>
        <pc:sldMkLst>
          <pc:docMk/>
          <pc:sldMk cId="0" sldId="311"/>
        </pc:sldMkLst>
      </pc:sldChg>
      <pc:sldChg chg="del">
        <pc:chgData name="Андрей Воронков" userId="c788f0800b976cd7" providerId="LiveId" clId="{20F2F387-E05F-4C80-8219-63C1F2FD9776}" dt="2022-11-10T11:16:15.604" v="1870" actId="2696"/>
        <pc:sldMkLst>
          <pc:docMk/>
          <pc:sldMk cId="0" sldId="312"/>
        </pc:sldMkLst>
      </pc:sldChg>
      <pc:sldChg chg="del">
        <pc:chgData name="Андрей Воронков" userId="c788f0800b976cd7" providerId="LiveId" clId="{20F2F387-E05F-4C80-8219-63C1F2FD9776}" dt="2022-11-10T11:16:15.604" v="1870" actId="2696"/>
        <pc:sldMkLst>
          <pc:docMk/>
          <pc:sldMk cId="0" sldId="313"/>
        </pc:sldMkLst>
      </pc:sldChg>
      <pc:sldChg chg="del">
        <pc:chgData name="Андрей Воронков" userId="c788f0800b976cd7" providerId="LiveId" clId="{20F2F387-E05F-4C80-8219-63C1F2FD9776}" dt="2022-11-10T11:16:15.604" v="1870" actId="2696"/>
        <pc:sldMkLst>
          <pc:docMk/>
          <pc:sldMk cId="0" sldId="314"/>
        </pc:sldMkLst>
      </pc:sldChg>
      <pc:sldChg chg="del">
        <pc:chgData name="Андрей Воронков" userId="c788f0800b976cd7" providerId="LiveId" clId="{20F2F387-E05F-4C80-8219-63C1F2FD9776}" dt="2022-11-10T11:16:15.604" v="1870" actId="2696"/>
        <pc:sldMkLst>
          <pc:docMk/>
          <pc:sldMk cId="0" sldId="315"/>
        </pc:sldMkLst>
      </pc:sldChg>
      <pc:sldChg chg="del">
        <pc:chgData name="Андрей Воронков" userId="c788f0800b976cd7" providerId="LiveId" clId="{20F2F387-E05F-4C80-8219-63C1F2FD9776}" dt="2022-11-10T11:16:15.604" v="1870" actId="2696"/>
        <pc:sldMkLst>
          <pc:docMk/>
          <pc:sldMk cId="0" sldId="316"/>
        </pc:sldMkLst>
      </pc:sldChg>
      <pc:sldChg chg="del">
        <pc:chgData name="Андрей Воронков" userId="c788f0800b976cd7" providerId="LiveId" clId="{20F2F387-E05F-4C80-8219-63C1F2FD9776}" dt="2022-11-10T11:16:15.604" v="1870" actId="2696"/>
        <pc:sldMkLst>
          <pc:docMk/>
          <pc:sldMk cId="0" sldId="317"/>
        </pc:sldMkLst>
      </pc:sldChg>
      <pc:sldChg chg="del">
        <pc:chgData name="Андрей Воронков" userId="c788f0800b976cd7" providerId="LiveId" clId="{20F2F387-E05F-4C80-8219-63C1F2FD9776}" dt="2022-11-10T11:16:15.604" v="1870" actId="2696"/>
        <pc:sldMkLst>
          <pc:docMk/>
          <pc:sldMk cId="0" sldId="318"/>
        </pc:sldMkLst>
      </pc:sldChg>
      <pc:sldChg chg="del">
        <pc:chgData name="Андрей Воронков" userId="c788f0800b976cd7" providerId="LiveId" clId="{20F2F387-E05F-4C80-8219-63C1F2FD9776}" dt="2022-11-10T11:16:15.604" v="1870" actId="2696"/>
        <pc:sldMkLst>
          <pc:docMk/>
          <pc:sldMk cId="0" sldId="319"/>
        </pc:sldMkLst>
      </pc:sldChg>
      <pc:sldChg chg="del">
        <pc:chgData name="Андрей Воронков" userId="c788f0800b976cd7" providerId="LiveId" clId="{20F2F387-E05F-4C80-8219-63C1F2FD9776}" dt="2022-11-10T11:16:15.604" v="1870" actId="2696"/>
        <pc:sldMkLst>
          <pc:docMk/>
          <pc:sldMk cId="0" sldId="320"/>
        </pc:sldMkLst>
      </pc:sldChg>
      <pc:sldChg chg="del">
        <pc:chgData name="Андрей Воронков" userId="c788f0800b976cd7" providerId="LiveId" clId="{20F2F387-E05F-4C80-8219-63C1F2FD9776}" dt="2022-11-10T11:16:15.604" v="1870" actId="2696"/>
        <pc:sldMkLst>
          <pc:docMk/>
          <pc:sldMk cId="0" sldId="321"/>
        </pc:sldMkLst>
      </pc:sldChg>
      <pc:sldChg chg="del">
        <pc:chgData name="Андрей Воронков" userId="c788f0800b976cd7" providerId="LiveId" clId="{20F2F387-E05F-4C80-8219-63C1F2FD9776}" dt="2022-11-10T11:16:15.604" v="1870" actId="2696"/>
        <pc:sldMkLst>
          <pc:docMk/>
          <pc:sldMk cId="0" sldId="322"/>
        </pc:sldMkLst>
      </pc:sldChg>
      <pc:sldChg chg="del">
        <pc:chgData name="Андрей Воронков" userId="c788f0800b976cd7" providerId="LiveId" clId="{20F2F387-E05F-4C80-8219-63C1F2FD9776}" dt="2022-11-10T11:16:15.604" v="1870" actId="2696"/>
        <pc:sldMkLst>
          <pc:docMk/>
          <pc:sldMk cId="0" sldId="323"/>
        </pc:sldMkLst>
      </pc:sldChg>
      <pc:sldChg chg="del">
        <pc:chgData name="Андрей Воронков" userId="c788f0800b976cd7" providerId="LiveId" clId="{20F2F387-E05F-4C80-8219-63C1F2FD9776}" dt="2022-11-10T11:16:15.604" v="1870" actId="2696"/>
        <pc:sldMkLst>
          <pc:docMk/>
          <pc:sldMk cId="0" sldId="324"/>
        </pc:sldMkLst>
      </pc:sldChg>
      <pc:sldChg chg="del">
        <pc:chgData name="Андрей Воронков" userId="c788f0800b976cd7" providerId="LiveId" clId="{20F2F387-E05F-4C80-8219-63C1F2FD9776}" dt="2022-11-10T11:16:15.604" v="1870" actId="2696"/>
        <pc:sldMkLst>
          <pc:docMk/>
          <pc:sldMk cId="0" sldId="325"/>
        </pc:sldMkLst>
      </pc:sldChg>
      <pc:sldChg chg="del">
        <pc:chgData name="Андрей Воронков" userId="c788f0800b976cd7" providerId="LiveId" clId="{20F2F387-E05F-4C80-8219-63C1F2FD9776}" dt="2022-11-10T11:16:15.604" v="1870" actId="2696"/>
        <pc:sldMkLst>
          <pc:docMk/>
          <pc:sldMk cId="0" sldId="326"/>
        </pc:sldMkLst>
      </pc:sldChg>
      <pc:sldChg chg="del">
        <pc:chgData name="Андрей Воронков" userId="c788f0800b976cd7" providerId="LiveId" clId="{20F2F387-E05F-4C80-8219-63C1F2FD9776}" dt="2022-11-10T11:16:15.604" v="1870" actId="2696"/>
        <pc:sldMkLst>
          <pc:docMk/>
          <pc:sldMk cId="0" sldId="327"/>
        </pc:sldMkLst>
      </pc:sldChg>
      <pc:sldChg chg="del">
        <pc:chgData name="Андрей Воронков" userId="c788f0800b976cd7" providerId="LiveId" clId="{20F2F387-E05F-4C80-8219-63C1F2FD9776}" dt="2022-11-10T11:16:15.604" v="1870" actId="2696"/>
        <pc:sldMkLst>
          <pc:docMk/>
          <pc:sldMk cId="0" sldId="328"/>
        </pc:sldMkLst>
      </pc:sldChg>
      <pc:sldChg chg="del">
        <pc:chgData name="Андрей Воронков" userId="c788f0800b976cd7" providerId="LiveId" clId="{20F2F387-E05F-4C80-8219-63C1F2FD9776}" dt="2022-11-10T11:16:15.604" v="1870" actId="2696"/>
        <pc:sldMkLst>
          <pc:docMk/>
          <pc:sldMk cId="0" sldId="329"/>
        </pc:sldMkLst>
      </pc:sldChg>
      <pc:sldChg chg="del">
        <pc:chgData name="Андрей Воронков" userId="c788f0800b976cd7" providerId="LiveId" clId="{20F2F387-E05F-4C80-8219-63C1F2FD9776}" dt="2022-11-10T11:16:15.604" v="1870" actId="2696"/>
        <pc:sldMkLst>
          <pc:docMk/>
          <pc:sldMk cId="0" sldId="330"/>
        </pc:sldMkLst>
      </pc:sldChg>
      <pc:sldChg chg="del">
        <pc:chgData name="Андрей Воронков" userId="c788f0800b976cd7" providerId="LiveId" clId="{20F2F387-E05F-4C80-8219-63C1F2FD9776}" dt="2022-11-10T11:16:15.604" v="1870" actId="2696"/>
        <pc:sldMkLst>
          <pc:docMk/>
          <pc:sldMk cId="0" sldId="331"/>
        </pc:sldMkLst>
      </pc:sldChg>
      <pc:sldChg chg="del">
        <pc:chgData name="Андрей Воронков" userId="c788f0800b976cd7" providerId="LiveId" clId="{20F2F387-E05F-4C80-8219-63C1F2FD9776}" dt="2022-11-10T11:16:15.604" v="1870" actId="2696"/>
        <pc:sldMkLst>
          <pc:docMk/>
          <pc:sldMk cId="0" sldId="332"/>
        </pc:sldMkLst>
      </pc:sldChg>
      <pc:sldChg chg="del">
        <pc:chgData name="Андрей Воронков" userId="c788f0800b976cd7" providerId="LiveId" clId="{20F2F387-E05F-4C80-8219-63C1F2FD9776}" dt="2022-11-10T10:33:46.811" v="1608" actId="2696"/>
        <pc:sldMkLst>
          <pc:docMk/>
          <pc:sldMk cId="327652975" sldId="335"/>
        </pc:sldMkLst>
      </pc:sldChg>
      <pc:sldChg chg="addSp delSp modSp mod">
        <pc:chgData name="Андрей Воронков" userId="c788f0800b976cd7" providerId="LiveId" clId="{20F2F387-E05F-4C80-8219-63C1F2FD9776}" dt="2022-11-10T10:49:05.735" v="1632" actId="1076"/>
        <pc:sldMkLst>
          <pc:docMk/>
          <pc:sldMk cId="3708453351" sldId="336"/>
        </pc:sldMkLst>
        <pc:picChg chg="add del mod">
          <ac:chgData name="Андрей Воронков" userId="c788f0800b976cd7" providerId="LiveId" clId="{20F2F387-E05F-4C80-8219-63C1F2FD9776}" dt="2022-11-10T10:45:36.272" v="1612" actId="478"/>
          <ac:picMkLst>
            <pc:docMk/>
            <pc:sldMk cId="3708453351" sldId="336"/>
            <ac:picMk id="2" creationId="{6251786D-65E6-EC18-46CB-4BCFD6BF3736}"/>
          </ac:picMkLst>
        </pc:picChg>
        <pc:picChg chg="add del mod">
          <ac:chgData name="Андрей Воронков" userId="c788f0800b976cd7" providerId="LiveId" clId="{20F2F387-E05F-4C80-8219-63C1F2FD9776}" dt="2022-11-10T10:45:43.177" v="1616" actId="478"/>
          <ac:picMkLst>
            <pc:docMk/>
            <pc:sldMk cId="3708453351" sldId="336"/>
            <ac:picMk id="4" creationId="{8DC2379A-3F29-EEE8-A3AF-421E17A466E2}"/>
          </ac:picMkLst>
        </pc:picChg>
        <pc:picChg chg="add del mod">
          <ac:chgData name="Андрей Воронков" userId="c788f0800b976cd7" providerId="LiveId" clId="{20F2F387-E05F-4C80-8219-63C1F2FD9776}" dt="2022-11-10T10:46:41.767" v="1621" actId="478"/>
          <ac:picMkLst>
            <pc:docMk/>
            <pc:sldMk cId="3708453351" sldId="336"/>
            <ac:picMk id="6" creationId="{D20DEE32-F194-E82F-B2FA-AEBF7AE9B3B9}"/>
          </ac:picMkLst>
        </pc:picChg>
        <pc:picChg chg="add del mod">
          <ac:chgData name="Андрей Воронков" userId="c788f0800b976cd7" providerId="LiveId" clId="{20F2F387-E05F-4C80-8219-63C1F2FD9776}" dt="2022-11-10T10:48:56.286" v="1626" actId="478"/>
          <ac:picMkLst>
            <pc:docMk/>
            <pc:sldMk cId="3708453351" sldId="336"/>
            <ac:picMk id="8" creationId="{B7CC27BA-F056-B509-56B5-16F232272C73}"/>
          </ac:picMkLst>
        </pc:picChg>
        <pc:picChg chg="add mod">
          <ac:chgData name="Андрей Воронков" userId="c788f0800b976cd7" providerId="LiveId" clId="{20F2F387-E05F-4C80-8219-63C1F2FD9776}" dt="2022-11-10T10:49:05.735" v="1632" actId="1076"/>
          <ac:picMkLst>
            <pc:docMk/>
            <pc:sldMk cId="3708453351" sldId="336"/>
            <ac:picMk id="10" creationId="{19334ADA-89CC-D384-29E5-765ACEC276A1}"/>
          </ac:picMkLst>
        </pc:picChg>
      </pc:sldChg>
      <pc:sldChg chg="addSp delSp modSp mod">
        <pc:chgData name="Андрей Воронков" userId="c788f0800b976cd7" providerId="LiveId" clId="{20F2F387-E05F-4C80-8219-63C1F2FD9776}" dt="2022-11-17T21:32:22.804" v="2614" actId="21"/>
        <pc:sldMkLst>
          <pc:docMk/>
          <pc:sldMk cId="1670937994" sldId="337"/>
        </pc:sldMkLst>
        <pc:spChg chg="mod">
          <ac:chgData name="Андрей Воронков" userId="c788f0800b976cd7" providerId="LiveId" clId="{20F2F387-E05F-4C80-8219-63C1F2FD9776}" dt="2022-11-10T08:17:09.024" v="256" actId="1076"/>
          <ac:spMkLst>
            <pc:docMk/>
            <pc:sldMk cId="1670937994" sldId="337"/>
            <ac:spMk id="2" creationId="{F0E3316C-CE93-CF2C-25D7-C388D602C784}"/>
          </ac:spMkLst>
        </pc:spChg>
        <pc:spChg chg="del mod">
          <ac:chgData name="Андрей Воронков" userId="c788f0800b976cd7" providerId="LiveId" clId="{20F2F387-E05F-4C80-8219-63C1F2FD9776}" dt="2022-11-17T21:32:22.804" v="2614" actId="21"/>
          <ac:spMkLst>
            <pc:docMk/>
            <pc:sldMk cId="1670937994" sldId="337"/>
            <ac:spMk id="3" creationId="{BCECEA12-9327-07F9-CB4C-F5D1976B3903}"/>
          </ac:spMkLst>
        </pc:spChg>
        <pc:picChg chg="add mod">
          <ac:chgData name="Андрей Воронков" userId="c788f0800b976cd7" providerId="LiveId" clId="{20F2F387-E05F-4C80-8219-63C1F2FD9776}" dt="2022-11-10T08:17:13.520" v="258" actId="1076"/>
          <ac:picMkLst>
            <pc:docMk/>
            <pc:sldMk cId="1670937994" sldId="337"/>
            <ac:picMk id="5" creationId="{9F805765-F6B5-0ADA-6384-D973328ABA53}"/>
          </ac:picMkLst>
        </pc:picChg>
        <pc:picChg chg="add del mod">
          <ac:chgData name="Андрей Воронков" userId="c788f0800b976cd7" providerId="LiveId" clId="{20F2F387-E05F-4C80-8219-63C1F2FD9776}" dt="2022-11-10T08:15:04.274" v="239" actId="478"/>
          <ac:picMkLst>
            <pc:docMk/>
            <pc:sldMk cId="1670937994" sldId="337"/>
            <ac:picMk id="7" creationId="{810AE4EC-D50C-72F5-B50F-2A03D7EE6A4B}"/>
          </ac:picMkLst>
        </pc:picChg>
        <pc:picChg chg="add mod">
          <ac:chgData name="Андрей Воронков" userId="c788f0800b976cd7" providerId="LiveId" clId="{20F2F387-E05F-4C80-8219-63C1F2FD9776}" dt="2022-11-10T08:17:12.128" v="257" actId="1076"/>
          <ac:picMkLst>
            <pc:docMk/>
            <pc:sldMk cId="1670937994" sldId="337"/>
            <ac:picMk id="9" creationId="{765D6666-79DD-2973-4919-80517D2E2BB8}"/>
          </ac:picMkLst>
        </pc:picChg>
      </pc:sldChg>
      <pc:sldChg chg="modSp mod">
        <pc:chgData name="Андрей Воронков" userId="c788f0800b976cd7" providerId="LiveId" clId="{20F2F387-E05F-4C80-8219-63C1F2FD9776}" dt="2022-11-10T07:56:51.170" v="3" actId="20577"/>
        <pc:sldMkLst>
          <pc:docMk/>
          <pc:sldMk cId="4102716172" sldId="338"/>
        </pc:sldMkLst>
        <pc:spChg chg="mod">
          <ac:chgData name="Андрей Воронков" userId="c788f0800b976cd7" providerId="LiveId" clId="{20F2F387-E05F-4C80-8219-63C1F2FD9776}" dt="2022-11-10T07:56:51.170" v="3" actId="20577"/>
          <ac:spMkLst>
            <pc:docMk/>
            <pc:sldMk cId="4102716172" sldId="338"/>
            <ac:spMk id="3" creationId="{EACFF857-3785-AD55-F99F-EFECFA9628CD}"/>
          </ac:spMkLst>
        </pc:spChg>
      </pc:sldChg>
      <pc:sldChg chg="addSp delSp modSp mod">
        <pc:chgData name="Андрей Воронков" userId="c788f0800b976cd7" providerId="LiveId" clId="{20F2F387-E05F-4C80-8219-63C1F2FD9776}" dt="2022-11-10T10:08:37.562" v="1394" actId="478"/>
        <pc:sldMkLst>
          <pc:docMk/>
          <pc:sldMk cId="130861367" sldId="339"/>
        </pc:sldMkLst>
        <pc:spChg chg="mod">
          <ac:chgData name="Андрей Воронков" userId="c788f0800b976cd7" providerId="LiveId" clId="{20F2F387-E05F-4C80-8219-63C1F2FD9776}" dt="2022-11-10T07:57:08.169" v="18" actId="20577"/>
          <ac:spMkLst>
            <pc:docMk/>
            <pc:sldMk cId="130861367" sldId="339"/>
            <ac:spMk id="3" creationId="{54BCE39B-8207-2E90-506A-F98EF332679A}"/>
          </ac:spMkLst>
        </pc:spChg>
        <pc:spChg chg="add del mod">
          <ac:chgData name="Андрей Воронков" userId="c788f0800b976cd7" providerId="LiveId" clId="{20F2F387-E05F-4C80-8219-63C1F2FD9776}" dt="2022-11-10T10:03:49.193" v="1373" actId="21"/>
          <ac:spMkLst>
            <pc:docMk/>
            <pc:sldMk cId="130861367" sldId="339"/>
            <ac:spMk id="4" creationId="{67482B69-9D42-74B6-FAD0-DB1B2AF456E3}"/>
          </ac:spMkLst>
        </pc:spChg>
        <pc:spChg chg="add del mod">
          <ac:chgData name="Андрей Воронков" userId="c788f0800b976cd7" providerId="LiveId" clId="{20F2F387-E05F-4C80-8219-63C1F2FD9776}" dt="2022-11-10T10:08:03.138" v="1383" actId="21"/>
          <ac:spMkLst>
            <pc:docMk/>
            <pc:sldMk cId="130861367" sldId="339"/>
            <ac:spMk id="5" creationId="{3A462E40-9529-1A49-AA9A-58CE9F0ABB04}"/>
          </ac:spMkLst>
        </pc:spChg>
        <pc:spChg chg="add del mod">
          <ac:chgData name="Андрей Воронков" userId="c788f0800b976cd7" providerId="LiveId" clId="{20F2F387-E05F-4C80-8219-63C1F2FD9776}" dt="2022-11-10T10:08:05.962" v="1385"/>
          <ac:spMkLst>
            <pc:docMk/>
            <pc:sldMk cId="130861367" sldId="339"/>
            <ac:spMk id="6" creationId="{779DE8C2-5933-404B-E247-FE79B35503BD}"/>
          </ac:spMkLst>
        </pc:spChg>
        <pc:picChg chg="add del mod">
          <ac:chgData name="Андрей Воронков" userId="c788f0800b976cd7" providerId="LiveId" clId="{20F2F387-E05F-4C80-8219-63C1F2FD9776}" dt="2022-11-10T10:08:37.562" v="1394" actId="478"/>
          <ac:picMkLst>
            <pc:docMk/>
            <pc:sldMk cId="130861367" sldId="339"/>
            <ac:picMk id="8" creationId="{862BE963-9475-6737-C8E8-3D821CECD07E}"/>
          </ac:picMkLst>
        </pc:picChg>
      </pc:sldChg>
      <pc:sldChg chg="modSp new mod">
        <pc:chgData name="Андрей Воронков" userId="c788f0800b976cd7" providerId="LiveId" clId="{20F2F387-E05F-4C80-8219-63C1F2FD9776}" dt="2022-11-10T07:59:15.930" v="43" actId="1076"/>
        <pc:sldMkLst>
          <pc:docMk/>
          <pc:sldMk cId="997164012" sldId="340"/>
        </pc:sldMkLst>
        <pc:spChg chg="mod">
          <ac:chgData name="Андрей Воронков" userId="c788f0800b976cd7" providerId="LiveId" clId="{20F2F387-E05F-4C80-8219-63C1F2FD9776}" dt="2022-11-10T07:59:15.930" v="43" actId="1076"/>
          <ac:spMkLst>
            <pc:docMk/>
            <pc:sldMk cId="997164012" sldId="340"/>
            <ac:spMk id="2" creationId="{DADAB1DA-DAB7-FE0C-5CE4-D1715AE56565}"/>
          </ac:spMkLst>
        </pc:spChg>
        <pc:spChg chg="mod">
          <ac:chgData name="Андрей Воронков" userId="c788f0800b976cd7" providerId="LiveId" clId="{20F2F387-E05F-4C80-8219-63C1F2FD9776}" dt="2022-11-10T07:58:29.722" v="33" actId="14100"/>
          <ac:spMkLst>
            <pc:docMk/>
            <pc:sldMk cId="997164012" sldId="340"/>
            <ac:spMk id="3" creationId="{5B548D64-327E-DD06-DA19-1C2142895E96}"/>
          </ac:spMkLst>
        </pc:spChg>
      </pc:sldChg>
      <pc:sldChg chg="modSp new mod">
        <pc:chgData name="Андрей Воронков" userId="c788f0800b976cd7" providerId="LiveId" clId="{20F2F387-E05F-4C80-8219-63C1F2FD9776}" dt="2022-11-10T08:01:38.242" v="134" actId="1076"/>
        <pc:sldMkLst>
          <pc:docMk/>
          <pc:sldMk cId="4267312961" sldId="341"/>
        </pc:sldMkLst>
        <pc:spChg chg="mod">
          <ac:chgData name="Андрей Воронков" userId="c788f0800b976cd7" providerId="LiveId" clId="{20F2F387-E05F-4C80-8219-63C1F2FD9776}" dt="2022-11-10T08:01:38.242" v="134" actId="1076"/>
          <ac:spMkLst>
            <pc:docMk/>
            <pc:sldMk cId="4267312961" sldId="341"/>
            <ac:spMk id="2" creationId="{EDBE7FD1-6A20-97A3-A321-046046E2E201}"/>
          </ac:spMkLst>
        </pc:spChg>
        <pc:spChg chg="mod">
          <ac:chgData name="Андрей Воронков" userId="c788f0800b976cd7" providerId="LiveId" clId="{20F2F387-E05F-4C80-8219-63C1F2FD9776}" dt="2022-11-10T08:00:44.646" v="118" actId="14100"/>
          <ac:spMkLst>
            <pc:docMk/>
            <pc:sldMk cId="4267312961" sldId="341"/>
            <ac:spMk id="3" creationId="{6FB665AC-B0BF-82D1-7D43-9B31C00356F0}"/>
          </ac:spMkLst>
        </pc:spChg>
      </pc:sldChg>
      <pc:sldChg chg="modSp new mod">
        <pc:chgData name="Андрей Воронков" userId="c788f0800b976cd7" providerId="LiveId" clId="{20F2F387-E05F-4C80-8219-63C1F2FD9776}" dt="2022-11-10T08:03:24.073" v="230" actId="1076"/>
        <pc:sldMkLst>
          <pc:docMk/>
          <pc:sldMk cId="493380181" sldId="342"/>
        </pc:sldMkLst>
        <pc:spChg chg="mod">
          <ac:chgData name="Андрей Воронков" userId="c788f0800b976cd7" providerId="LiveId" clId="{20F2F387-E05F-4C80-8219-63C1F2FD9776}" dt="2022-11-10T08:03:24.073" v="230" actId="1076"/>
          <ac:spMkLst>
            <pc:docMk/>
            <pc:sldMk cId="493380181" sldId="342"/>
            <ac:spMk id="2" creationId="{A1B3995F-7C45-A4FC-DB43-F63EA183D89D}"/>
          </ac:spMkLst>
        </pc:spChg>
        <pc:spChg chg="mod">
          <ac:chgData name="Андрей Воронков" userId="c788f0800b976cd7" providerId="LiveId" clId="{20F2F387-E05F-4C80-8219-63C1F2FD9776}" dt="2022-11-10T08:03:02.612" v="223" actId="20577"/>
          <ac:spMkLst>
            <pc:docMk/>
            <pc:sldMk cId="493380181" sldId="342"/>
            <ac:spMk id="3" creationId="{32AA7B59-39A3-55DB-D084-A27B1524B37E}"/>
          </ac:spMkLst>
        </pc:spChg>
      </pc:sldChg>
      <pc:sldChg chg="modSp new del mod">
        <pc:chgData name="Андрей Воронков" userId="c788f0800b976cd7" providerId="LiveId" clId="{20F2F387-E05F-4C80-8219-63C1F2FD9776}" dt="2022-11-17T21:20:17.188" v="2361" actId="2696"/>
        <pc:sldMkLst>
          <pc:docMk/>
          <pc:sldMk cId="1834334189" sldId="343"/>
        </pc:sldMkLst>
        <pc:spChg chg="mod">
          <ac:chgData name="Андрей Воронков" userId="c788f0800b976cd7" providerId="LiveId" clId="{20F2F387-E05F-4C80-8219-63C1F2FD9776}" dt="2022-11-10T11:01:43.413" v="1687" actId="1076"/>
          <ac:spMkLst>
            <pc:docMk/>
            <pc:sldMk cId="1834334189" sldId="343"/>
            <ac:spMk id="2" creationId="{19A7B7F7-F3C0-152A-ED2A-E0E1C1361741}"/>
          </ac:spMkLst>
        </pc:spChg>
        <pc:spChg chg="mod">
          <ac:chgData name="Андрей Воронков" userId="c788f0800b976cd7" providerId="LiveId" clId="{20F2F387-E05F-4C80-8219-63C1F2FD9776}" dt="2022-11-10T11:01:29.061" v="1680" actId="14100"/>
          <ac:spMkLst>
            <pc:docMk/>
            <pc:sldMk cId="1834334189" sldId="343"/>
            <ac:spMk id="3" creationId="{9BE07DAC-B7EB-43B9-B867-605321C1884D}"/>
          </ac:spMkLst>
        </pc:spChg>
      </pc:sldChg>
      <pc:sldChg chg="addSp modSp new mod">
        <pc:chgData name="Андрей Воронков" userId="c788f0800b976cd7" providerId="LiveId" clId="{20F2F387-E05F-4C80-8219-63C1F2FD9776}" dt="2022-11-10T08:31:46.394" v="409" actId="122"/>
        <pc:sldMkLst>
          <pc:docMk/>
          <pc:sldMk cId="3579036419" sldId="344"/>
        </pc:sldMkLst>
        <pc:spChg chg="mod">
          <ac:chgData name="Андрей Воронков" userId="c788f0800b976cd7" providerId="LiveId" clId="{20F2F387-E05F-4C80-8219-63C1F2FD9776}" dt="2022-11-10T08:31:15.567" v="404" actId="5793"/>
          <ac:spMkLst>
            <pc:docMk/>
            <pc:sldMk cId="3579036419" sldId="344"/>
            <ac:spMk id="2" creationId="{26FC5E28-212F-75C1-6E9C-2BE726BAEF1E}"/>
          </ac:spMkLst>
        </pc:spChg>
        <pc:spChg chg="mod">
          <ac:chgData name="Андрей Воронков" userId="c788f0800b976cd7" providerId="LiveId" clId="{20F2F387-E05F-4C80-8219-63C1F2FD9776}" dt="2022-11-10T08:31:46.394" v="409" actId="122"/>
          <ac:spMkLst>
            <pc:docMk/>
            <pc:sldMk cId="3579036419" sldId="344"/>
            <ac:spMk id="3" creationId="{93B1613F-7B6F-7F82-F42E-03445BF198EC}"/>
          </ac:spMkLst>
        </pc:spChg>
        <pc:picChg chg="add mod">
          <ac:chgData name="Андрей Воронков" userId="c788f0800b976cd7" providerId="LiveId" clId="{20F2F387-E05F-4C80-8219-63C1F2FD9776}" dt="2022-11-10T08:31:27.030" v="407" actId="1076"/>
          <ac:picMkLst>
            <pc:docMk/>
            <pc:sldMk cId="3579036419" sldId="344"/>
            <ac:picMk id="5" creationId="{69C0B31B-4013-3B5C-C2EC-1092AC8F1AB0}"/>
          </ac:picMkLst>
        </pc:picChg>
      </pc:sldChg>
      <pc:sldChg chg="addSp delSp modSp new mod">
        <pc:chgData name="Андрей Воронков" userId="c788f0800b976cd7" providerId="LiveId" clId="{20F2F387-E05F-4C80-8219-63C1F2FD9776}" dt="2022-11-10T10:26:23.946" v="1421" actId="1076"/>
        <pc:sldMkLst>
          <pc:docMk/>
          <pc:sldMk cId="177750914" sldId="345"/>
        </pc:sldMkLst>
        <pc:spChg chg="mod">
          <ac:chgData name="Андрей Воронков" userId="c788f0800b976cd7" providerId="LiveId" clId="{20F2F387-E05F-4C80-8219-63C1F2FD9776}" dt="2022-11-10T09:10:51.797" v="1366" actId="1076"/>
          <ac:spMkLst>
            <pc:docMk/>
            <pc:sldMk cId="177750914" sldId="345"/>
            <ac:spMk id="2" creationId="{605673A9-EB61-EACE-55E5-F6B84700717E}"/>
          </ac:spMkLst>
        </pc:spChg>
        <pc:spChg chg="mod">
          <ac:chgData name="Андрей Воронков" userId="c788f0800b976cd7" providerId="LiveId" clId="{20F2F387-E05F-4C80-8219-63C1F2FD9776}" dt="2022-11-10T08:35:47.153" v="462" actId="122"/>
          <ac:spMkLst>
            <pc:docMk/>
            <pc:sldMk cId="177750914" sldId="345"/>
            <ac:spMk id="3" creationId="{ABEA7871-BA11-D174-29F0-292CE408DC76}"/>
          </ac:spMkLst>
        </pc:spChg>
        <pc:spChg chg="add del mod">
          <ac:chgData name="Андрей Воронков" userId="c788f0800b976cd7" providerId="LiveId" clId="{20F2F387-E05F-4C80-8219-63C1F2FD9776}" dt="2022-11-10T08:46:09.081" v="816" actId="22"/>
          <ac:spMkLst>
            <pc:docMk/>
            <pc:sldMk cId="177750914" sldId="345"/>
            <ac:spMk id="5" creationId="{7F29D851-2F69-4CD5-FA62-924AF18C4F89}"/>
          </ac:spMkLst>
        </pc:spChg>
        <pc:spChg chg="add del mod">
          <ac:chgData name="Андрей Воронков" userId="c788f0800b976cd7" providerId="LiveId" clId="{20F2F387-E05F-4C80-8219-63C1F2FD9776}" dt="2022-11-10T09:02:05.067" v="1361" actId="21"/>
          <ac:spMkLst>
            <pc:docMk/>
            <pc:sldMk cId="177750914" sldId="345"/>
            <ac:spMk id="6" creationId="{008E0174-348C-7300-3182-919D45AD34F5}"/>
          </ac:spMkLst>
        </pc:spChg>
        <pc:picChg chg="add mod">
          <ac:chgData name="Андрей Воронков" userId="c788f0800b976cd7" providerId="LiveId" clId="{20F2F387-E05F-4C80-8219-63C1F2FD9776}" dt="2022-11-10T10:23:19.314" v="1408" actId="14100"/>
          <ac:picMkLst>
            <pc:docMk/>
            <pc:sldMk cId="177750914" sldId="345"/>
            <ac:picMk id="8" creationId="{B7703FFA-CF9F-9135-C773-418FC0BA97BE}"/>
          </ac:picMkLst>
        </pc:picChg>
        <pc:picChg chg="add mod">
          <ac:chgData name="Андрей Воронков" userId="c788f0800b976cd7" providerId="LiveId" clId="{20F2F387-E05F-4C80-8219-63C1F2FD9776}" dt="2022-11-10T10:23:22.522" v="1410" actId="1076"/>
          <ac:picMkLst>
            <pc:docMk/>
            <pc:sldMk cId="177750914" sldId="345"/>
            <ac:picMk id="10" creationId="{B6D9FF0A-7722-90AF-4F5C-0B934AA9B30E}"/>
          </ac:picMkLst>
        </pc:picChg>
        <pc:picChg chg="add mod">
          <ac:chgData name="Андрей Воронков" userId="c788f0800b976cd7" providerId="LiveId" clId="{20F2F387-E05F-4C80-8219-63C1F2FD9776}" dt="2022-11-10T10:23:25.506" v="1412" actId="1076"/>
          <ac:picMkLst>
            <pc:docMk/>
            <pc:sldMk cId="177750914" sldId="345"/>
            <ac:picMk id="12" creationId="{D7D836AA-040F-742A-A415-C57ABEF7505E}"/>
          </ac:picMkLst>
        </pc:picChg>
        <pc:picChg chg="add mod">
          <ac:chgData name="Андрей Воронков" userId="c788f0800b976cd7" providerId="LiveId" clId="{20F2F387-E05F-4C80-8219-63C1F2FD9776}" dt="2022-11-10T10:25:55.553" v="1416" actId="1076"/>
          <ac:picMkLst>
            <pc:docMk/>
            <pc:sldMk cId="177750914" sldId="345"/>
            <ac:picMk id="14" creationId="{8E805C61-6CB3-74F2-A4A1-4E6560D9D967}"/>
          </ac:picMkLst>
        </pc:picChg>
        <pc:picChg chg="add mod">
          <ac:chgData name="Андрей Воронков" userId="c788f0800b976cd7" providerId="LiveId" clId="{20F2F387-E05F-4C80-8219-63C1F2FD9776}" dt="2022-11-10T10:26:01.722" v="1418" actId="1076"/>
          <ac:picMkLst>
            <pc:docMk/>
            <pc:sldMk cId="177750914" sldId="345"/>
            <ac:picMk id="15" creationId="{F4411B24-ACA9-8DBD-8DDD-9E1CB783AA87}"/>
          </ac:picMkLst>
        </pc:picChg>
        <pc:picChg chg="add mod">
          <ac:chgData name="Андрей Воронков" userId="c788f0800b976cd7" providerId="LiveId" clId="{20F2F387-E05F-4C80-8219-63C1F2FD9776}" dt="2022-11-10T10:26:23.946" v="1421" actId="1076"/>
          <ac:picMkLst>
            <pc:docMk/>
            <pc:sldMk cId="177750914" sldId="345"/>
            <ac:picMk id="17" creationId="{EC8B10E1-6121-D799-DF48-C9FB6377B6B6}"/>
          </ac:picMkLst>
        </pc:picChg>
      </pc:sldChg>
      <pc:sldChg chg="addSp delSp modSp new mod">
        <pc:chgData name="Андрей Воронков" userId="c788f0800b976cd7" providerId="LiveId" clId="{20F2F387-E05F-4C80-8219-63C1F2FD9776}" dt="2022-11-10T10:33:05.457" v="1607" actId="1076"/>
        <pc:sldMkLst>
          <pc:docMk/>
          <pc:sldMk cId="146071669" sldId="346"/>
        </pc:sldMkLst>
        <pc:spChg chg="del mod">
          <ac:chgData name="Андрей Воронков" userId="c788f0800b976cd7" providerId="LiveId" clId="{20F2F387-E05F-4C80-8219-63C1F2FD9776}" dt="2022-11-10T10:29:16.493" v="1428" actId="21"/>
          <ac:spMkLst>
            <pc:docMk/>
            <pc:sldMk cId="146071669" sldId="346"/>
            <ac:spMk id="2" creationId="{910FA3A3-C56E-3BDB-3521-92660599FD15}"/>
          </ac:spMkLst>
        </pc:spChg>
        <pc:spChg chg="mod">
          <ac:chgData name="Андрей Воронков" userId="c788f0800b976cd7" providerId="LiveId" clId="{20F2F387-E05F-4C80-8219-63C1F2FD9776}" dt="2022-11-10T10:26:54.386" v="1424" actId="1076"/>
          <ac:spMkLst>
            <pc:docMk/>
            <pc:sldMk cId="146071669" sldId="346"/>
            <ac:spMk id="3" creationId="{42ADCAF1-09EE-C3E9-542A-B8367F22283B}"/>
          </ac:spMkLst>
        </pc:spChg>
        <pc:spChg chg="add mod">
          <ac:chgData name="Андрей Воронков" userId="c788f0800b976cd7" providerId="LiveId" clId="{20F2F387-E05F-4C80-8219-63C1F2FD9776}" dt="2022-11-10T10:32:46.529" v="1601" actId="14100"/>
          <ac:spMkLst>
            <pc:docMk/>
            <pc:sldMk cId="146071669" sldId="346"/>
            <ac:spMk id="4" creationId="{733B8610-C73E-BF81-DB80-E4667033AA41}"/>
          </ac:spMkLst>
        </pc:spChg>
        <pc:spChg chg="add del mod">
          <ac:chgData name="Андрей Воронков" userId="c788f0800b976cd7" providerId="LiveId" clId="{20F2F387-E05F-4C80-8219-63C1F2FD9776}" dt="2022-11-10T10:29:23.636" v="1431"/>
          <ac:spMkLst>
            <pc:docMk/>
            <pc:sldMk cId="146071669" sldId="346"/>
            <ac:spMk id="5" creationId="{AC059248-4948-B324-7359-3B13CD81AEF8}"/>
          </ac:spMkLst>
        </pc:spChg>
        <pc:picChg chg="add mod">
          <ac:chgData name="Андрей Воронков" userId="c788f0800b976cd7" providerId="LiveId" clId="{20F2F387-E05F-4C80-8219-63C1F2FD9776}" dt="2022-11-10T10:29:36.089" v="1436" actId="1076"/>
          <ac:picMkLst>
            <pc:docMk/>
            <pc:sldMk cId="146071669" sldId="346"/>
            <ac:picMk id="7" creationId="{D7B83F0D-233F-A7C0-3247-538E8B60BD00}"/>
          </ac:picMkLst>
        </pc:picChg>
        <pc:picChg chg="add mod">
          <ac:chgData name="Андрей Воронков" userId="c788f0800b976cd7" providerId="LiveId" clId="{20F2F387-E05F-4C80-8219-63C1F2FD9776}" dt="2022-11-10T10:32:56.913" v="1604" actId="1076"/>
          <ac:picMkLst>
            <pc:docMk/>
            <pc:sldMk cId="146071669" sldId="346"/>
            <ac:picMk id="8" creationId="{AC533808-F938-91F8-8A30-C2B4A35E0975}"/>
          </ac:picMkLst>
        </pc:picChg>
        <pc:picChg chg="add mod">
          <ac:chgData name="Андрей Воронков" userId="c788f0800b976cd7" providerId="LiveId" clId="{20F2F387-E05F-4C80-8219-63C1F2FD9776}" dt="2022-11-10T10:33:05.457" v="1607" actId="1076"/>
          <ac:picMkLst>
            <pc:docMk/>
            <pc:sldMk cId="146071669" sldId="346"/>
            <ac:picMk id="9" creationId="{7FE18339-AA34-61FF-A056-8E4C51EE23D9}"/>
          </ac:picMkLst>
        </pc:picChg>
      </pc:sldChg>
      <pc:sldChg chg="new del">
        <pc:chgData name="Андрей Воронков" userId="c788f0800b976cd7" providerId="LiveId" clId="{20F2F387-E05F-4C80-8219-63C1F2FD9776}" dt="2022-11-10T08:46:29.597" v="818" actId="2696"/>
        <pc:sldMkLst>
          <pc:docMk/>
          <pc:sldMk cId="149328701" sldId="346"/>
        </pc:sldMkLst>
      </pc:sldChg>
      <pc:sldChg chg="new del">
        <pc:chgData name="Андрей Воронков" userId="c788f0800b976cd7" providerId="LiveId" clId="{20F2F387-E05F-4C80-8219-63C1F2FD9776}" dt="2022-11-10T08:47:24.466" v="822" actId="2696"/>
        <pc:sldMkLst>
          <pc:docMk/>
          <pc:sldMk cId="248562921" sldId="346"/>
        </pc:sldMkLst>
      </pc:sldChg>
      <pc:sldChg chg="modSp new del mod">
        <pc:chgData name="Андрей Воронков" userId="c788f0800b976cd7" providerId="LiveId" clId="{20F2F387-E05F-4C80-8219-63C1F2FD9776}" dt="2022-11-10T08:48:14.141" v="825" actId="2696"/>
        <pc:sldMkLst>
          <pc:docMk/>
          <pc:sldMk cId="1755375720" sldId="346"/>
        </pc:sldMkLst>
        <pc:spChg chg="mod">
          <ac:chgData name="Андрей Воронков" userId="c788f0800b976cd7" providerId="LiveId" clId="{20F2F387-E05F-4C80-8219-63C1F2FD9776}" dt="2022-11-10T08:48:10.404" v="824" actId="1076"/>
          <ac:spMkLst>
            <pc:docMk/>
            <pc:sldMk cId="1755375720" sldId="346"/>
            <ac:spMk id="2" creationId="{14343113-1394-0FE9-7DF5-1731C463F9AF}"/>
          </ac:spMkLst>
        </pc:spChg>
      </pc:sldChg>
      <pc:sldChg chg="new del">
        <pc:chgData name="Андрей Воронков" userId="c788f0800b976cd7" providerId="LiveId" clId="{20F2F387-E05F-4C80-8219-63C1F2FD9776}" dt="2022-11-10T08:46:47.051" v="820" actId="2696"/>
        <pc:sldMkLst>
          <pc:docMk/>
          <pc:sldMk cId="3850189319" sldId="346"/>
        </pc:sldMkLst>
      </pc:sldChg>
      <pc:sldChg chg="addSp modSp new mod">
        <pc:chgData name="Андрей Воронков" userId="c788f0800b976cd7" providerId="LiveId" clId="{20F2F387-E05F-4C80-8219-63C1F2FD9776}" dt="2022-11-17T21:16:25.761" v="2336" actId="1076"/>
        <pc:sldMkLst>
          <pc:docMk/>
          <pc:sldMk cId="136064909" sldId="347"/>
        </pc:sldMkLst>
        <pc:spChg chg="mod">
          <ac:chgData name="Андрей Воронков" userId="c788f0800b976cd7" providerId="LiveId" clId="{20F2F387-E05F-4C80-8219-63C1F2FD9776}" dt="2022-11-17T21:16:25.761" v="2336" actId="1076"/>
          <ac:spMkLst>
            <pc:docMk/>
            <pc:sldMk cId="136064909" sldId="347"/>
            <ac:spMk id="2" creationId="{20F91A68-23C9-BA7D-43CE-D0187B2C038B}"/>
          </ac:spMkLst>
        </pc:spChg>
        <pc:spChg chg="mod">
          <ac:chgData name="Андрей Воронков" userId="c788f0800b976cd7" providerId="LiveId" clId="{20F2F387-E05F-4C80-8219-63C1F2FD9776}" dt="2022-11-17T21:14:04.065" v="2182" actId="1076"/>
          <ac:spMkLst>
            <pc:docMk/>
            <pc:sldMk cId="136064909" sldId="347"/>
            <ac:spMk id="3" creationId="{E84397CD-68FB-3F4F-5BD4-D48D518EE8DC}"/>
          </ac:spMkLst>
        </pc:spChg>
        <pc:picChg chg="add mod">
          <ac:chgData name="Андрей Воронков" userId="c788f0800b976cd7" providerId="LiveId" clId="{20F2F387-E05F-4C80-8219-63C1F2FD9776}" dt="2022-11-17T21:14:39.217" v="2186" actId="1076"/>
          <ac:picMkLst>
            <pc:docMk/>
            <pc:sldMk cId="136064909" sldId="347"/>
            <ac:picMk id="5" creationId="{321857F9-930C-5CF9-ACC0-41688FDC7AC3}"/>
          </ac:picMkLst>
        </pc:picChg>
      </pc:sldChg>
      <pc:sldChg chg="new del">
        <pc:chgData name="Андрей Воронков" userId="c788f0800b976cd7" providerId="LiveId" clId="{20F2F387-E05F-4C80-8219-63C1F2FD9776}" dt="2022-11-10T10:58:12.005" v="1635" actId="2696"/>
        <pc:sldMkLst>
          <pc:docMk/>
          <pc:sldMk cId="510380024" sldId="348"/>
        </pc:sldMkLst>
      </pc:sldChg>
      <pc:sldChg chg="addSp delSp modSp new mod">
        <pc:chgData name="Андрей Воронков" userId="c788f0800b976cd7" providerId="LiveId" clId="{20F2F387-E05F-4C80-8219-63C1F2FD9776}" dt="2022-11-17T21:20:05.657" v="2360" actId="1076"/>
        <pc:sldMkLst>
          <pc:docMk/>
          <pc:sldMk cId="2759239234" sldId="348"/>
        </pc:sldMkLst>
        <pc:picChg chg="add del mod">
          <ac:chgData name="Андрей Воронков" userId="c788f0800b976cd7" providerId="LiveId" clId="{20F2F387-E05F-4C80-8219-63C1F2FD9776}" dt="2022-11-17T21:16:29.363" v="2337" actId="478"/>
          <ac:picMkLst>
            <pc:docMk/>
            <pc:sldMk cId="2759239234" sldId="348"/>
            <ac:picMk id="2" creationId="{083EC978-30D2-DE2A-2159-CE94F381913A}"/>
          </ac:picMkLst>
        </pc:picChg>
        <pc:picChg chg="add del">
          <ac:chgData name="Андрей Воронков" userId="c788f0800b976cd7" providerId="LiveId" clId="{20F2F387-E05F-4C80-8219-63C1F2FD9776}" dt="2022-11-17T21:16:33.872" v="2339" actId="22"/>
          <ac:picMkLst>
            <pc:docMk/>
            <pc:sldMk cId="2759239234" sldId="348"/>
            <ac:picMk id="4" creationId="{6F6D8744-A595-0EDF-3C02-CCCCE3196EC9}"/>
          </ac:picMkLst>
        </pc:picChg>
        <pc:picChg chg="add mod">
          <ac:chgData name="Андрей Воронков" userId="c788f0800b976cd7" providerId="LiveId" clId="{20F2F387-E05F-4C80-8219-63C1F2FD9776}" dt="2022-11-17T21:20:00.169" v="2359" actId="1076"/>
          <ac:picMkLst>
            <pc:docMk/>
            <pc:sldMk cId="2759239234" sldId="348"/>
            <ac:picMk id="6" creationId="{D3DE8759-8D40-F11E-DEA5-4C382E0C8A8A}"/>
          </ac:picMkLst>
        </pc:picChg>
        <pc:picChg chg="add mod">
          <ac:chgData name="Андрей Воронков" userId="c788f0800b976cd7" providerId="LiveId" clId="{20F2F387-E05F-4C80-8219-63C1F2FD9776}" dt="2022-11-17T21:20:05.657" v="2360" actId="1076"/>
          <ac:picMkLst>
            <pc:docMk/>
            <pc:sldMk cId="2759239234" sldId="348"/>
            <ac:picMk id="8" creationId="{887FF7E6-4A66-03A1-2AA3-382727CEED7A}"/>
          </ac:picMkLst>
        </pc:picChg>
        <pc:picChg chg="add mod">
          <ac:chgData name="Андрей Воронков" userId="c788f0800b976cd7" providerId="LiveId" clId="{20F2F387-E05F-4C80-8219-63C1F2FD9776}" dt="2022-11-17T21:19:54.081" v="2357" actId="1076"/>
          <ac:picMkLst>
            <pc:docMk/>
            <pc:sldMk cId="2759239234" sldId="348"/>
            <ac:picMk id="10" creationId="{6DF49772-993C-7366-0AF0-4AD89AA36B48}"/>
          </ac:picMkLst>
        </pc:picChg>
        <pc:picChg chg="add mod">
          <ac:chgData name="Андрей Воронков" userId="c788f0800b976cd7" providerId="LiveId" clId="{20F2F387-E05F-4C80-8219-63C1F2FD9776}" dt="2022-11-17T21:19:58.185" v="2358" actId="1076"/>
          <ac:picMkLst>
            <pc:docMk/>
            <pc:sldMk cId="2759239234" sldId="348"/>
            <ac:picMk id="12" creationId="{61401A50-EA0B-A47F-A05E-3D8EA729BDBC}"/>
          </ac:picMkLst>
        </pc:picChg>
      </pc:sldChg>
      <pc:sldChg chg="new del">
        <pc:chgData name="Андрей Воронков" userId="c788f0800b976cd7" providerId="LiveId" clId="{20F2F387-E05F-4C80-8219-63C1F2FD9776}" dt="2022-11-17T21:20:17.917" v="2362" actId="2696"/>
        <pc:sldMkLst>
          <pc:docMk/>
          <pc:sldMk cId="1359170087" sldId="349"/>
        </pc:sldMkLst>
      </pc:sldChg>
      <pc:sldChg chg="modSp new mod">
        <pc:chgData name="Андрей Воронков" userId="c788f0800b976cd7" providerId="LiveId" clId="{20F2F387-E05F-4C80-8219-63C1F2FD9776}" dt="2022-11-10T11:10:44.536" v="1739" actId="20577"/>
        <pc:sldMkLst>
          <pc:docMk/>
          <pc:sldMk cId="3687278712" sldId="350"/>
        </pc:sldMkLst>
        <pc:spChg chg="mod">
          <ac:chgData name="Андрей Воронков" userId="c788f0800b976cd7" providerId="LiveId" clId="{20F2F387-E05F-4C80-8219-63C1F2FD9776}" dt="2022-11-10T11:10:44.536" v="1739" actId="20577"/>
          <ac:spMkLst>
            <pc:docMk/>
            <pc:sldMk cId="3687278712" sldId="350"/>
            <ac:spMk id="2" creationId="{3DA8AE8A-61DE-B7A0-EA12-AA9ED51CB8CC}"/>
          </ac:spMkLst>
        </pc:spChg>
      </pc:sldChg>
      <pc:sldChg chg="new del">
        <pc:chgData name="Андрей Воронков" userId="c788f0800b976cd7" providerId="LiveId" clId="{20F2F387-E05F-4C80-8219-63C1F2FD9776}" dt="2022-11-10T11:02:05.244" v="1690" actId="2696"/>
        <pc:sldMkLst>
          <pc:docMk/>
          <pc:sldMk cId="3917992869" sldId="350"/>
        </pc:sldMkLst>
      </pc:sldChg>
      <pc:sldChg chg="new del">
        <pc:chgData name="Андрей Воронков" userId="c788f0800b976cd7" providerId="LiveId" clId="{20F2F387-E05F-4C80-8219-63C1F2FD9776}" dt="2022-11-10T11:10:55.036" v="1741" actId="2696"/>
        <pc:sldMkLst>
          <pc:docMk/>
          <pc:sldMk cId="3546550255" sldId="351"/>
        </pc:sldMkLst>
      </pc:sldChg>
      <pc:sldChg chg="addSp modSp new mod">
        <pc:chgData name="Андрей Воронков" userId="c788f0800b976cd7" providerId="LiveId" clId="{20F2F387-E05F-4C80-8219-63C1F2FD9776}" dt="2022-11-17T21:04:13.090" v="2100" actId="1076"/>
        <pc:sldMkLst>
          <pc:docMk/>
          <pc:sldMk cId="3737627637" sldId="351"/>
        </pc:sldMkLst>
        <pc:spChg chg="mod">
          <ac:chgData name="Андрей Воронков" userId="c788f0800b976cd7" providerId="LiveId" clId="{20F2F387-E05F-4C80-8219-63C1F2FD9776}" dt="2022-11-17T21:03:50.059" v="2096" actId="20577"/>
          <ac:spMkLst>
            <pc:docMk/>
            <pc:sldMk cId="3737627637" sldId="351"/>
            <ac:spMk id="2" creationId="{5C18E3C6-13F9-B82B-94FA-8015681C6F26}"/>
          </ac:spMkLst>
        </pc:spChg>
        <pc:spChg chg="mod">
          <ac:chgData name="Андрей Воронков" userId="c788f0800b976cd7" providerId="LiveId" clId="{20F2F387-E05F-4C80-8219-63C1F2FD9776}" dt="2022-11-17T20:59:10.050" v="1877" actId="1076"/>
          <ac:spMkLst>
            <pc:docMk/>
            <pc:sldMk cId="3737627637" sldId="351"/>
            <ac:spMk id="3" creationId="{B1F5A3A4-1707-359B-3B2B-947B3570BCC0}"/>
          </ac:spMkLst>
        </pc:spChg>
        <pc:picChg chg="add mod">
          <ac:chgData name="Андрей Воронков" userId="c788f0800b976cd7" providerId="LiveId" clId="{20F2F387-E05F-4C80-8219-63C1F2FD9776}" dt="2022-11-17T21:04:02.346" v="2099" actId="1076"/>
          <ac:picMkLst>
            <pc:docMk/>
            <pc:sldMk cId="3737627637" sldId="351"/>
            <ac:picMk id="5" creationId="{8A6B09A4-3A1B-75E3-9F50-685E964F1AB9}"/>
          </ac:picMkLst>
        </pc:picChg>
        <pc:picChg chg="add mod">
          <ac:chgData name="Андрей Воронков" userId="c788f0800b976cd7" providerId="LiveId" clId="{20F2F387-E05F-4C80-8219-63C1F2FD9776}" dt="2022-11-17T21:04:13.090" v="2100" actId="1076"/>
          <ac:picMkLst>
            <pc:docMk/>
            <pc:sldMk cId="3737627637" sldId="351"/>
            <ac:picMk id="7" creationId="{A564A056-2B4F-F734-D827-16788211FB85}"/>
          </ac:picMkLst>
        </pc:picChg>
        <pc:picChg chg="add mod">
          <ac:chgData name="Андрей Воронков" userId="c788f0800b976cd7" providerId="LiveId" clId="{20F2F387-E05F-4C80-8219-63C1F2FD9776}" dt="2022-11-17T21:03:58.417" v="2098" actId="1076"/>
          <ac:picMkLst>
            <pc:docMk/>
            <pc:sldMk cId="3737627637" sldId="351"/>
            <ac:picMk id="9" creationId="{9BF5AED0-70CA-313D-F738-DF4E639771C4}"/>
          </ac:picMkLst>
        </pc:picChg>
      </pc:sldChg>
      <pc:sldChg chg="modSp new mod">
        <pc:chgData name="Андрей Воронков" userId="c788f0800b976cd7" providerId="LiveId" clId="{20F2F387-E05F-4C80-8219-63C1F2FD9776}" dt="2022-11-10T11:11:14.582" v="1757" actId="20577"/>
        <pc:sldMkLst>
          <pc:docMk/>
          <pc:sldMk cId="1001081333" sldId="352"/>
        </pc:sldMkLst>
        <pc:spChg chg="mod">
          <ac:chgData name="Андрей Воронков" userId="c788f0800b976cd7" providerId="LiveId" clId="{20F2F387-E05F-4C80-8219-63C1F2FD9776}" dt="2022-11-10T11:11:14.582" v="1757" actId="20577"/>
          <ac:spMkLst>
            <pc:docMk/>
            <pc:sldMk cId="1001081333" sldId="352"/>
            <ac:spMk id="2" creationId="{BF0FB58E-0FFE-5F6F-727D-AE33DB527040}"/>
          </ac:spMkLst>
        </pc:spChg>
      </pc:sldChg>
      <pc:sldChg chg="new del">
        <pc:chgData name="Андрей Воронков" userId="c788f0800b976cd7" providerId="LiveId" clId="{20F2F387-E05F-4C80-8219-63C1F2FD9776}" dt="2022-11-17T21:07:40.757" v="2125" actId="2696"/>
        <pc:sldMkLst>
          <pc:docMk/>
          <pc:sldMk cId="3763286881" sldId="353"/>
        </pc:sldMkLst>
      </pc:sldChg>
      <pc:sldChg chg="modSp new mod">
        <pc:chgData name="Андрей Воронков" userId="c788f0800b976cd7" providerId="LiveId" clId="{20F2F387-E05F-4C80-8219-63C1F2FD9776}" dt="2022-11-10T11:11:56.677" v="1778" actId="20577"/>
        <pc:sldMkLst>
          <pc:docMk/>
          <pc:sldMk cId="1195200142" sldId="354"/>
        </pc:sldMkLst>
        <pc:spChg chg="mod">
          <ac:chgData name="Андрей Воронков" userId="c788f0800b976cd7" providerId="LiveId" clId="{20F2F387-E05F-4C80-8219-63C1F2FD9776}" dt="2022-11-10T11:11:56.677" v="1778" actId="20577"/>
          <ac:spMkLst>
            <pc:docMk/>
            <pc:sldMk cId="1195200142" sldId="354"/>
            <ac:spMk id="2" creationId="{79E33FAB-304E-41BD-A4E1-03B60715AA0C}"/>
          </ac:spMkLst>
        </pc:spChg>
      </pc:sldChg>
      <pc:sldChg chg="new del">
        <pc:chgData name="Андрей Воронков" userId="c788f0800b976cd7" providerId="LiveId" clId="{20F2F387-E05F-4C80-8219-63C1F2FD9776}" dt="2022-11-17T21:10:16.046" v="2147" actId="2696"/>
        <pc:sldMkLst>
          <pc:docMk/>
          <pc:sldMk cId="3725695087" sldId="355"/>
        </pc:sldMkLst>
      </pc:sldChg>
      <pc:sldChg chg="modSp new del mod">
        <pc:chgData name="Андрей Воронков" userId="c788f0800b976cd7" providerId="LiveId" clId="{20F2F387-E05F-4C80-8219-63C1F2FD9776}" dt="2022-11-17T21:20:37.027" v="2363" actId="2696"/>
        <pc:sldMkLst>
          <pc:docMk/>
          <pc:sldMk cId="4090300786" sldId="356"/>
        </pc:sldMkLst>
        <pc:spChg chg="mod">
          <ac:chgData name="Андрей Воронков" userId="c788f0800b976cd7" providerId="LiveId" clId="{20F2F387-E05F-4C80-8219-63C1F2FD9776}" dt="2022-11-10T11:12:19.286" v="1802" actId="20577"/>
          <ac:spMkLst>
            <pc:docMk/>
            <pc:sldMk cId="4090300786" sldId="356"/>
            <ac:spMk id="2" creationId="{ECD41456-678C-0218-2B4E-55A20036DAFE}"/>
          </ac:spMkLst>
        </pc:spChg>
      </pc:sldChg>
      <pc:sldChg chg="new del">
        <pc:chgData name="Андрей Воронков" userId="c788f0800b976cd7" providerId="LiveId" clId="{20F2F387-E05F-4C80-8219-63C1F2FD9776}" dt="2022-11-17T21:20:37.684" v="2364" actId="2696"/>
        <pc:sldMkLst>
          <pc:docMk/>
          <pc:sldMk cId="4102722668" sldId="357"/>
        </pc:sldMkLst>
      </pc:sldChg>
      <pc:sldChg chg="modSp new mod">
        <pc:chgData name="Андрей Воронков" userId="c788f0800b976cd7" providerId="LiveId" clId="{20F2F387-E05F-4C80-8219-63C1F2FD9776}" dt="2022-11-17T21:26:15.001" v="2613" actId="1076"/>
        <pc:sldMkLst>
          <pc:docMk/>
          <pc:sldMk cId="635523007" sldId="358"/>
        </pc:sldMkLst>
        <pc:spChg chg="mod">
          <ac:chgData name="Андрей Воронков" userId="c788f0800b976cd7" providerId="LiveId" clId="{20F2F387-E05F-4C80-8219-63C1F2FD9776}" dt="2022-11-17T21:26:15.001" v="2613" actId="1076"/>
          <ac:spMkLst>
            <pc:docMk/>
            <pc:sldMk cId="635523007" sldId="358"/>
            <ac:spMk id="2" creationId="{8FF460AD-4C30-B419-0CB4-16C4B1B357C1}"/>
          </ac:spMkLst>
        </pc:spChg>
        <pc:spChg chg="mod">
          <ac:chgData name="Андрей Воронков" userId="c788f0800b976cd7" providerId="LiveId" clId="{20F2F387-E05F-4C80-8219-63C1F2FD9776}" dt="2022-11-17T21:20:45.105" v="2365" actId="1076"/>
          <ac:spMkLst>
            <pc:docMk/>
            <pc:sldMk cId="635523007" sldId="358"/>
            <ac:spMk id="3" creationId="{BF74F124-C51F-2ECA-25B6-A8BD854E9F68}"/>
          </ac:spMkLst>
        </pc:spChg>
      </pc:sldChg>
      <pc:sldChg chg="new del">
        <pc:chgData name="Андрей Воронков" userId="c788f0800b976cd7" providerId="LiveId" clId="{20F2F387-E05F-4C80-8219-63C1F2FD9776}" dt="2022-11-10T11:13:03.724" v="1807" actId="2696"/>
        <pc:sldMkLst>
          <pc:docMk/>
          <pc:sldMk cId="742034212" sldId="358"/>
        </pc:sldMkLst>
      </pc:sldChg>
      <pc:sldChg chg="new del">
        <pc:chgData name="Андрей Воронков" userId="c788f0800b976cd7" providerId="LiveId" clId="{20F2F387-E05F-4C80-8219-63C1F2FD9776}" dt="2022-11-10T11:12:41.430" v="1805" actId="2696"/>
        <pc:sldMkLst>
          <pc:docMk/>
          <pc:sldMk cId="1249557450" sldId="358"/>
        </pc:sldMkLst>
      </pc:sldChg>
      <pc:sldChg chg="modSp new del mod">
        <pc:chgData name="Андрей Воронков" userId="c788f0800b976cd7" providerId="LiveId" clId="{20F2F387-E05F-4C80-8219-63C1F2FD9776}" dt="2022-11-10T11:13:56.452" v="1842" actId="2696"/>
        <pc:sldMkLst>
          <pc:docMk/>
          <pc:sldMk cId="1787649734" sldId="359"/>
        </pc:sldMkLst>
        <pc:spChg chg="mod">
          <ac:chgData name="Андрей Воронков" userId="c788f0800b976cd7" providerId="LiveId" clId="{20F2F387-E05F-4C80-8219-63C1F2FD9776}" dt="2022-11-10T11:13:50.893" v="1841" actId="20577"/>
          <ac:spMkLst>
            <pc:docMk/>
            <pc:sldMk cId="1787649734" sldId="359"/>
            <ac:spMk id="3" creationId="{5E28BD25-3402-A6AD-18C5-2CAA944F87B0}"/>
          </ac:spMkLst>
        </pc:spChg>
      </pc:sldChg>
      <pc:sldChg chg="addSp modSp new mod">
        <pc:chgData name="Андрей Воронков" userId="c788f0800b976cd7" providerId="LiveId" clId="{20F2F387-E05F-4C80-8219-63C1F2FD9776}" dt="2022-11-10T11:15:32.062" v="1866"/>
        <pc:sldMkLst>
          <pc:docMk/>
          <pc:sldMk cId="2435632064" sldId="359"/>
        </pc:sldMkLst>
        <pc:spChg chg="add mod">
          <ac:chgData name="Андрей Воронков" userId="c788f0800b976cd7" providerId="LiveId" clId="{20F2F387-E05F-4C80-8219-63C1F2FD9776}" dt="2022-11-10T11:15:19.380" v="1865" actId="1076"/>
          <ac:spMkLst>
            <pc:docMk/>
            <pc:sldMk cId="2435632064" sldId="359"/>
            <ac:spMk id="2" creationId="{8F1D6F28-A829-6588-2E25-7212D278E66E}"/>
          </ac:spMkLst>
        </pc:spChg>
        <pc:spChg chg="add mod">
          <ac:chgData name="Андрей Воронков" userId="c788f0800b976cd7" providerId="LiveId" clId="{20F2F387-E05F-4C80-8219-63C1F2FD9776}" dt="2022-11-10T11:15:32.062" v="1866"/>
          <ac:spMkLst>
            <pc:docMk/>
            <pc:sldMk cId="2435632064" sldId="359"/>
            <ac:spMk id="3" creationId="{BBDD99EB-0AF3-D7DF-FB72-2B96E4873E68}"/>
          </ac:spMkLst>
        </pc:spChg>
      </pc:sldChg>
      <pc:sldChg chg="addSp modSp new mod">
        <pc:chgData name="Андрей Воронков" userId="c788f0800b976cd7" providerId="LiveId" clId="{20F2F387-E05F-4C80-8219-63C1F2FD9776}" dt="2022-11-17T21:07:21.402" v="2124" actId="1076"/>
        <pc:sldMkLst>
          <pc:docMk/>
          <pc:sldMk cId="1408699938" sldId="360"/>
        </pc:sldMkLst>
        <pc:spChg chg="mod">
          <ac:chgData name="Андрей Воронков" userId="c788f0800b976cd7" providerId="LiveId" clId="{20F2F387-E05F-4C80-8219-63C1F2FD9776}" dt="2022-11-17T21:06:47.427" v="2120" actId="20577"/>
          <ac:spMkLst>
            <pc:docMk/>
            <pc:sldMk cId="1408699938" sldId="360"/>
            <ac:spMk id="2" creationId="{526C1E7E-7D89-CCDE-0C8D-F431CDA653E2}"/>
          </ac:spMkLst>
        </pc:spChg>
        <pc:spChg chg="mod">
          <ac:chgData name="Андрей Воронков" userId="c788f0800b976cd7" providerId="LiveId" clId="{20F2F387-E05F-4C80-8219-63C1F2FD9776}" dt="2022-11-17T21:04:32.826" v="2104" actId="1076"/>
          <ac:spMkLst>
            <pc:docMk/>
            <pc:sldMk cId="1408699938" sldId="360"/>
            <ac:spMk id="3" creationId="{68529DF0-491B-EA9C-48EB-409C160762C6}"/>
          </ac:spMkLst>
        </pc:spChg>
        <pc:picChg chg="add mod">
          <ac:chgData name="Андрей Воронков" userId="c788f0800b976cd7" providerId="LiveId" clId="{20F2F387-E05F-4C80-8219-63C1F2FD9776}" dt="2022-11-17T21:06:05.194" v="2116" actId="1076"/>
          <ac:picMkLst>
            <pc:docMk/>
            <pc:sldMk cId="1408699938" sldId="360"/>
            <ac:picMk id="5" creationId="{1449D32B-0C4E-D7F9-E98A-2410509905EA}"/>
          </ac:picMkLst>
        </pc:picChg>
        <pc:picChg chg="add mod">
          <ac:chgData name="Андрей Воронков" userId="c788f0800b976cd7" providerId="LiveId" clId="{20F2F387-E05F-4C80-8219-63C1F2FD9776}" dt="2022-11-17T21:06:51.569" v="2121" actId="1076"/>
          <ac:picMkLst>
            <pc:docMk/>
            <pc:sldMk cId="1408699938" sldId="360"/>
            <ac:picMk id="7" creationId="{0B293A65-BBB1-D441-F02C-0F13FC46A4A6}"/>
          </ac:picMkLst>
        </pc:picChg>
        <pc:picChg chg="add mod">
          <ac:chgData name="Андрей Воронков" userId="c788f0800b976cd7" providerId="LiveId" clId="{20F2F387-E05F-4C80-8219-63C1F2FD9776}" dt="2022-11-17T21:07:21.402" v="2124" actId="1076"/>
          <ac:picMkLst>
            <pc:docMk/>
            <pc:sldMk cId="1408699938" sldId="360"/>
            <ac:picMk id="9" creationId="{EAD203BC-2747-1EDC-C114-110F4FB771C2}"/>
          </ac:picMkLst>
        </pc:picChg>
      </pc:sldChg>
      <pc:sldChg chg="addSp modSp new mod">
        <pc:chgData name="Андрей Воронков" userId="c788f0800b976cd7" providerId="LiveId" clId="{20F2F387-E05F-4C80-8219-63C1F2FD9776}" dt="2022-11-17T21:10:11.778" v="2146" actId="1076"/>
        <pc:sldMkLst>
          <pc:docMk/>
          <pc:sldMk cId="3835755864" sldId="361"/>
        </pc:sldMkLst>
        <pc:spChg chg="mod">
          <ac:chgData name="Андрей Воронков" userId="c788f0800b976cd7" providerId="LiveId" clId="{20F2F387-E05F-4C80-8219-63C1F2FD9776}" dt="2022-11-17T21:09:24.439" v="2138" actId="20577"/>
          <ac:spMkLst>
            <pc:docMk/>
            <pc:sldMk cId="3835755864" sldId="361"/>
            <ac:spMk id="2" creationId="{88CE4BC6-DBEE-D6B9-DBF2-33AE660C6F8B}"/>
          </ac:spMkLst>
        </pc:spChg>
        <pc:spChg chg="mod">
          <ac:chgData name="Андрей Воронков" userId="c788f0800b976cd7" providerId="LiveId" clId="{20F2F387-E05F-4C80-8219-63C1F2FD9776}" dt="2022-11-17T21:08:06.178" v="2129" actId="1076"/>
          <ac:spMkLst>
            <pc:docMk/>
            <pc:sldMk cId="3835755864" sldId="361"/>
            <ac:spMk id="3" creationId="{52216BBD-6A2D-FC11-6EE4-620DECF68A27}"/>
          </ac:spMkLst>
        </pc:spChg>
        <pc:picChg chg="add mod">
          <ac:chgData name="Андрей Воронков" userId="c788f0800b976cd7" providerId="LiveId" clId="{20F2F387-E05F-4C80-8219-63C1F2FD9776}" dt="2022-11-17T21:09:29.090" v="2139" actId="1076"/>
          <ac:picMkLst>
            <pc:docMk/>
            <pc:sldMk cId="3835755864" sldId="361"/>
            <ac:picMk id="5" creationId="{A9A53CF3-1E61-0B08-ED9D-BE1DBCCCF265}"/>
          </ac:picMkLst>
        </pc:picChg>
        <pc:picChg chg="add mod">
          <ac:chgData name="Андрей Воронков" userId="c788f0800b976cd7" providerId="LiveId" clId="{20F2F387-E05F-4C80-8219-63C1F2FD9776}" dt="2022-11-17T21:09:50.106" v="2142" actId="1076"/>
          <ac:picMkLst>
            <pc:docMk/>
            <pc:sldMk cId="3835755864" sldId="361"/>
            <ac:picMk id="7" creationId="{61BE10D1-F971-4273-743A-7583279869F3}"/>
          </ac:picMkLst>
        </pc:picChg>
        <pc:picChg chg="add mod">
          <ac:chgData name="Андрей Воронков" userId="c788f0800b976cd7" providerId="LiveId" clId="{20F2F387-E05F-4C80-8219-63C1F2FD9776}" dt="2022-11-17T21:10:11.778" v="2146" actId="1076"/>
          <ac:picMkLst>
            <pc:docMk/>
            <pc:sldMk cId="3835755864" sldId="361"/>
            <ac:picMk id="9" creationId="{C39D316B-8D17-0CEF-8F3C-1FAC17979C47}"/>
          </ac:picMkLst>
        </pc:picChg>
      </pc:sldChg>
      <pc:sldMasterChg chg="delSldLayout">
        <pc:chgData name="Андрей Воронков" userId="c788f0800b976cd7" providerId="LiveId" clId="{20F2F387-E05F-4C80-8219-63C1F2FD9776}" dt="2022-11-17T21:20:37.027" v="2363" actId="2696"/>
        <pc:sldMasterMkLst>
          <pc:docMk/>
          <pc:sldMasterMk cId="0" sldId="2147483691"/>
        </pc:sldMasterMkLst>
        <pc:sldLayoutChg chg="del">
          <pc:chgData name="Андрей Воронков" userId="c788f0800b976cd7" providerId="LiveId" clId="{20F2F387-E05F-4C80-8219-63C1F2FD9776}" dt="2022-11-10T08:46:47.051" v="820" actId="2696"/>
          <pc:sldLayoutMkLst>
            <pc:docMk/>
            <pc:sldMasterMk cId="0" sldId="2147483691"/>
            <pc:sldLayoutMk cId="0" sldId="2147483651"/>
          </pc:sldLayoutMkLst>
        </pc:sldLayoutChg>
        <pc:sldLayoutChg chg="del">
          <pc:chgData name="Андрей Воронков" userId="c788f0800b976cd7" providerId="LiveId" clId="{20F2F387-E05F-4C80-8219-63C1F2FD9776}" dt="2022-11-10T08:46:29.597" v="818" actId="2696"/>
          <pc:sldLayoutMkLst>
            <pc:docMk/>
            <pc:sldMasterMk cId="0" sldId="2147483691"/>
            <pc:sldLayoutMk cId="0" sldId="2147483655"/>
          </pc:sldLayoutMkLst>
        </pc:sldLayoutChg>
        <pc:sldLayoutChg chg="del">
          <pc:chgData name="Андрей Воронков" userId="c788f0800b976cd7" providerId="LiveId" clId="{20F2F387-E05F-4C80-8219-63C1F2FD9776}" dt="2022-11-10T08:47:24.466" v="822" actId="2696"/>
          <pc:sldLayoutMkLst>
            <pc:docMk/>
            <pc:sldMasterMk cId="0" sldId="2147483691"/>
            <pc:sldLayoutMk cId="0" sldId="2147483656"/>
          </pc:sldLayoutMkLst>
        </pc:sldLayoutChg>
        <pc:sldLayoutChg chg="del">
          <pc:chgData name="Андрей Воронков" userId="c788f0800b976cd7" providerId="LiveId" clId="{20F2F387-E05F-4C80-8219-63C1F2FD9776}" dt="2022-11-10T08:48:14.141" v="825" actId="2696"/>
          <pc:sldLayoutMkLst>
            <pc:docMk/>
            <pc:sldMasterMk cId="0" sldId="2147483691"/>
            <pc:sldLayoutMk cId="0" sldId="2147483657"/>
          </pc:sldLayoutMkLst>
        </pc:sldLayoutChg>
        <pc:sldLayoutChg chg="del">
          <pc:chgData name="Андрей Воронков" userId="c788f0800b976cd7" providerId="LiveId" clId="{20F2F387-E05F-4C80-8219-63C1F2FD9776}" dt="2022-11-17T21:20:37.027" v="2363" actId="2696"/>
          <pc:sldLayoutMkLst>
            <pc:docMk/>
            <pc:sldMasterMk cId="0" sldId="2147483691"/>
            <pc:sldLayoutMk cId="0" sldId="2147483667"/>
          </pc:sldLayoutMkLst>
        </pc:sldLayoutChg>
      </pc:sldMasterChg>
      <pc:sldMasterChg chg="del delSldLayout">
        <pc:chgData name="Андрей Воронков" userId="c788f0800b976cd7" providerId="LiveId" clId="{20F2F387-E05F-4C80-8219-63C1F2FD9776}" dt="2022-11-10T11:16:15.604" v="1870" actId="2696"/>
        <pc:sldMasterMkLst>
          <pc:docMk/>
          <pc:sldMasterMk cId="0" sldId="2147483692"/>
        </pc:sldMasterMkLst>
        <pc:sldLayoutChg chg="del">
          <pc:chgData name="Андрей Воронков" userId="c788f0800b976cd7" providerId="LiveId" clId="{20F2F387-E05F-4C80-8219-63C1F2FD9776}" dt="2022-11-10T11:16:15.604" v="1870" actId="2696"/>
          <pc:sldLayoutMkLst>
            <pc:docMk/>
            <pc:sldMasterMk cId="0" sldId="2147483692"/>
            <pc:sldLayoutMk cId="0" sldId="2147483670"/>
          </pc:sldLayoutMkLst>
        </pc:sldLayoutChg>
        <pc:sldLayoutChg chg="del">
          <pc:chgData name="Андрей Воронков" userId="c788f0800b976cd7" providerId="LiveId" clId="{20F2F387-E05F-4C80-8219-63C1F2FD9776}" dt="2022-11-10T11:16:15.604" v="1870" actId="2696"/>
          <pc:sldLayoutMkLst>
            <pc:docMk/>
            <pc:sldMasterMk cId="0" sldId="2147483692"/>
            <pc:sldLayoutMk cId="0" sldId="2147483671"/>
          </pc:sldLayoutMkLst>
        </pc:sldLayoutChg>
        <pc:sldLayoutChg chg="del">
          <pc:chgData name="Андрей Воронков" userId="c788f0800b976cd7" providerId="LiveId" clId="{20F2F387-E05F-4C80-8219-63C1F2FD9776}" dt="2022-11-10T11:16:15.604" v="1870" actId="2696"/>
          <pc:sldLayoutMkLst>
            <pc:docMk/>
            <pc:sldMasterMk cId="0" sldId="2147483692"/>
            <pc:sldLayoutMk cId="0" sldId="2147483672"/>
          </pc:sldLayoutMkLst>
        </pc:sldLayoutChg>
        <pc:sldLayoutChg chg="del">
          <pc:chgData name="Андрей Воронков" userId="c788f0800b976cd7" providerId="LiveId" clId="{20F2F387-E05F-4C80-8219-63C1F2FD9776}" dt="2022-11-10T11:16:15.604" v="1870" actId="2696"/>
          <pc:sldLayoutMkLst>
            <pc:docMk/>
            <pc:sldMasterMk cId="0" sldId="2147483692"/>
            <pc:sldLayoutMk cId="0" sldId="2147483673"/>
          </pc:sldLayoutMkLst>
        </pc:sldLayoutChg>
        <pc:sldLayoutChg chg="del">
          <pc:chgData name="Андрей Воронков" userId="c788f0800b976cd7" providerId="LiveId" clId="{20F2F387-E05F-4C80-8219-63C1F2FD9776}" dt="2022-11-10T11:16:15.604" v="1870" actId="2696"/>
          <pc:sldLayoutMkLst>
            <pc:docMk/>
            <pc:sldMasterMk cId="0" sldId="2147483692"/>
            <pc:sldLayoutMk cId="0" sldId="2147483674"/>
          </pc:sldLayoutMkLst>
        </pc:sldLayoutChg>
        <pc:sldLayoutChg chg="del">
          <pc:chgData name="Андрей Воронков" userId="c788f0800b976cd7" providerId="LiveId" clId="{20F2F387-E05F-4C80-8219-63C1F2FD9776}" dt="2022-11-10T11:16:15.604" v="1870" actId="2696"/>
          <pc:sldLayoutMkLst>
            <pc:docMk/>
            <pc:sldMasterMk cId="0" sldId="2147483692"/>
            <pc:sldLayoutMk cId="0" sldId="2147483675"/>
          </pc:sldLayoutMkLst>
        </pc:sldLayoutChg>
        <pc:sldLayoutChg chg="del">
          <pc:chgData name="Андрей Воронков" userId="c788f0800b976cd7" providerId="LiveId" clId="{20F2F387-E05F-4C80-8219-63C1F2FD9776}" dt="2022-11-10T11:16:15.604" v="1870" actId="2696"/>
          <pc:sldLayoutMkLst>
            <pc:docMk/>
            <pc:sldMasterMk cId="0" sldId="2147483692"/>
            <pc:sldLayoutMk cId="0" sldId="2147483676"/>
          </pc:sldLayoutMkLst>
        </pc:sldLayoutChg>
        <pc:sldLayoutChg chg="del">
          <pc:chgData name="Андрей Воронков" userId="c788f0800b976cd7" providerId="LiveId" clId="{20F2F387-E05F-4C80-8219-63C1F2FD9776}" dt="2022-11-10T11:16:15.604" v="1870" actId="2696"/>
          <pc:sldLayoutMkLst>
            <pc:docMk/>
            <pc:sldMasterMk cId="0" sldId="2147483692"/>
            <pc:sldLayoutMk cId="0" sldId="2147483677"/>
          </pc:sldLayoutMkLst>
        </pc:sldLayoutChg>
        <pc:sldLayoutChg chg="del">
          <pc:chgData name="Андрей Воронков" userId="c788f0800b976cd7" providerId="LiveId" clId="{20F2F387-E05F-4C80-8219-63C1F2FD9776}" dt="2022-11-10T11:16:15.604" v="1870" actId="2696"/>
          <pc:sldLayoutMkLst>
            <pc:docMk/>
            <pc:sldMasterMk cId="0" sldId="2147483692"/>
            <pc:sldLayoutMk cId="0" sldId="2147483678"/>
          </pc:sldLayoutMkLst>
        </pc:sldLayoutChg>
        <pc:sldLayoutChg chg="del">
          <pc:chgData name="Андрей Воронков" userId="c788f0800b976cd7" providerId="LiveId" clId="{20F2F387-E05F-4C80-8219-63C1F2FD9776}" dt="2022-11-10T11:16:15.604" v="1870" actId="2696"/>
          <pc:sldLayoutMkLst>
            <pc:docMk/>
            <pc:sldMasterMk cId="0" sldId="2147483692"/>
            <pc:sldLayoutMk cId="0" sldId="2147483679"/>
          </pc:sldLayoutMkLst>
        </pc:sldLayoutChg>
        <pc:sldLayoutChg chg="del">
          <pc:chgData name="Андрей Воронков" userId="c788f0800b976cd7" providerId="LiveId" clId="{20F2F387-E05F-4C80-8219-63C1F2FD9776}" dt="2022-11-10T11:16:15.604" v="1870" actId="2696"/>
          <pc:sldLayoutMkLst>
            <pc:docMk/>
            <pc:sldMasterMk cId="0" sldId="2147483692"/>
            <pc:sldLayoutMk cId="0" sldId="2147483680"/>
          </pc:sldLayoutMkLst>
        </pc:sldLayoutChg>
        <pc:sldLayoutChg chg="del">
          <pc:chgData name="Андрей Воронков" userId="c788f0800b976cd7" providerId="LiveId" clId="{20F2F387-E05F-4C80-8219-63C1F2FD9776}" dt="2022-11-10T11:16:15.604" v="1870" actId="2696"/>
          <pc:sldLayoutMkLst>
            <pc:docMk/>
            <pc:sldMasterMk cId="0" sldId="2147483692"/>
            <pc:sldLayoutMk cId="0" sldId="2147483681"/>
          </pc:sldLayoutMkLst>
        </pc:sldLayoutChg>
        <pc:sldLayoutChg chg="del">
          <pc:chgData name="Андрей Воронков" userId="c788f0800b976cd7" providerId="LiveId" clId="{20F2F387-E05F-4C80-8219-63C1F2FD9776}" dt="2022-11-10T11:16:15.604" v="1870" actId="2696"/>
          <pc:sldLayoutMkLst>
            <pc:docMk/>
            <pc:sldMasterMk cId="0" sldId="2147483692"/>
            <pc:sldLayoutMk cId="0" sldId="2147483682"/>
          </pc:sldLayoutMkLst>
        </pc:sldLayoutChg>
        <pc:sldLayoutChg chg="del">
          <pc:chgData name="Андрей Воронков" userId="c788f0800b976cd7" providerId="LiveId" clId="{20F2F387-E05F-4C80-8219-63C1F2FD9776}" dt="2022-11-10T11:16:15.604" v="1870" actId="2696"/>
          <pc:sldLayoutMkLst>
            <pc:docMk/>
            <pc:sldMasterMk cId="0" sldId="2147483692"/>
            <pc:sldLayoutMk cId="0" sldId="2147483683"/>
          </pc:sldLayoutMkLst>
        </pc:sldLayoutChg>
        <pc:sldLayoutChg chg="del">
          <pc:chgData name="Андрей Воронков" userId="c788f0800b976cd7" providerId="LiveId" clId="{20F2F387-E05F-4C80-8219-63C1F2FD9776}" dt="2022-11-10T11:16:15.604" v="1870" actId="2696"/>
          <pc:sldLayoutMkLst>
            <pc:docMk/>
            <pc:sldMasterMk cId="0" sldId="2147483692"/>
            <pc:sldLayoutMk cId="0" sldId="2147483684"/>
          </pc:sldLayoutMkLst>
        </pc:sldLayoutChg>
        <pc:sldLayoutChg chg="del">
          <pc:chgData name="Андрей Воронков" userId="c788f0800b976cd7" providerId="LiveId" clId="{20F2F387-E05F-4C80-8219-63C1F2FD9776}" dt="2022-11-10T11:16:15.604" v="1870" actId="2696"/>
          <pc:sldLayoutMkLst>
            <pc:docMk/>
            <pc:sldMasterMk cId="0" sldId="2147483692"/>
            <pc:sldLayoutMk cId="0" sldId="2147483685"/>
          </pc:sldLayoutMkLst>
        </pc:sldLayoutChg>
        <pc:sldLayoutChg chg="del">
          <pc:chgData name="Андрей Воронков" userId="c788f0800b976cd7" providerId="LiveId" clId="{20F2F387-E05F-4C80-8219-63C1F2FD9776}" dt="2022-11-10T11:16:15.604" v="1870" actId="2696"/>
          <pc:sldLayoutMkLst>
            <pc:docMk/>
            <pc:sldMasterMk cId="0" sldId="2147483692"/>
            <pc:sldLayoutMk cId="0" sldId="2147483686"/>
          </pc:sldLayoutMkLst>
        </pc:sldLayoutChg>
        <pc:sldLayoutChg chg="del">
          <pc:chgData name="Андрей Воронков" userId="c788f0800b976cd7" providerId="LiveId" clId="{20F2F387-E05F-4C80-8219-63C1F2FD9776}" dt="2022-11-10T11:16:15.604" v="1870" actId="2696"/>
          <pc:sldLayoutMkLst>
            <pc:docMk/>
            <pc:sldMasterMk cId="0" sldId="2147483692"/>
            <pc:sldLayoutMk cId="0" sldId="2147483687"/>
          </pc:sldLayoutMkLst>
        </pc:sldLayoutChg>
        <pc:sldLayoutChg chg="del">
          <pc:chgData name="Андрей Воронков" userId="c788f0800b976cd7" providerId="LiveId" clId="{20F2F387-E05F-4C80-8219-63C1F2FD9776}" dt="2022-11-10T11:16:15.604" v="1870" actId="2696"/>
          <pc:sldLayoutMkLst>
            <pc:docMk/>
            <pc:sldMasterMk cId="0" sldId="2147483692"/>
            <pc:sldLayoutMk cId="0" sldId="2147483688"/>
          </pc:sldLayoutMkLst>
        </pc:sldLayoutChg>
        <pc:sldLayoutChg chg="del">
          <pc:chgData name="Андрей Воронков" userId="c788f0800b976cd7" providerId="LiveId" clId="{20F2F387-E05F-4C80-8219-63C1F2FD9776}" dt="2022-11-10T11:16:15.604" v="1870" actId="2696"/>
          <pc:sldLayoutMkLst>
            <pc:docMk/>
            <pc:sldMasterMk cId="0" sldId="2147483692"/>
            <pc:sldLayoutMk cId="0" sldId="2147483689"/>
          </pc:sldLayoutMkLst>
        </pc:sldLayoutChg>
        <pc:sldLayoutChg chg="del">
          <pc:chgData name="Андрей Воронков" userId="c788f0800b976cd7" providerId="LiveId" clId="{20F2F387-E05F-4C80-8219-63C1F2FD9776}" dt="2022-11-10T11:16:15.604" v="1870" actId="2696"/>
          <pc:sldLayoutMkLst>
            <pc:docMk/>
            <pc:sldMasterMk cId="0" sldId="2147483692"/>
            <pc:sldLayoutMk cId="0" sldId="2147483690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270998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етка 2">
  <p:cSld name="CUSTOM_3_1_1_3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11" name="Google Shape;11;p2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8">
          <p15:clr>
            <a:srgbClr val="0000FF"/>
          </p15:clr>
        </p15:guide>
        <p15:guide id="2" orient="horz" pos="6073">
          <p15:clr>
            <a:srgbClr val="0000FF"/>
          </p15:clr>
        </p15:guide>
        <p15:guide id="3" pos="348">
          <p15:clr>
            <a:srgbClr val="0000FF"/>
          </p15:clr>
        </p15:guide>
        <p15:guide id="4" pos="11172">
          <p15:clr>
            <a:srgbClr val="0000FF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Финальный слайд 2">
  <p:cSld name="CUSTOM_3_1_1_2_1_3_1">
    <p:bg>
      <p:bgPr>
        <a:solidFill>
          <a:srgbClr val="4BD0A0"/>
        </a:solidFill>
        <a:effectLst/>
      </p:bgPr>
    </p:bg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7" name="Google Shape;277;p15"/>
          <p:cNvGrpSpPr/>
          <p:nvPr/>
        </p:nvGrpSpPr>
        <p:grpSpPr>
          <a:xfrm>
            <a:off x="3949200" y="723900"/>
            <a:ext cx="19133275" cy="9563100"/>
            <a:chOff x="3949200" y="723900"/>
            <a:chExt cx="19133275" cy="9563100"/>
          </a:xfrm>
        </p:grpSpPr>
        <p:sp>
          <p:nvSpPr>
            <p:cNvPr id="278" name="Google Shape;278;p15"/>
            <p:cNvSpPr/>
            <p:nvPr/>
          </p:nvSpPr>
          <p:spPr>
            <a:xfrm>
              <a:off x="13519375" y="723900"/>
              <a:ext cx="9563100" cy="9563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15"/>
            <p:cNvSpPr/>
            <p:nvPr/>
          </p:nvSpPr>
          <p:spPr>
            <a:xfrm>
              <a:off x="3949200" y="723900"/>
              <a:ext cx="9563100" cy="9563100"/>
            </a:xfrm>
            <a:prstGeom prst="ellipse">
              <a:avLst/>
            </a:prstGeom>
            <a:noFill/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0" name="Google Shape;280;p15"/>
          <p:cNvSpPr txBox="1">
            <a:spLocks noGrp="1"/>
          </p:cNvSpPr>
          <p:nvPr>
            <p:ph type="subTitle" idx="1"/>
          </p:nvPr>
        </p:nvSpPr>
        <p:spPr>
          <a:xfrm>
            <a:off x="1299900" y="5928725"/>
            <a:ext cx="3557100" cy="732000"/>
          </a:xfrm>
          <a:prstGeom prst="rect">
            <a:avLst/>
          </a:prstGeom>
        </p:spPr>
        <p:txBody>
          <a:bodyPr spcFirstLastPara="1" wrap="square" lIns="180000" tIns="21600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81" name="Google Shape;281;p15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282" name="Google Shape;282;p15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15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15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15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6" name="Google Shape;286;p15"/>
          <p:cNvSpPr txBox="1">
            <a:spLocks noGrp="1"/>
          </p:cNvSpPr>
          <p:nvPr>
            <p:ph type="title"/>
          </p:nvPr>
        </p:nvSpPr>
        <p:spPr>
          <a:xfrm>
            <a:off x="551850" y="489600"/>
            <a:ext cx="12862800" cy="4946400"/>
          </a:xfrm>
          <a:prstGeom prst="rect">
            <a:avLst/>
          </a:prstGeom>
        </p:spPr>
        <p:txBody>
          <a:bodyPr spcFirstLastPara="1" wrap="square" lIns="0" tIns="36000" rIns="0" bIns="0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>
            <a:endParaRPr/>
          </a:p>
        </p:txBody>
      </p:sp>
      <p:grpSp>
        <p:nvGrpSpPr>
          <p:cNvPr id="287" name="Google Shape;287;p15"/>
          <p:cNvGrpSpPr/>
          <p:nvPr/>
        </p:nvGrpSpPr>
        <p:grpSpPr>
          <a:xfrm>
            <a:off x="17477600" y="9375471"/>
            <a:ext cx="517076" cy="530659"/>
            <a:chOff x="238125" y="2432825"/>
            <a:chExt cx="779550" cy="781875"/>
          </a:xfrm>
        </p:grpSpPr>
        <p:sp>
          <p:nvSpPr>
            <p:cNvPr id="288" name="Google Shape;288;p15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5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5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5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2" name="Google Shape;292;p15"/>
          <p:cNvGrpSpPr/>
          <p:nvPr/>
        </p:nvGrpSpPr>
        <p:grpSpPr>
          <a:xfrm>
            <a:off x="551795" y="6913222"/>
            <a:ext cx="748625" cy="748625"/>
            <a:chOff x="1190625" y="193738"/>
            <a:chExt cx="4905800" cy="4905800"/>
          </a:xfrm>
        </p:grpSpPr>
        <p:sp>
          <p:nvSpPr>
            <p:cNvPr id="293" name="Google Shape;293;p15"/>
            <p:cNvSpPr/>
            <p:nvPr/>
          </p:nvSpPr>
          <p:spPr>
            <a:xfrm>
              <a:off x="1190625" y="193738"/>
              <a:ext cx="4905800" cy="4905800"/>
            </a:xfrm>
            <a:custGeom>
              <a:avLst/>
              <a:gdLst/>
              <a:ahLst/>
              <a:cxnLst/>
              <a:rect l="l" t="t" r="r" b="b"/>
              <a:pathLst>
                <a:path w="196232" h="196232" extrusionOk="0">
                  <a:moveTo>
                    <a:pt x="97968" y="0"/>
                  </a:moveTo>
                  <a:cubicBezTo>
                    <a:pt x="43804" y="0"/>
                    <a:pt x="0" y="43804"/>
                    <a:pt x="0" y="97968"/>
                  </a:cubicBezTo>
                  <a:cubicBezTo>
                    <a:pt x="0" y="152131"/>
                    <a:pt x="43804" y="196231"/>
                    <a:pt x="97968" y="196231"/>
                  </a:cubicBezTo>
                  <a:cubicBezTo>
                    <a:pt x="152131" y="196231"/>
                    <a:pt x="196231" y="152131"/>
                    <a:pt x="196231" y="97968"/>
                  </a:cubicBezTo>
                  <a:cubicBezTo>
                    <a:pt x="195935" y="43804"/>
                    <a:pt x="152131" y="0"/>
                    <a:pt x="979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94" name="Google Shape;294;p15"/>
            <p:cNvSpPr/>
            <p:nvPr/>
          </p:nvSpPr>
          <p:spPr>
            <a:xfrm>
              <a:off x="3088563" y="1629213"/>
              <a:ext cx="1109925" cy="2034850"/>
            </a:xfrm>
            <a:custGeom>
              <a:avLst/>
              <a:gdLst/>
              <a:ahLst/>
              <a:cxnLst/>
              <a:rect l="l" t="t" r="r" b="b"/>
              <a:pathLst>
                <a:path w="44397" h="81394" extrusionOk="0">
                  <a:moveTo>
                    <a:pt x="32262" y="0"/>
                  </a:moveTo>
                  <a:cubicBezTo>
                    <a:pt x="20719" y="0"/>
                    <a:pt x="12431" y="6512"/>
                    <a:pt x="12431" y="18943"/>
                  </a:cubicBezTo>
                  <a:lnTo>
                    <a:pt x="12431" y="30486"/>
                  </a:lnTo>
                  <a:lnTo>
                    <a:pt x="0" y="30486"/>
                  </a:lnTo>
                  <a:lnTo>
                    <a:pt x="0" y="46764"/>
                  </a:lnTo>
                  <a:lnTo>
                    <a:pt x="12431" y="46764"/>
                  </a:lnTo>
                  <a:lnTo>
                    <a:pt x="12431" y="81393"/>
                  </a:lnTo>
                  <a:lnTo>
                    <a:pt x="29598" y="81393"/>
                  </a:lnTo>
                  <a:lnTo>
                    <a:pt x="29598" y="46764"/>
                  </a:lnTo>
                  <a:lnTo>
                    <a:pt x="39957" y="46764"/>
                  </a:lnTo>
                  <a:lnTo>
                    <a:pt x="44397" y="30486"/>
                  </a:lnTo>
                  <a:lnTo>
                    <a:pt x="29598" y="30486"/>
                  </a:lnTo>
                  <a:lnTo>
                    <a:pt x="29598" y="22198"/>
                  </a:lnTo>
                  <a:cubicBezTo>
                    <a:pt x="29598" y="18055"/>
                    <a:pt x="29598" y="14207"/>
                    <a:pt x="37885" y="14207"/>
                  </a:cubicBezTo>
                  <a:lnTo>
                    <a:pt x="44397" y="14207"/>
                  </a:lnTo>
                  <a:lnTo>
                    <a:pt x="44397" y="296"/>
                  </a:lnTo>
                  <a:cubicBezTo>
                    <a:pt x="42917" y="296"/>
                    <a:pt x="37589" y="0"/>
                    <a:pt x="3226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295" name="Google Shape;295;p15"/>
          <p:cNvGrpSpPr/>
          <p:nvPr/>
        </p:nvGrpSpPr>
        <p:grpSpPr>
          <a:xfrm>
            <a:off x="551117" y="5925589"/>
            <a:ext cx="748772" cy="748772"/>
            <a:chOff x="7019517" y="8956750"/>
            <a:chExt cx="684060" cy="684060"/>
          </a:xfrm>
        </p:grpSpPr>
        <p:sp>
          <p:nvSpPr>
            <p:cNvPr id="296" name="Google Shape;296;p15"/>
            <p:cNvSpPr/>
            <p:nvPr/>
          </p:nvSpPr>
          <p:spPr>
            <a:xfrm>
              <a:off x="7019517" y="8956750"/>
              <a:ext cx="684060" cy="684060"/>
            </a:xfrm>
            <a:custGeom>
              <a:avLst/>
              <a:gdLst/>
              <a:ahLst/>
              <a:cxnLst/>
              <a:rect l="l" t="t" r="r" b="b"/>
              <a:pathLst>
                <a:path w="207448" h="207448" extrusionOk="0">
                  <a:moveTo>
                    <a:pt x="103724" y="0"/>
                  </a:moveTo>
                  <a:cubicBezTo>
                    <a:pt x="46489" y="0"/>
                    <a:pt x="0" y="46489"/>
                    <a:pt x="0" y="103724"/>
                  </a:cubicBezTo>
                  <a:cubicBezTo>
                    <a:pt x="0" y="160959"/>
                    <a:pt x="46489" y="207447"/>
                    <a:pt x="103724" y="207447"/>
                  </a:cubicBezTo>
                  <a:cubicBezTo>
                    <a:pt x="160959" y="207447"/>
                    <a:pt x="207447" y="160959"/>
                    <a:pt x="207447" y="103724"/>
                  </a:cubicBezTo>
                  <a:cubicBezTo>
                    <a:pt x="207447" y="46489"/>
                    <a:pt x="160959" y="0"/>
                    <a:pt x="1037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97" name="Google Shape;297;p15"/>
            <p:cNvSpPr/>
            <p:nvPr/>
          </p:nvSpPr>
          <p:spPr>
            <a:xfrm>
              <a:off x="7226735" y="9163968"/>
              <a:ext cx="281946" cy="287338"/>
            </a:xfrm>
            <a:custGeom>
              <a:avLst/>
              <a:gdLst/>
              <a:ahLst/>
              <a:cxnLst/>
              <a:rect l="l" t="t" r="r" b="b"/>
              <a:pathLst>
                <a:path w="85503" h="87138" extrusionOk="0">
                  <a:moveTo>
                    <a:pt x="50928" y="25698"/>
                  </a:moveTo>
                  <a:lnTo>
                    <a:pt x="50694" y="27567"/>
                  </a:lnTo>
                  <a:cubicBezTo>
                    <a:pt x="48125" y="25464"/>
                    <a:pt x="45088" y="24530"/>
                    <a:pt x="41350" y="24530"/>
                  </a:cubicBezTo>
                  <a:cubicBezTo>
                    <a:pt x="31772" y="24530"/>
                    <a:pt x="23362" y="32473"/>
                    <a:pt x="22194" y="42284"/>
                  </a:cubicBezTo>
                  <a:cubicBezTo>
                    <a:pt x="21026" y="52330"/>
                    <a:pt x="27333" y="61207"/>
                    <a:pt x="38079" y="61207"/>
                  </a:cubicBezTo>
                  <a:cubicBezTo>
                    <a:pt x="42752" y="61207"/>
                    <a:pt x="47190" y="59104"/>
                    <a:pt x="50227" y="56535"/>
                  </a:cubicBezTo>
                  <a:cubicBezTo>
                    <a:pt x="52330" y="60039"/>
                    <a:pt x="56535" y="64010"/>
                    <a:pt x="63543" y="64010"/>
                  </a:cubicBezTo>
                  <a:cubicBezTo>
                    <a:pt x="76859" y="64010"/>
                    <a:pt x="85503" y="53264"/>
                    <a:pt x="85503" y="39948"/>
                  </a:cubicBezTo>
                  <a:cubicBezTo>
                    <a:pt x="85503" y="17989"/>
                    <a:pt x="66346" y="1"/>
                    <a:pt x="43452" y="1"/>
                  </a:cubicBezTo>
                  <a:cubicBezTo>
                    <a:pt x="18690" y="1"/>
                    <a:pt x="1" y="19390"/>
                    <a:pt x="1" y="43452"/>
                  </a:cubicBezTo>
                  <a:cubicBezTo>
                    <a:pt x="1" y="67515"/>
                    <a:pt x="18690" y="86437"/>
                    <a:pt x="42752" y="86904"/>
                  </a:cubicBezTo>
                  <a:cubicBezTo>
                    <a:pt x="49293" y="87138"/>
                    <a:pt x="57703" y="85269"/>
                    <a:pt x="62375" y="82232"/>
                  </a:cubicBezTo>
                  <a:lnTo>
                    <a:pt x="63543" y="81765"/>
                  </a:lnTo>
                  <a:lnTo>
                    <a:pt x="58170" y="71019"/>
                  </a:lnTo>
                  <a:lnTo>
                    <a:pt x="57002" y="71720"/>
                  </a:lnTo>
                  <a:cubicBezTo>
                    <a:pt x="53731" y="73355"/>
                    <a:pt x="48826" y="74523"/>
                    <a:pt x="42752" y="74523"/>
                  </a:cubicBezTo>
                  <a:cubicBezTo>
                    <a:pt x="25698" y="74523"/>
                    <a:pt x="12382" y="60740"/>
                    <a:pt x="12382" y="43452"/>
                  </a:cubicBezTo>
                  <a:cubicBezTo>
                    <a:pt x="12382" y="26399"/>
                    <a:pt x="25698" y="12382"/>
                    <a:pt x="43452" y="12382"/>
                  </a:cubicBezTo>
                  <a:cubicBezTo>
                    <a:pt x="60039" y="12382"/>
                    <a:pt x="73121" y="24530"/>
                    <a:pt x="73121" y="39948"/>
                  </a:cubicBezTo>
                  <a:cubicBezTo>
                    <a:pt x="73121" y="44854"/>
                    <a:pt x="71720" y="47657"/>
                    <a:pt x="69851" y="49293"/>
                  </a:cubicBezTo>
                  <a:cubicBezTo>
                    <a:pt x="68215" y="50928"/>
                    <a:pt x="66113" y="51629"/>
                    <a:pt x="64711" y="51629"/>
                  </a:cubicBezTo>
                  <a:cubicBezTo>
                    <a:pt x="63076" y="51629"/>
                    <a:pt x="61674" y="50928"/>
                    <a:pt x="60973" y="50227"/>
                  </a:cubicBezTo>
                  <a:cubicBezTo>
                    <a:pt x="60273" y="49293"/>
                    <a:pt x="59805" y="48125"/>
                    <a:pt x="60039" y="46256"/>
                  </a:cubicBezTo>
                  <a:lnTo>
                    <a:pt x="62609" y="25698"/>
                  </a:lnTo>
                  <a:close/>
                  <a:moveTo>
                    <a:pt x="40416" y="50227"/>
                  </a:moveTo>
                  <a:cubicBezTo>
                    <a:pt x="44621" y="50227"/>
                    <a:pt x="47658" y="46957"/>
                    <a:pt x="48358" y="42752"/>
                  </a:cubicBezTo>
                  <a:cubicBezTo>
                    <a:pt x="48826" y="38780"/>
                    <a:pt x="46256" y="35510"/>
                    <a:pt x="42518" y="35510"/>
                  </a:cubicBezTo>
                  <a:cubicBezTo>
                    <a:pt x="38079" y="35510"/>
                    <a:pt x="34809" y="39014"/>
                    <a:pt x="34342" y="42985"/>
                  </a:cubicBezTo>
                  <a:lnTo>
                    <a:pt x="34342" y="42985"/>
                  </a:lnTo>
                  <a:lnTo>
                    <a:pt x="34342" y="43219"/>
                  </a:lnTo>
                  <a:cubicBezTo>
                    <a:pt x="33874" y="46957"/>
                    <a:pt x="36444" y="50227"/>
                    <a:pt x="40416" y="5022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298" name="Google Shape;298;p15"/>
          <p:cNvSpPr txBox="1">
            <a:spLocks noGrp="1"/>
          </p:cNvSpPr>
          <p:nvPr>
            <p:ph type="subTitle" idx="2"/>
          </p:nvPr>
        </p:nvSpPr>
        <p:spPr>
          <a:xfrm>
            <a:off x="1299750" y="6919200"/>
            <a:ext cx="3557100" cy="732000"/>
          </a:xfrm>
          <a:prstGeom prst="rect">
            <a:avLst/>
          </a:prstGeom>
        </p:spPr>
        <p:txBody>
          <a:bodyPr spcFirstLastPara="1" wrap="square" lIns="180000" tIns="21600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9" name="Google Shape;299;p15"/>
          <p:cNvSpPr txBox="1">
            <a:spLocks noGrp="1"/>
          </p:cNvSpPr>
          <p:nvPr>
            <p:ph type="subTitle" idx="3"/>
          </p:nvPr>
        </p:nvSpPr>
        <p:spPr>
          <a:xfrm>
            <a:off x="540000" y="8157600"/>
            <a:ext cx="5728500" cy="1483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Слайд раздел">
  <p:cSld name="CUSTOM_3_1_1_2_1_2">
    <p:bg>
      <p:bgPr>
        <a:solidFill>
          <a:srgbClr val="4BD0A0"/>
        </a:solidFill>
        <a:effectLst/>
      </p:bgPr>
    </p:bg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1" name="Google Shape;301;p16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302" name="Google Shape;302;p16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16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16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16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6" name="Google Shape;306;p16"/>
          <p:cNvSpPr/>
          <p:nvPr/>
        </p:nvSpPr>
        <p:spPr>
          <a:xfrm>
            <a:off x="10346800" y="-6938"/>
            <a:ext cx="7941300" cy="7885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16"/>
          <p:cNvSpPr/>
          <p:nvPr/>
        </p:nvSpPr>
        <p:spPr>
          <a:xfrm>
            <a:off x="8673450" y="6519300"/>
            <a:ext cx="3765600" cy="3766200"/>
          </a:xfrm>
          <a:prstGeom prst="ellipse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16"/>
          <p:cNvSpPr txBox="1">
            <a:spLocks noGrp="1"/>
          </p:cNvSpPr>
          <p:nvPr>
            <p:ph type="subTitle" idx="1"/>
          </p:nvPr>
        </p:nvSpPr>
        <p:spPr>
          <a:xfrm>
            <a:off x="9144000" y="7644600"/>
            <a:ext cx="2841600" cy="1499400"/>
          </a:xfrm>
          <a:prstGeom prst="rect">
            <a:avLst/>
          </a:prstGeom>
        </p:spPr>
        <p:txBody>
          <a:bodyPr spcFirstLastPara="1" wrap="square" lIns="0" tIns="0" rIns="91425" bIns="0" anchor="t" anchorCtr="0">
            <a:noAutofit/>
          </a:bodyPr>
          <a:lstStyle>
            <a:lvl1pPr lvl="0" algn="ctr" rtl="0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600"/>
              <a:buFont typeface="Proxima Nova Semibold"/>
              <a:buNone/>
              <a:defRPr sz="96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09" name="Google Shape;309;p16"/>
          <p:cNvSpPr txBox="1">
            <a:spLocks noGrp="1"/>
          </p:cNvSpPr>
          <p:nvPr>
            <p:ph type="title"/>
          </p:nvPr>
        </p:nvSpPr>
        <p:spPr>
          <a:xfrm>
            <a:off x="551850" y="489600"/>
            <a:ext cx="12862800" cy="4701600"/>
          </a:xfrm>
          <a:prstGeom prst="rect">
            <a:avLst/>
          </a:prstGeom>
        </p:spPr>
        <p:txBody>
          <a:bodyPr spcFirstLastPara="1" wrap="square" lIns="0" tIns="36000" rIns="0" bIns="0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Слайд раздел 2">
  <p:cSld name="CUSTOM_3_1_1_2_1_2_1">
    <p:bg>
      <p:bgPr>
        <a:solidFill>
          <a:srgbClr val="4BD0A0"/>
        </a:solidFill>
        <a:effectLst/>
      </p:bgPr>
    </p:bg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7"/>
          <p:cNvSpPr/>
          <p:nvPr/>
        </p:nvSpPr>
        <p:spPr>
          <a:xfrm>
            <a:off x="13360413" y="3981995"/>
            <a:ext cx="5654700" cy="5654700"/>
          </a:xfrm>
          <a:prstGeom prst="ellipse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17"/>
          <p:cNvSpPr/>
          <p:nvPr/>
        </p:nvSpPr>
        <p:spPr>
          <a:xfrm>
            <a:off x="7704086" y="3960625"/>
            <a:ext cx="5654700" cy="56547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600"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13" name="Google Shape;313;p17"/>
          <p:cNvSpPr txBox="1">
            <a:spLocks noGrp="1"/>
          </p:cNvSpPr>
          <p:nvPr>
            <p:ph type="subTitle" idx="1"/>
          </p:nvPr>
        </p:nvSpPr>
        <p:spPr>
          <a:xfrm>
            <a:off x="7704075" y="5436000"/>
            <a:ext cx="5710500" cy="2721600"/>
          </a:xfrm>
          <a:prstGeom prst="rect">
            <a:avLst/>
          </a:prstGeom>
        </p:spPr>
        <p:txBody>
          <a:bodyPr spcFirstLastPara="1" wrap="square" lIns="0" tIns="576000" rIns="91425" bIns="0" anchor="t" anchorCtr="0">
            <a:noAutofit/>
          </a:bodyPr>
          <a:lstStyle>
            <a:lvl1pPr lvl="0" algn="ctr" rtl="0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9600"/>
              <a:buFont typeface="Proxima Nova Semibold"/>
              <a:buNone/>
              <a:defRPr sz="9600"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grpSp>
        <p:nvGrpSpPr>
          <p:cNvPr id="314" name="Google Shape;314;p17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315" name="Google Shape;315;p17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17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17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17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9" name="Google Shape;319;p17"/>
          <p:cNvSpPr txBox="1">
            <a:spLocks noGrp="1"/>
          </p:cNvSpPr>
          <p:nvPr>
            <p:ph type="title"/>
          </p:nvPr>
        </p:nvSpPr>
        <p:spPr>
          <a:xfrm>
            <a:off x="551850" y="489600"/>
            <a:ext cx="14292000" cy="4212000"/>
          </a:xfrm>
          <a:prstGeom prst="rect">
            <a:avLst/>
          </a:prstGeom>
        </p:spPr>
        <p:txBody>
          <a:bodyPr spcFirstLastPara="1" wrap="square" lIns="0" tIns="36000" rIns="0" bIns="0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Слайд раздел 3_1">
  <p:cSld name="CUSTOM_3_1_1_2_1_2_1_1">
    <p:bg>
      <p:bgPr>
        <a:solidFill>
          <a:srgbClr val="4BD0A0"/>
        </a:solidFill>
        <a:effectLst/>
      </p:bgPr>
    </p:bg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8"/>
          <p:cNvSpPr/>
          <p:nvPr/>
        </p:nvSpPr>
        <p:spPr>
          <a:xfrm>
            <a:off x="0" y="5068812"/>
            <a:ext cx="4572000" cy="4572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96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endParaRPr sz="9600"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22" name="Google Shape;322;p18"/>
          <p:cNvSpPr/>
          <p:nvPr/>
        </p:nvSpPr>
        <p:spPr>
          <a:xfrm>
            <a:off x="9143868" y="5068812"/>
            <a:ext cx="4572000" cy="4572000"/>
          </a:xfrm>
          <a:prstGeom prst="ellipse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18"/>
          <p:cNvSpPr/>
          <p:nvPr/>
        </p:nvSpPr>
        <p:spPr>
          <a:xfrm>
            <a:off x="13715978" y="5068812"/>
            <a:ext cx="4572000" cy="4572000"/>
          </a:xfrm>
          <a:prstGeom prst="ellipse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18"/>
          <p:cNvSpPr/>
          <p:nvPr/>
        </p:nvSpPr>
        <p:spPr>
          <a:xfrm>
            <a:off x="4572000" y="5068962"/>
            <a:ext cx="4571700" cy="4571700"/>
          </a:xfrm>
          <a:prstGeom prst="ellipse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5" name="Google Shape;325;p18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326" name="Google Shape;326;p18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18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18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18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0" name="Google Shape;330;p18"/>
          <p:cNvSpPr txBox="1">
            <a:spLocks noGrp="1"/>
          </p:cNvSpPr>
          <p:nvPr>
            <p:ph type="title"/>
          </p:nvPr>
        </p:nvSpPr>
        <p:spPr>
          <a:xfrm>
            <a:off x="551850" y="489600"/>
            <a:ext cx="14292000" cy="4212000"/>
          </a:xfrm>
          <a:prstGeom prst="rect">
            <a:avLst/>
          </a:prstGeom>
        </p:spPr>
        <p:txBody>
          <a:bodyPr spcFirstLastPara="1" wrap="square" lIns="0" tIns="36000" rIns="0" bIns="0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Слайд раздел 3_2">
  <p:cSld name="CUSTOM_3_1_1_2_1_2_1_1_1">
    <p:bg>
      <p:bgPr>
        <a:solidFill>
          <a:srgbClr val="4BD0A0"/>
        </a:solidFill>
        <a:effectLst/>
      </p:bgPr>
    </p:bg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19"/>
          <p:cNvSpPr/>
          <p:nvPr/>
        </p:nvSpPr>
        <p:spPr>
          <a:xfrm>
            <a:off x="9143868" y="5068812"/>
            <a:ext cx="4572000" cy="4572000"/>
          </a:xfrm>
          <a:prstGeom prst="ellipse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19"/>
          <p:cNvSpPr/>
          <p:nvPr/>
        </p:nvSpPr>
        <p:spPr>
          <a:xfrm>
            <a:off x="13715978" y="5068812"/>
            <a:ext cx="4572000" cy="4572000"/>
          </a:xfrm>
          <a:prstGeom prst="ellipse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19"/>
          <p:cNvSpPr/>
          <p:nvPr/>
        </p:nvSpPr>
        <p:spPr>
          <a:xfrm>
            <a:off x="0" y="5068812"/>
            <a:ext cx="4572000" cy="4572000"/>
          </a:xfrm>
          <a:prstGeom prst="ellipse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19"/>
          <p:cNvSpPr/>
          <p:nvPr/>
        </p:nvSpPr>
        <p:spPr>
          <a:xfrm>
            <a:off x="4572000" y="5068962"/>
            <a:ext cx="4571700" cy="45717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96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2</a:t>
            </a:r>
            <a:endParaRPr sz="9600"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336" name="Google Shape;336;p19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337" name="Google Shape;337;p19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19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19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19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1" name="Google Shape;341;p19"/>
          <p:cNvSpPr txBox="1">
            <a:spLocks noGrp="1"/>
          </p:cNvSpPr>
          <p:nvPr>
            <p:ph type="title"/>
          </p:nvPr>
        </p:nvSpPr>
        <p:spPr>
          <a:xfrm>
            <a:off x="551850" y="489600"/>
            <a:ext cx="14292000" cy="4212000"/>
          </a:xfrm>
          <a:prstGeom prst="rect">
            <a:avLst/>
          </a:prstGeom>
        </p:spPr>
        <p:txBody>
          <a:bodyPr spcFirstLastPara="1" wrap="square" lIns="0" tIns="36000" rIns="0" bIns="0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Слайд раздел 3_3">
  <p:cSld name="CUSTOM_3_1_1_2_1_2_1_1_1_1">
    <p:bg>
      <p:bgPr>
        <a:solidFill>
          <a:srgbClr val="4BD0A0"/>
        </a:solidFill>
        <a:effectLst/>
      </p:bgPr>
    </p:bg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0"/>
          <p:cNvSpPr/>
          <p:nvPr/>
        </p:nvSpPr>
        <p:spPr>
          <a:xfrm>
            <a:off x="13715978" y="5068812"/>
            <a:ext cx="4572000" cy="4572000"/>
          </a:xfrm>
          <a:prstGeom prst="ellipse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20"/>
          <p:cNvSpPr/>
          <p:nvPr/>
        </p:nvSpPr>
        <p:spPr>
          <a:xfrm>
            <a:off x="0" y="5068812"/>
            <a:ext cx="4572000" cy="4572000"/>
          </a:xfrm>
          <a:prstGeom prst="ellipse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20"/>
          <p:cNvSpPr/>
          <p:nvPr/>
        </p:nvSpPr>
        <p:spPr>
          <a:xfrm>
            <a:off x="9143693" y="5068812"/>
            <a:ext cx="4572000" cy="4572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96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3</a:t>
            </a:r>
            <a:endParaRPr sz="9600"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46" name="Google Shape;346;p20"/>
          <p:cNvSpPr/>
          <p:nvPr/>
        </p:nvSpPr>
        <p:spPr>
          <a:xfrm>
            <a:off x="4572000" y="5068962"/>
            <a:ext cx="4571700" cy="4571700"/>
          </a:xfrm>
          <a:prstGeom prst="ellipse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7" name="Google Shape;347;p20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348" name="Google Shape;348;p20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0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0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0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2" name="Google Shape;352;p20"/>
          <p:cNvSpPr txBox="1">
            <a:spLocks noGrp="1"/>
          </p:cNvSpPr>
          <p:nvPr>
            <p:ph type="title"/>
          </p:nvPr>
        </p:nvSpPr>
        <p:spPr>
          <a:xfrm>
            <a:off x="551850" y="489600"/>
            <a:ext cx="14292000" cy="4212000"/>
          </a:xfrm>
          <a:prstGeom prst="rect">
            <a:avLst/>
          </a:prstGeom>
        </p:spPr>
        <p:txBody>
          <a:bodyPr spcFirstLastPara="1" wrap="square" lIns="0" tIns="36000" rIns="0" bIns="0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33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Титульный слайд с изображением">
  <p:cSld name="CUSTOM_3_1_1_2_1_1">
    <p:bg>
      <p:bgPr>
        <a:solidFill>
          <a:srgbClr val="4BD0A0"/>
        </a:solidFill>
        <a:effectLst/>
      </p:bgPr>
    </p:bg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2"/>
          <p:cNvSpPr/>
          <p:nvPr/>
        </p:nvSpPr>
        <p:spPr>
          <a:xfrm>
            <a:off x="9144000" y="496800"/>
            <a:ext cx="8413500" cy="8413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22"/>
          <p:cNvSpPr/>
          <p:nvPr/>
        </p:nvSpPr>
        <p:spPr>
          <a:xfrm>
            <a:off x="9602760" y="1260000"/>
            <a:ext cx="8365800" cy="8365500"/>
          </a:xfrm>
          <a:prstGeom prst="ellipse">
            <a:avLst/>
          </a:prstGeom>
          <a:noFill/>
          <a:ln w="19050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22"/>
          <p:cNvSpPr txBox="1"/>
          <p:nvPr/>
        </p:nvSpPr>
        <p:spPr>
          <a:xfrm>
            <a:off x="10812150" y="5060725"/>
            <a:ext cx="5460900" cy="6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Proxima Nova"/>
                <a:ea typeface="Proxima Nova"/>
                <a:cs typeface="Proxima Nova"/>
                <a:sym typeface="Proxima Nova"/>
              </a:rPr>
              <a:t>Область для круглой фотографии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Proxima Nova"/>
                <a:ea typeface="Proxima Nova"/>
                <a:cs typeface="Proxima Nova"/>
                <a:sym typeface="Proxima Nova"/>
              </a:rPr>
              <a:t>(изображение должно накрывать пунктирный радиус)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368" name="Google Shape;368;p22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369" name="Google Shape;369;p22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2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2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2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3" name="Google Shape;373;p22"/>
          <p:cNvSpPr txBox="1">
            <a:spLocks noGrp="1"/>
          </p:cNvSpPr>
          <p:nvPr>
            <p:ph type="title"/>
          </p:nvPr>
        </p:nvSpPr>
        <p:spPr>
          <a:xfrm>
            <a:off x="551850" y="489600"/>
            <a:ext cx="10004400" cy="4701600"/>
          </a:xfrm>
          <a:prstGeom prst="rect">
            <a:avLst/>
          </a:prstGeom>
        </p:spPr>
        <p:txBody>
          <a:bodyPr spcFirstLastPara="1" wrap="square" lIns="0" tIns="36000" rIns="0" bIns="0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>
            <a:endParaRPr/>
          </a:p>
        </p:txBody>
      </p:sp>
      <p:sp>
        <p:nvSpPr>
          <p:cNvPr id="374" name="Google Shape;374;p22"/>
          <p:cNvSpPr/>
          <p:nvPr/>
        </p:nvSpPr>
        <p:spPr>
          <a:xfrm>
            <a:off x="18773050" y="733450"/>
            <a:ext cx="4575600" cy="69273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62000" tIns="12600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Поместите квадратное изображение на слайд, затем с помощью инструмента </a:t>
            </a:r>
            <a:r>
              <a:rPr lang="ru" b="1"/>
              <a:t>Обрезка</a:t>
            </a:r>
            <a:r>
              <a:rPr lang="ru"/>
              <a:t> выберете обрезку с помощью овала.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ru"/>
            </a:br>
            <a:br>
              <a:rPr lang="ru"/>
            </a:br>
            <a:br>
              <a:rPr lang="ru"/>
            </a:br>
            <a:br>
              <a:rPr lang="ru"/>
            </a:br>
            <a:br>
              <a:rPr lang="ru"/>
            </a:b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ru"/>
            </a:b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Переместите изображение в </a:t>
            </a:r>
            <a:r>
              <a:rPr lang="ru" sz="1050">
                <a:solidFill>
                  <a:srgbClr val="222222"/>
                </a:solidFill>
                <a:highlight>
                  <a:srgbClr val="FFFFFF"/>
                </a:highlight>
              </a:rPr>
              <a:t>«</a:t>
            </a:r>
            <a:r>
              <a:rPr lang="ru">
                <a:solidFill>
                  <a:schemeClr val="dk1"/>
                </a:solidFill>
              </a:rPr>
              <a:t>область для фотографии</a:t>
            </a:r>
            <a:r>
              <a:rPr lang="ru" sz="1050">
                <a:solidFill>
                  <a:srgbClr val="222222"/>
                </a:solidFill>
                <a:highlight>
                  <a:srgbClr val="FFFFFF"/>
                </a:highlight>
              </a:rPr>
              <a:t>»‎</a:t>
            </a:r>
            <a:r>
              <a:rPr lang="ru"/>
              <a:t> и подберите его размер, чтобы оно закрывало собой пунктирную линию.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Пример:</a:t>
            </a:r>
            <a:endParaRPr/>
          </a:p>
        </p:txBody>
      </p:sp>
      <p:pic>
        <p:nvPicPr>
          <p:cNvPr id="375" name="Google Shape;375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8944076" y="5191200"/>
            <a:ext cx="4104925" cy="230246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Google Shape;37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44068" y="1635878"/>
            <a:ext cx="4104935" cy="1983600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Google Shape;377;p22"/>
          <p:cNvSpPr/>
          <p:nvPr/>
        </p:nvSpPr>
        <p:spPr>
          <a:xfrm>
            <a:off x="18773050" y="-27500"/>
            <a:ext cx="517200" cy="517200"/>
          </a:xfrm>
          <a:prstGeom prst="ellipse">
            <a:avLst/>
          </a:prstGeom>
          <a:solidFill>
            <a:srgbClr val="4BD0A0"/>
          </a:solidFill>
          <a:ln w="28575" cap="flat" cmpd="sng">
            <a:solidFill>
              <a:srgbClr val="4BD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!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78" name="Google Shape;378;p22"/>
          <p:cNvSpPr txBox="1">
            <a:spLocks noGrp="1"/>
          </p:cNvSpPr>
          <p:nvPr>
            <p:ph type="subTitle" idx="1"/>
          </p:nvPr>
        </p:nvSpPr>
        <p:spPr>
          <a:xfrm>
            <a:off x="540000" y="8157600"/>
            <a:ext cx="5728500" cy="1483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етка 1 Зелёный">
  <p:cSld name="CUSTOM_3_1_1_2_1_1_1">
    <p:bg>
      <p:bgPr>
        <a:solidFill>
          <a:srgbClr val="4BD0A0"/>
        </a:solidFill>
        <a:effectLst/>
      </p:bgPr>
    </p:bg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0" name="Google Shape;380;p23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381" name="Google Shape;381;p23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3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3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3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етка 1">
  <p:cSld name="CUSTOM_3_1_1_2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oogle Shape;16;p3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17" name="Google Shape;17;p3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3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Вертикальный список">
  <p:cSld name="CUSTOM_3_1_1_2_2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oogle Shape;22;p4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23" name="Google Shape;23;p4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4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4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4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551850" y="2217600"/>
            <a:ext cx="12862800" cy="7178400"/>
          </a:xfrm>
          <a:prstGeom prst="rect">
            <a:avLst/>
          </a:prstGeom>
          <a:noFill/>
        </p:spPr>
        <p:txBody>
          <a:bodyPr spcFirstLastPara="1" wrap="square" lIns="0" tIns="108000" rIns="0" bIns="0" anchor="t" anchorCtr="0">
            <a:noAutofit/>
          </a:bodyPr>
          <a:lstStyle>
            <a:lvl1pPr marL="457200" lvl="0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3000"/>
              <a:buChar char="●"/>
              <a:defRPr sz="3000"/>
            </a:lvl1pPr>
            <a:lvl2pPr marL="914400" lvl="1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○"/>
              <a:defRPr sz="3000"/>
            </a:lvl2pPr>
            <a:lvl3pPr marL="1371600" lvl="2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■"/>
              <a:defRPr sz="3000"/>
            </a:lvl3pPr>
            <a:lvl4pPr marL="1828800" lvl="3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●"/>
              <a:defRPr sz="3000"/>
            </a:lvl4pPr>
            <a:lvl5pPr marL="2286000" lvl="4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○"/>
              <a:defRPr sz="3000"/>
            </a:lvl5pPr>
            <a:lvl6pPr marL="2743200" lvl="5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■"/>
              <a:defRPr sz="3000"/>
            </a:lvl6pPr>
            <a:lvl7pPr marL="3200400" lvl="6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●"/>
              <a:defRPr sz="3000"/>
            </a:lvl7pPr>
            <a:lvl8pPr marL="3657600" lvl="7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○"/>
              <a:defRPr sz="3000"/>
            </a:lvl8pPr>
            <a:lvl9pPr marL="4114800" lvl="8" indent="-419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■"/>
              <a:defRPr sz="3000"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551850" y="489600"/>
            <a:ext cx="14288100" cy="148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00000"/>
                </a:solidFill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grpSp>
        <p:nvGrpSpPr>
          <p:cNvPr id="29" name="Google Shape;29;p4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30" name="Google Shape;30;p4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Цитата с фотографией">
  <p:cSld name="CUSTOM_3_1_1_2_2_1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6"/>
          <p:cNvSpPr/>
          <p:nvPr/>
        </p:nvSpPr>
        <p:spPr>
          <a:xfrm>
            <a:off x="1092595" y="2249131"/>
            <a:ext cx="6120000" cy="6120000"/>
          </a:xfrm>
          <a:prstGeom prst="ellipse">
            <a:avLst/>
          </a:prstGeom>
          <a:noFill/>
          <a:ln w="19050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" name="Google Shape;56;p6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57" name="Google Shape;57;p6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6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6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" name="Google Shape;61;p6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62" name="Google Shape;62;p6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6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6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6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6"/>
          <p:cNvSpPr/>
          <p:nvPr/>
        </p:nvSpPr>
        <p:spPr>
          <a:xfrm>
            <a:off x="7706731" y="2717600"/>
            <a:ext cx="686874" cy="479366"/>
          </a:xfrm>
          <a:custGeom>
            <a:avLst/>
            <a:gdLst/>
            <a:ahLst/>
            <a:cxnLst/>
            <a:rect l="l" t="t" r="r" b="b"/>
            <a:pathLst>
              <a:path w="273928" h="191173" extrusionOk="0">
                <a:moveTo>
                  <a:pt x="79295" y="0"/>
                </a:moveTo>
                <a:lnTo>
                  <a:pt x="0" y="105246"/>
                </a:lnTo>
                <a:lnTo>
                  <a:pt x="0" y="191172"/>
                </a:lnTo>
                <a:lnTo>
                  <a:pt x="93712" y="191172"/>
                </a:lnTo>
                <a:lnTo>
                  <a:pt x="93712" y="105246"/>
                </a:lnTo>
                <a:lnTo>
                  <a:pt x="122547" y="0"/>
                </a:lnTo>
                <a:close/>
                <a:moveTo>
                  <a:pt x="230676" y="0"/>
                </a:moveTo>
                <a:lnTo>
                  <a:pt x="151381" y="105246"/>
                </a:lnTo>
                <a:lnTo>
                  <a:pt x="151381" y="191172"/>
                </a:lnTo>
                <a:lnTo>
                  <a:pt x="245093" y="191172"/>
                </a:lnTo>
                <a:lnTo>
                  <a:pt x="245093" y="105246"/>
                </a:lnTo>
                <a:lnTo>
                  <a:pt x="273928" y="0"/>
                </a:lnTo>
                <a:close/>
              </a:path>
            </a:pathLst>
          </a:custGeom>
          <a:solidFill>
            <a:srgbClr val="4BD0A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6"/>
          <p:cNvSpPr txBox="1"/>
          <p:nvPr/>
        </p:nvSpPr>
        <p:spPr>
          <a:xfrm>
            <a:off x="1497266" y="4946400"/>
            <a:ext cx="5319600" cy="7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Proxima Nova"/>
                <a:ea typeface="Proxima Nova"/>
                <a:cs typeface="Proxima Nova"/>
                <a:sym typeface="Proxima Nova"/>
              </a:rPr>
              <a:t>Область для круглой фотографии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Proxima Nova"/>
                <a:ea typeface="Proxima Nova"/>
                <a:cs typeface="Proxima Nova"/>
                <a:sym typeface="Proxima Nova"/>
              </a:rPr>
              <a:t>(изображение должно перекрывать пунктирный радиус)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8" name="Google Shape;68;p6"/>
          <p:cNvSpPr txBox="1">
            <a:spLocks noGrp="1"/>
          </p:cNvSpPr>
          <p:nvPr>
            <p:ph type="subTitle" idx="1"/>
          </p:nvPr>
        </p:nvSpPr>
        <p:spPr>
          <a:xfrm>
            <a:off x="7706725" y="6667200"/>
            <a:ext cx="7137000" cy="2232000"/>
          </a:xfrm>
          <a:prstGeom prst="rect">
            <a:avLst/>
          </a:prstGeom>
        </p:spPr>
        <p:txBody>
          <a:bodyPr spcFirstLastPara="1" wrap="square" lIns="0" tIns="19800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title"/>
          </p:nvPr>
        </p:nvSpPr>
        <p:spPr>
          <a:xfrm>
            <a:off x="7706725" y="3452400"/>
            <a:ext cx="8574900" cy="2970000"/>
          </a:xfrm>
          <a:prstGeom prst="rect">
            <a:avLst/>
          </a:prstGeom>
        </p:spPr>
        <p:txBody>
          <a:bodyPr spcFirstLastPara="1" wrap="square" lIns="0" tIns="12600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0" name="Google Shape;70;p6"/>
          <p:cNvSpPr/>
          <p:nvPr/>
        </p:nvSpPr>
        <p:spPr>
          <a:xfrm>
            <a:off x="18773050" y="733450"/>
            <a:ext cx="4575600" cy="86625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62000" tIns="12600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Поместите квадратное изображение на слайд, затем с помощью инструмента </a:t>
            </a:r>
            <a:r>
              <a:rPr lang="ru" b="1"/>
              <a:t>Обрезка</a:t>
            </a:r>
            <a:r>
              <a:rPr lang="ru"/>
              <a:t> выберете обрезку с помощью овала.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ru"/>
            </a:br>
            <a:br>
              <a:rPr lang="ru"/>
            </a:br>
            <a:br>
              <a:rPr lang="ru"/>
            </a:br>
            <a:br>
              <a:rPr lang="ru"/>
            </a:br>
            <a:br>
              <a:rPr lang="ru"/>
            </a:b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ru"/>
            </a:b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Переместите изображение в </a:t>
            </a:r>
            <a:r>
              <a:rPr lang="ru" sz="1050">
                <a:solidFill>
                  <a:srgbClr val="222222"/>
                </a:solidFill>
                <a:highlight>
                  <a:srgbClr val="FFFFFF"/>
                </a:highlight>
              </a:rPr>
              <a:t>«</a:t>
            </a:r>
            <a:r>
              <a:rPr lang="ru">
                <a:solidFill>
                  <a:schemeClr val="dk1"/>
                </a:solidFill>
              </a:rPr>
              <a:t>область для фотографии</a:t>
            </a:r>
            <a:r>
              <a:rPr lang="ru" sz="1050">
                <a:solidFill>
                  <a:srgbClr val="222222"/>
                </a:solidFill>
                <a:highlight>
                  <a:srgbClr val="FFFFFF"/>
                </a:highlight>
              </a:rPr>
              <a:t>»‎</a:t>
            </a:r>
            <a:r>
              <a:rPr lang="ru"/>
              <a:t> и подберите его размер, чтобы оно закрывало собой пунктирную линию. Проверьте выравнивание используя направляющие.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Пример:</a:t>
            </a:r>
            <a:endParaRPr/>
          </a:p>
        </p:txBody>
      </p:sp>
      <p:pic>
        <p:nvPicPr>
          <p:cNvPr id="71" name="Google Shape;71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8944068" y="1635878"/>
            <a:ext cx="4104935" cy="198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44074" y="5338200"/>
            <a:ext cx="3821427" cy="38058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6"/>
          <p:cNvSpPr/>
          <p:nvPr/>
        </p:nvSpPr>
        <p:spPr>
          <a:xfrm>
            <a:off x="18773050" y="-27500"/>
            <a:ext cx="517200" cy="517200"/>
          </a:xfrm>
          <a:prstGeom prst="ellipse">
            <a:avLst/>
          </a:prstGeom>
          <a:solidFill>
            <a:srgbClr val="4BD0A0"/>
          </a:solidFill>
          <a:ln w="28575" cap="flat" cmpd="sng">
            <a:solidFill>
              <a:srgbClr val="4BD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!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Цитата">
  <p:cSld name="CUSTOM_3_1_1_2_2_1_1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oogle Shape;75;p7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76" name="Google Shape;76;p7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7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7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7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" name="Google Shape;80;p7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81" name="Google Shape;81;p7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7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7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7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5" name="Google Shape;85;p7"/>
          <p:cNvSpPr txBox="1">
            <a:spLocks noGrp="1"/>
          </p:cNvSpPr>
          <p:nvPr>
            <p:ph type="title"/>
          </p:nvPr>
        </p:nvSpPr>
        <p:spPr>
          <a:xfrm>
            <a:off x="551850" y="489600"/>
            <a:ext cx="12862800" cy="4456800"/>
          </a:xfrm>
          <a:prstGeom prst="rect">
            <a:avLst/>
          </a:prstGeom>
        </p:spPr>
        <p:txBody>
          <a:bodyPr spcFirstLastPara="1" wrap="square" lIns="0" tIns="36000" rIns="91425" bIns="0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9600"/>
              <a:buNone/>
              <a:defRPr sz="9600" b="1">
                <a:solidFill>
                  <a:srgbClr val="4BD0A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grpSp>
        <p:nvGrpSpPr>
          <p:cNvPr id="86" name="Google Shape;86;p7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87" name="Google Shape;87;p7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7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7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7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" name="Google Shape;91;p7"/>
          <p:cNvSpPr txBox="1">
            <a:spLocks noGrp="1"/>
          </p:cNvSpPr>
          <p:nvPr>
            <p:ph type="subTitle" idx="1"/>
          </p:nvPr>
        </p:nvSpPr>
        <p:spPr>
          <a:xfrm>
            <a:off x="540000" y="8157600"/>
            <a:ext cx="5728500" cy="1483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Описание спикера">
  <p:cSld name="CUSTOM_3_1_1_2_2_1_1_1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8"/>
          <p:cNvSpPr/>
          <p:nvPr/>
        </p:nvSpPr>
        <p:spPr>
          <a:xfrm>
            <a:off x="583390" y="1484566"/>
            <a:ext cx="5666400" cy="5666400"/>
          </a:xfrm>
          <a:prstGeom prst="ellipse">
            <a:avLst/>
          </a:prstGeom>
          <a:noFill/>
          <a:ln w="19050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8"/>
          <p:cNvSpPr txBox="1"/>
          <p:nvPr/>
        </p:nvSpPr>
        <p:spPr>
          <a:xfrm>
            <a:off x="735949" y="4075575"/>
            <a:ext cx="53487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Область для круглой фотографии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(изображение должно перекрывать пунктирный радиус)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5" name="Google Shape;95;p8"/>
          <p:cNvSpPr txBox="1">
            <a:spLocks noGrp="1"/>
          </p:cNvSpPr>
          <p:nvPr>
            <p:ph type="subTitle" idx="1"/>
          </p:nvPr>
        </p:nvSpPr>
        <p:spPr>
          <a:xfrm>
            <a:off x="7697850" y="3691325"/>
            <a:ext cx="8575200" cy="101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8"/>
          <p:cNvSpPr txBox="1">
            <a:spLocks noGrp="1"/>
          </p:cNvSpPr>
          <p:nvPr>
            <p:ph type="title"/>
          </p:nvPr>
        </p:nvSpPr>
        <p:spPr>
          <a:xfrm>
            <a:off x="7702550" y="2210675"/>
            <a:ext cx="8570400" cy="1486500"/>
          </a:xfrm>
          <a:prstGeom prst="rect">
            <a:avLst/>
          </a:prstGeom>
        </p:spPr>
        <p:txBody>
          <a:bodyPr spcFirstLastPara="1" wrap="square" lIns="0" tIns="0" rIns="91425" bIns="0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97" name="Google Shape;97;p8"/>
          <p:cNvSpPr txBox="1"/>
          <p:nvPr/>
        </p:nvSpPr>
        <p:spPr>
          <a:xfrm>
            <a:off x="7702550" y="4946834"/>
            <a:ext cx="7132800" cy="7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 b="1">
                <a:latin typeface="Proxima Nova"/>
                <a:ea typeface="Proxima Nova"/>
                <a:cs typeface="Proxima Nova"/>
                <a:sym typeface="Proxima Nova"/>
              </a:rPr>
              <a:t>Аккаунты в соц.сетях</a:t>
            </a:r>
            <a:endParaRPr sz="2400"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98" name="Google Shape;98;p8"/>
          <p:cNvGrpSpPr/>
          <p:nvPr/>
        </p:nvGrpSpPr>
        <p:grpSpPr>
          <a:xfrm>
            <a:off x="7702559" y="5935323"/>
            <a:ext cx="484202" cy="484202"/>
            <a:chOff x="1190625" y="238125"/>
            <a:chExt cx="4905800" cy="4905800"/>
          </a:xfrm>
        </p:grpSpPr>
        <p:sp>
          <p:nvSpPr>
            <p:cNvPr id="99" name="Google Shape;99;p8"/>
            <p:cNvSpPr/>
            <p:nvPr/>
          </p:nvSpPr>
          <p:spPr>
            <a:xfrm>
              <a:off x="1190625" y="238125"/>
              <a:ext cx="4905800" cy="4905800"/>
            </a:xfrm>
            <a:custGeom>
              <a:avLst/>
              <a:gdLst/>
              <a:ahLst/>
              <a:cxnLst/>
              <a:rect l="l" t="t" r="r" b="b"/>
              <a:pathLst>
                <a:path w="196232" h="196232" extrusionOk="0">
                  <a:moveTo>
                    <a:pt x="97968" y="0"/>
                  </a:moveTo>
                  <a:cubicBezTo>
                    <a:pt x="43804" y="0"/>
                    <a:pt x="0" y="43804"/>
                    <a:pt x="0" y="97968"/>
                  </a:cubicBezTo>
                  <a:cubicBezTo>
                    <a:pt x="0" y="152131"/>
                    <a:pt x="43804" y="196231"/>
                    <a:pt x="97968" y="196231"/>
                  </a:cubicBezTo>
                  <a:cubicBezTo>
                    <a:pt x="152131" y="196231"/>
                    <a:pt x="196231" y="152131"/>
                    <a:pt x="196231" y="97968"/>
                  </a:cubicBezTo>
                  <a:cubicBezTo>
                    <a:pt x="195935" y="43804"/>
                    <a:pt x="152131" y="0"/>
                    <a:pt x="97968" y="0"/>
                  </a:cubicBezTo>
                  <a:close/>
                </a:path>
              </a:pathLst>
            </a:custGeom>
            <a:solidFill>
              <a:srgbClr val="4BD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8"/>
            <p:cNvSpPr/>
            <p:nvPr/>
          </p:nvSpPr>
          <p:spPr>
            <a:xfrm>
              <a:off x="3136650" y="1629200"/>
              <a:ext cx="1109925" cy="2034850"/>
            </a:xfrm>
            <a:custGeom>
              <a:avLst/>
              <a:gdLst/>
              <a:ahLst/>
              <a:cxnLst/>
              <a:rect l="l" t="t" r="r" b="b"/>
              <a:pathLst>
                <a:path w="44397" h="81394" extrusionOk="0">
                  <a:moveTo>
                    <a:pt x="32262" y="0"/>
                  </a:moveTo>
                  <a:cubicBezTo>
                    <a:pt x="20719" y="0"/>
                    <a:pt x="12431" y="6512"/>
                    <a:pt x="12431" y="18943"/>
                  </a:cubicBezTo>
                  <a:lnTo>
                    <a:pt x="12431" y="30486"/>
                  </a:lnTo>
                  <a:lnTo>
                    <a:pt x="0" y="30486"/>
                  </a:lnTo>
                  <a:lnTo>
                    <a:pt x="0" y="46764"/>
                  </a:lnTo>
                  <a:lnTo>
                    <a:pt x="12431" y="46764"/>
                  </a:lnTo>
                  <a:lnTo>
                    <a:pt x="12431" y="81393"/>
                  </a:lnTo>
                  <a:lnTo>
                    <a:pt x="29598" y="81393"/>
                  </a:lnTo>
                  <a:lnTo>
                    <a:pt x="29598" y="46764"/>
                  </a:lnTo>
                  <a:lnTo>
                    <a:pt x="39957" y="46764"/>
                  </a:lnTo>
                  <a:lnTo>
                    <a:pt x="44397" y="30486"/>
                  </a:lnTo>
                  <a:lnTo>
                    <a:pt x="29598" y="30486"/>
                  </a:lnTo>
                  <a:lnTo>
                    <a:pt x="29598" y="22198"/>
                  </a:lnTo>
                  <a:cubicBezTo>
                    <a:pt x="29598" y="18055"/>
                    <a:pt x="29598" y="14207"/>
                    <a:pt x="37885" y="14207"/>
                  </a:cubicBezTo>
                  <a:lnTo>
                    <a:pt x="44397" y="14207"/>
                  </a:lnTo>
                  <a:lnTo>
                    <a:pt x="44397" y="296"/>
                  </a:lnTo>
                  <a:cubicBezTo>
                    <a:pt x="42917" y="296"/>
                    <a:pt x="37589" y="0"/>
                    <a:pt x="322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" name="Google Shape;101;p8"/>
          <p:cNvGrpSpPr/>
          <p:nvPr/>
        </p:nvGrpSpPr>
        <p:grpSpPr>
          <a:xfrm>
            <a:off x="7697508" y="6668934"/>
            <a:ext cx="503580" cy="503580"/>
            <a:chOff x="1190625" y="238125"/>
            <a:chExt cx="5186200" cy="5186200"/>
          </a:xfrm>
        </p:grpSpPr>
        <p:sp>
          <p:nvSpPr>
            <p:cNvPr id="102" name="Google Shape;102;p8"/>
            <p:cNvSpPr/>
            <p:nvPr/>
          </p:nvSpPr>
          <p:spPr>
            <a:xfrm>
              <a:off x="1190625" y="238125"/>
              <a:ext cx="5186200" cy="5186200"/>
            </a:xfrm>
            <a:custGeom>
              <a:avLst/>
              <a:gdLst/>
              <a:ahLst/>
              <a:cxnLst/>
              <a:rect l="l" t="t" r="r" b="b"/>
              <a:pathLst>
                <a:path w="207448" h="207448" extrusionOk="0">
                  <a:moveTo>
                    <a:pt x="103724" y="0"/>
                  </a:moveTo>
                  <a:cubicBezTo>
                    <a:pt x="46489" y="0"/>
                    <a:pt x="0" y="46489"/>
                    <a:pt x="0" y="103724"/>
                  </a:cubicBezTo>
                  <a:cubicBezTo>
                    <a:pt x="0" y="160959"/>
                    <a:pt x="46489" y="207447"/>
                    <a:pt x="103724" y="207447"/>
                  </a:cubicBezTo>
                  <a:cubicBezTo>
                    <a:pt x="160959" y="207447"/>
                    <a:pt x="207447" y="160959"/>
                    <a:pt x="207447" y="103724"/>
                  </a:cubicBezTo>
                  <a:cubicBezTo>
                    <a:pt x="207447" y="46489"/>
                    <a:pt x="160959" y="0"/>
                    <a:pt x="103724" y="0"/>
                  </a:cubicBezTo>
                  <a:close/>
                </a:path>
              </a:pathLst>
            </a:custGeom>
            <a:solidFill>
              <a:srgbClr val="4BD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8"/>
            <p:cNvSpPr/>
            <p:nvPr/>
          </p:nvSpPr>
          <p:spPr>
            <a:xfrm>
              <a:off x="2726600" y="1774100"/>
              <a:ext cx="2190150" cy="2190150"/>
            </a:xfrm>
            <a:custGeom>
              <a:avLst/>
              <a:gdLst/>
              <a:ahLst/>
              <a:cxnLst/>
              <a:rect l="l" t="t" r="r" b="b"/>
              <a:pathLst>
                <a:path w="87606" h="87606" extrusionOk="0">
                  <a:moveTo>
                    <a:pt x="66580" y="15186"/>
                  </a:moveTo>
                  <a:cubicBezTo>
                    <a:pt x="68216" y="15186"/>
                    <a:pt x="69617" y="15887"/>
                    <a:pt x="70552" y="16821"/>
                  </a:cubicBezTo>
                  <a:cubicBezTo>
                    <a:pt x="71486" y="17755"/>
                    <a:pt x="72187" y="19157"/>
                    <a:pt x="72187" y="20792"/>
                  </a:cubicBezTo>
                  <a:cubicBezTo>
                    <a:pt x="72187" y="22194"/>
                    <a:pt x="71486" y="23596"/>
                    <a:pt x="70552" y="24530"/>
                  </a:cubicBezTo>
                  <a:cubicBezTo>
                    <a:pt x="69617" y="25698"/>
                    <a:pt x="68216" y="26166"/>
                    <a:pt x="66580" y="26166"/>
                  </a:cubicBezTo>
                  <a:cubicBezTo>
                    <a:pt x="65179" y="26166"/>
                    <a:pt x="63777" y="25698"/>
                    <a:pt x="62843" y="24530"/>
                  </a:cubicBezTo>
                  <a:cubicBezTo>
                    <a:pt x="61675" y="23596"/>
                    <a:pt x="61207" y="22194"/>
                    <a:pt x="61207" y="20792"/>
                  </a:cubicBezTo>
                  <a:cubicBezTo>
                    <a:pt x="61207" y="19157"/>
                    <a:pt x="61675" y="17755"/>
                    <a:pt x="62843" y="16821"/>
                  </a:cubicBezTo>
                  <a:cubicBezTo>
                    <a:pt x="63777" y="15887"/>
                    <a:pt x="65179" y="15186"/>
                    <a:pt x="66580" y="15186"/>
                  </a:cubicBezTo>
                  <a:close/>
                  <a:moveTo>
                    <a:pt x="43686" y="30604"/>
                  </a:moveTo>
                  <a:cubicBezTo>
                    <a:pt x="40182" y="30604"/>
                    <a:pt x="36912" y="32006"/>
                    <a:pt x="34342" y="34342"/>
                  </a:cubicBezTo>
                  <a:cubicBezTo>
                    <a:pt x="32006" y="36912"/>
                    <a:pt x="30604" y="40182"/>
                    <a:pt x="30604" y="43686"/>
                  </a:cubicBezTo>
                  <a:cubicBezTo>
                    <a:pt x="30604" y="47191"/>
                    <a:pt x="32006" y="50461"/>
                    <a:pt x="34342" y="53031"/>
                  </a:cubicBezTo>
                  <a:cubicBezTo>
                    <a:pt x="36912" y="55367"/>
                    <a:pt x="40182" y="56769"/>
                    <a:pt x="43686" y="56769"/>
                  </a:cubicBezTo>
                  <a:cubicBezTo>
                    <a:pt x="47191" y="56769"/>
                    <a:pt x="50461" y="55367"/>
                    <a:pt x="53031" y="53031"/>
                  </a:cubicBezTo>
                  <a:cubicBezTo>
                    <a:pt x="55367" y="50461"/>
                    <a:pt x="56769" y="47191"/>
                    <a:pt x="56769" y="43686"/>
                  </a:cubicBezTo>
                  <a:cubicBezTo>
                    <a:pt x="56769" y="40182"/>
                    <a:pt x="55367" y="36912"/>
                    <a:pt x="53031" y="34342"/>
                  </a:cubicBezTo>
                  <a:cubicBezTo>
                    <a:pt x="50461" y="32006"/>
                    <a:pt x="47191" y="30604"/>
                    <a:pt x="43686" y="30604"/>
                  </a:cubicBezTo>
                  <a:close/>
                  <a:moveTo>
                    <a:pt x="43686" y="21727"/>
                  </a:moveTo>
                  <a:cubicBezTo>
                    <a:pt x="49527" y="21727"/>
                    <a:pt x="55133" y="24063"/>
                    <a:pt x="59105" y="28268"/>
                  </a:cubicBezTo>
                  <a:cubicBezTo>
                    <a:pt x="63310" y="32239"/>
                    <a:pt x="65646" y="37846"/>
                    <a:pt x="65646" y="43686"/>
                  </a:cubicBezTo>
                  <a:cubicBezTo>
                    <a:pt x="65646" y="49527"/>
                    <a:pt x="63310" y="55133"/>
                    <a:pt x="59105" y="59105"/>
                  </a:cubicBezTo>
                  <a:cubicBezTo>
                    <a:pt x="55133" y="63310"/>
                    <a:pt x="49527" y="65646"/>
                    <a:pt x="43686" y="65646"/>
                  </a:cubicBezTo>
                  <a:cubicBezTo>
                    <a:pt x="37846" y="65646"/>
                    <a:pt x="32239" y="63310"/>
                    <a:pt x="28268" y="59105"/>
                  </a:cubicBezTo>
                  <a:cubicBezTo>
                    <a:pt x="24063" y="55133"/>
                    <a:pt x="21727" y="49527"/>
                    <a:pt x="21727" y="43686"/>
                  </a:cubicBezTo>
                  <a:cubicBezTo>
                    <a:pt x="21727" y="37846"/>
                    <a:pt x="24063" y="32239"/>
                    <a:pt x="28268" y="28268"/>
                  </a:cubicBezTo>
                  <a:cubicBezTo>
                    <a:pt x="32239" y="24063"/>
                    <a:pt x="37846" y="21727"/>
                    <a:pt x="43686" y="21727"/>
                  </a:cubicBezTo>
                  <a:close/>
                  <a:moveTo>
                    <a:pt x="43686" y="1"/>
                  </a:moveTo>
                  <a:cubicBezTo>
                    <a:pt x="31772" y="1"/>
                    <a:pt x="30371" y="1"/>
                    <a:pt x="25698" y="235"/>
                  </a:cubicBezTo>
                  <a:cubicBezTo>
                    <a:pt x="21026" y="468"/>
                    <a:pt x="17755" y="1169"/>
                    <a:pt x="14952" y="2103"/>
                  </a:cubicBezTo>
                  <a:cubicBezTo>
                    <a:pt x="12149" y="3272"/>
                    <a:pt x="9345" y="4907"/>
                    <a:pt x="7243" y="7243"/>
                  </a:cubicBezTo>
                  <a:cubicBezTo>
                    <a:pt x="4907" y="9345"/>
                    <a:pt x="3272" y="12149"/>
                    <a:pt x="2103" y="14952"/>
                  </a:cubicBezTo>
                  <a:cubicBezTo>
                    <a:pt x="1169" y="17755"/>
                    <a:pt x="468" y="21026"/>
                    <a:pt x="235" y="25698"/>
                  </a:cubicBezTo>
                  <a:cubicBezTo>
                    <a:pt x="1" y="30371"/>
                    <a:pt x="1" y="31772"/>
                    <a:pt x="1" y="43686"/>
                  </a:cubicBezTo>
                  <a:cubicBezTo>
                    <a:pt x="1" y="55601"/>
                    <a:pt x="1" y="57002"/>
                    <a:pt x="235" y="61675"/>
                  </a:cubicBezTo>
                  <a:cubicBezTo>
                    <a:pt x="468" y="66347"/>
                    <a:pt x="1169" y="69617"/>
                    <a:pt x="2103" y="72421"/>
                  </a:cubicBezTo>
                  <a:cubicBezTo>
                    <a:pt x="3272" y="75224"/>
                    <a:pt x="4907" y="78027"/>
                    <a:pt x="7243" y="80130"/>
                  </a:cubicBezTo>
                  <a:cubicBezTo>
                    <a:pt x="9345" y="82466"/>
                    <a:pt x="12149" y="84101"/>
                    <a:pt x="14952" y="85269"/>
                  </a:cubicBezTo>
                  <a:cubicBezTo>
                    <a:pt x="17755" y="86204"/>
                    <a:pt x="21026" y="86905"/>
                    <a:pt x="25698" y="87138"/>
                  </a:cubicBezTo>
                  <a:cubicBezTo>
                    <a:pt x="30371" y="87372"/>
                    <a:pt x="31772" y="87605"/>
                    <a:pt x="43686" y="87605"/>
                  </a:cubicBezTo>
                  <a:cubicBezTo>
                    <a:pt x="55601" y="87605"/>
                    <a:pt x="57002" y="87372"/>
                    <a:pt x="61675" y="87138"/>
                  </a:cubicBezTo>
                  <a:cubicBezTo>
                    <a:pt x="66347" y="86905"/>
                    <a:pt x="69617" y="86204"/>
                    <a:pt x="72421" y="85269"/>
                  </a:cubicBezTo>
                  <a:cubicBezTo>
                    <a:pt x="75224" y="84101"/>
                    <a:pt x="78027" y="82466"/>
                    <a:pt x="80130" y="80130"/>
                  </a:cubicBezTo>
                  <a:cubicBezTo>
                    <a:pt x="82466" y="78027"/>
                    <a:pt x="84101" y="75224"/>
                    <a:pt x="85269" y="72421"/>
                  </a:cubicBezTo>
                  <a:cubicBezTo>
                    <a:pt x="86204" y="69617"/>
                    <a:pt x="86905" y="66347"/>
                    <a:pt x="87138" y="61675"/>
                  </a:cubicBezTo>
                  <a:cubicBezTo>
                    <a:pt x="87372" y="57002"/>
                    <a:pt x="87605" y="55601"/>
                    <a:pt x="87605" y="43686"/>
                  </a:cubicBezTo>
                  <a:cubicBezTo>
                    <a:pt x="87605" y="31772"/>
                    <a:pt x="87372" y="30371"/>
                    <a:pt x="87138" y="25698"/>
                  </a:cubicBezTo>
                  <a:cubicBezTo>
                    <a:pt x="86905" y="21026"/>
                    <a:pt x="86204" y="17755"/>
                    <a:pt x="85269" y="14952"/>
                  </a:cubicBezTo>
                  <a:cubicBezTo>
                    <a:pt x="84101" y="12149"/>
                    <a:pt x="82466" y="9345"/>
                    <a:pt x="80130" y="7243"/>
                  </a:cubicBezTo>
                  <a:cubicBezTo>
                    <a:pt x="77794" y="4907"/>
                    <a:pt x="75224" y="3272"/>
                    <a:pt x="72421" y="2103"/>
                  </a:cubicBezTo>
                  <a:cubicBezTo>
                    <a:pt x="69617" y="1169"/>
                    <a:pt x="66347" y="468"/>
                    <a:pt x="61675" y="235"/>
                  </a:cubicBezTo>
                  <a:cubicBezTo>
                    <a:pt x="57002" y="1"/>
                    <a:pt x="55601" y="1"/>
                    <a:pt x="436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" name="Google Shape;104;p8"/>
          <p:cNvGrpSpPr/>
          <p:nvPr/>
        </p:nvGrpSpPr>
        <p:grpSpPr>
          <a:xfrm>
            <a:off x="7697704" y="7415521"/>
            <a:ext cx="493726" cy="493726"/>
            <a:chOff x="1190625" y="238125"/>
            <a:chExt cx="5186200" cy="5186200"/>
          </a:xfrm>
        </p:grpSpPr>
        <p:sp>
          <p:nvSpPr>
            <p:cNvPr id="105" name="Google Shape;105;p8"/>
            <p:cNvSpPr/>
            <p:nvPr/>
          </p:nvSpPr>
          <p:spPr>
            <a:xfrm>
              <a:off x="1190625" y="238125"/>
              <a:ext cx="5186200" cy="5186200"/>
            </a:xfrm>
            <a:custGeom>
              <a:avLst/>
              <a:gdLst/>
              <a:ahLst/>
              <a:cxnLst/>
              <a:rect l="l" t="t" r="r" b="b"/>
              <a:pathLst>
                <a:path w="207448" h="207448" extrusionOk="0">
                  <a:moveTo>
                    <a:pt x="103724" y="0"/>
                  </a:moveTo>
                  <a:cubicBezTo>
                    <a:pt x="46489" y="0"/>
                    <a:pt x="0" y="46489"/>
                    <a:pt x="0" y="103724"/>
                  </a:cubicBezTo>
                  <a:cubicBezTo>
                    <a:pt x="0" y="160959"/>
                    <a:pt x="46489" y="207447"/>
                    <a:pt x="103724" y="207447"/>
                  </a:cubicBezTo>
                  <a:cubicBezTo>
                    <a:pt x="160959" y="207447"/>
                    <a:pt x="207447" y="160959"/>
                    <a:pt x="207447" y="103724"/>
                  </a:cubicBezTo>
                  <a:cubicBezTo>
                    <a:pt x="207447" y="46489"/>
                    <a:pt x="160959" y="0"/>
                    <a:pt x="103724" y="0"/>
                  </a:cubicBezTo>
                  <a:close/>
                </a:path>
              </a:pathLst>
            </a:custGeom>
            <a:solidFill>
              <a:srgbClr val="4BD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8"/>
            <p:cNvSpPr/>
            <p:nvPr/>
          </p:nvSpPr>
          <p:spPr>
            <a:xfrm>
              <a:off x="2498850" y="1698200"/>
              <a:ext cx="2493825" cy="2264050"/>
            </a:xfrm>
            <a:custGeom>
              <a:avLst/>
              <a:gdLst/>
              <a:ahLst/>
              <a:cxnLst/>
              <a:rect l="l" t="t" r="r" b="b"/>
              <a:pathLst>
                <a:path w="99753" h="90562" extrusionOk="0">
                  <a:moveTo>
                    <a:pt x="91810" y="7943"/>
                  </a:moveTo>
                  <a:cubicBezTo>
                    <a:pt x="91810" y="8176"/>
                    <a:pt x="91810" y="8176"/>
                    <a:pt x="91810" y="8644"/>
                  </a:cubicBezTo>
                  <a:lnTo>
                    <a:pt x="77559" y="81998"/>
                  </a:lnTo>
                  <a:cubicBezTo>
                    <a:pt x="77559" y="82231"/>
                    <a:pt x="77326" y="82465"/>
                    <a:pt x="77092" y="82699"/>
                  </a:cubicBezTo>
                  <a:cubicBezTo>
                    <a:pt x="76995" y="82795"/>
                    <a:pt x="76899" y="82852"/>
                    <a:pt x="76735" y="82852"/>
                  </a:cubicBezTo>
                  <a:cubicBezTo>
                    <a:pt x="76505" y="82852"/>
                    <a:pt x="76141" y="82739"/>
                    <a:pt x="75457" y="82465"/>
                  </a:cubicBezTo>
                  <a:lnTo>
                    <a:pt x="52796" y="64944"/>
                  </a:lnTo>
                  <a:lnTo>
                    <a:pt x="39247" y="77559"/>
                  </a:lnTo>
                  <a:lnTo>
                    <a:pt x="42050" y="59104"/>
                  </a:lnTo>
                  <a:lnTo>
                    <a:pt x="78961" y="24062"/>
                  </a:lnTo>
                  <a:cubicBezTo>
                    <a:pt x="80363" y="22660"/>
                    <a:pt x="79895" y="22427"/>
                    <a:pt x="79895" y="22427"/>
                  </a:cubicBezTo>
                  <a:cubicBezTo>
                    <a:pt x="79895" y="21679"/>
                    <a:pt x="79522" y="21455"/>
                    <a:pt x="79073" y="21455"/>
                  </a:cubicBezTo>
                  <a:cubicBezTo>
                    <a:pt x="78400" y="21455"/>
                    <a:pt x="77559" y="21960"/>
                    <a:pt x="77559" y="21960"/>
                  </a:cubicBezTo>
                  <a:lnTo>
                    <a:pt x="31071" y="51161"/>
                  </a:lnTo>
                  <a:lnTo>
                    <a:pt x="31071" y="50927"/>
                  </a:lnTo>
                  <a:lnTo>
                    <a:pt x="8877" y="43452"/>
                  </a:lnTo>
                  <a:lnTo>
                    <a:pt x="8877" y="43218"/>
                  </a:lnTo>
                  <a:lnTo>
                    <a:pt x="9111" y="43218"/>
                  </a:lnTo>
                  <a:cubicBezTo>
                    <a:pt x="9111" y="43218"/>
                    <a:pt x="28968" y="34808"/>
                    <a:pt x="49292" y="26165"/>
                  </a:cubicBezTo>
                  <a:cubicBezTo>
                    <a:pt x="59338" y="21726"/>
                    <a:pt x="69616" y="17287"/>
                    <a:pt x="77326" y="14017"/>
                  </a:cubicBezTo>
                  <a:cubicBezTo>
                    <a:pt x="85268" y="10746"/>
                    <a:pt x="91109" y="8176"/>
                    <a:pt x="91342" y="8176"/>
                  </a:cubicBezTo>
                  <a:cubicBezTo>
                    <a:pt x="91810" y="7943"/>
                    <a:pt x="91576" y="7943"/>
                    <a:pt x="91810" y="7943"/>
                  </a:cubicBezTo>
                  <a:close/>
                  <a:moveTo>
                    <a:pt x="92277" y="0"/>
                  </a:moveTo>
                  <a:cubicBezTo>
                    <a:pt x="90875" y="0"/>
                    <a:pt x="89707" y="467"/>
                    <a:pt x="88539" y="934"/>
                  </a:cubicBezTo>
                  <a:cubicBezTo>
                    <a:pt x="87605" y="1402"/>
                    <a:pt x="82232" y="3504"/>
                    <a:pt x="74522" y="6775"/>
                  </a:cubicBezTo>
                  <a:lnTo>
                    <a:pt x="46255" y="18923"/>
                  </a:lnTo>
                  <a:cubicBezTo>
                    <a:pt x="25931" y="27566"/>
                    <a:pt x="6074" y="35976"/>
                    <a:pt x="6074" y="35976"/>
                  </a:cubicBezTo>
                  <a:lnTo>
                    <a:pt x="6308" y="35976"/>
                  </a:lnTo>
                  <a:cubicBezTo>
                    <a:pt x="6308" y="35976"/>
                    <a:pt x="4906" y="36443"/>
                    <a:pt x="3504" y="37378"/>
                  </a:cubicBezTo>
                  <a:cubicBezTo>
                    <a:pt x="2803" y="38079"/>
                    <a:pt x="1869" y="38780"/>
                    <a:pt x="1402" y="39714"/>
                  </a:cubicBezTo>
                  <a:cubicBezTo>
                    <a:pt x="701" y="40649"/>
                    <a:pt x="0" y="42284"/>
                    <a:pt x="234" y="43919"/>
                  </a:cubicBezTo>
                  <a:cubicBezTo>
                    <a:pt x="701" y="46722"/>
                    <a:pt x="2336" y="48358"/>
                    <a:pt x="3738" y="49292"/>
                  </a:cubicBezTo>
                  <a:cubicBezTo>
                    <a:pt x="4906" y="50227"/>
                    <a:pt x="6308" y="50694"/>
                    <a:pt x="6308" y="50694"/>
                  </a:cubicBezTo>
                  <a:lnTo>
                    <a:pt x="24997" y="57001"/>
                  </a:lnTo>
                  <a:cubicBezTo>
                    <a:pt x="25697" y="59805"/>
                    <a:pt x="30603" y="75924"/>
                    <a:pt x="31771" y="79662"/>
                  </a:cubicBezTo>
                  <a:cubicBezTo>
                    <a:pt x="32472" y="81998"/>
                    <a:pt x="33173" y="83400"/>
                    <a:pt x="33874" y="84334"/>
                  </a:cubicBezTo>
                  <a:cubicBezTo>
                    <a:pt x="34341" y="85035"/>
                    <a:pt x="34808" y="85502"/>
                    <a:pt x="35509" y="85736"/>
                  </a:cubicBezTo>
                  <a:cubicBezTo>
                    <a:pt x="35743" y="85969"/>
                    <a:pt x="35976" y="86203"/>
                    <a:pt x="36444" y="86203"/>
                  </a:cubicBezTo>
                  <a:lnTo>
                    <a:pt x="36677" y="86203"/>
                  </a:lnTo>
                  <a:cubicBezTo>
                    <a:pt x="37285" y="86390"/>
                    <a:pt x="37864" y="86465"/>
                    <a:pt x="38402" y="86465"/>
                  </a:cubicBezTo>
                  <a:cubicBezTo>
                    <a:pt x="40555" y="86465"/>
                    <a:pt x="42050" y="85268"/>
                    <a:pt x="42050" y="85268"/>
                  </a:cubicBezTo>
                  <a:lnTo>
                    <a:pt x="42284" y="85268"/>
                  </a:lnTo>
                  <a:lnTo>
                    <a:pt x="53264" y="74989"/>
                  </a:lnTo>
                  <a:lnTo>
                    <a:pt x="71719" y="89473"/>
                  </a:lnTo>
                  <a:lnTo>
                    <a:pt x="72186" y="89707"/>
                  </a:lnTo>
                  <a:cubicBezTo>
                    <a:pt x="73559" y="90308"/>
                    <a:pt x="74963" y="90562"/>
                    <a:pt x="76294" y="90562"/>
                  </a:cubicBezTo>
                  <a:cubicBezTo>
                    <a:pt x="78589" y="90562"/>
                    <a:pt x="80668" y="89807"/>
                    <a:pt x="81998" y="88773"/>
                  </a:cubicBezTo>
                  <a:cubicBezTo>
                    <a:pt x="83867" y="86904"/>
                    <a:pt x="84801" y="84801"/>
                    <a:pt x="84801" y="84801"/>
                  </a:cubicBezTo>
                  <a:lnTo>
                    <a:pt x="84801" y="84568"/>
                  </a:lnTo>
                  <a:lnTo>
                    <a:pt x="99052" y="10279"/>
                  </a:lnTo>
                  <a:cubicBezTo>
                    <a:pt x="99519" y="8410"/>
                    <a:pt x="99752" y="6775"/>
                    <a:pt x="99285" y="5139"/>
                  </a:cubicBezTo>
                  <a:cubicBezTo>
                    <a:pt x="98818" y="3504"/>
                    <a:pt x="97650" y="1869"/>
                    <a:pt x="96248" y="1168"/>
                  </a:cubicBezTo>
                  <a:cubicBezTo>
                    <a:pt x="95080" y="234"/>
                    <a:pt x="93679" y="0"/>
                    <a:pt x="922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" name="Google Shape;107;p8"/>
          <p:cNvGrpSpPr/>
          <p:nvPr/>
        </p:nvGrpSpPr>
        <p:grpSpPr>
          <a:xfrm>
            <a:off x="7697744" y="8157032"/>
            <a:ext cx="498394" cy="498394"/>
            <a:chOff x="1190625" y="238125"/>
            <a:chExt cx="5186200" cy="5186200"/>
          </a:xfrm>
        </p:grpSpPr>
        <p:sp>
          <p:nvSpPr>
            <p:cNvPr id="108" name="Google Shape;108;p8"/>
            <p:cNvSpPr/>
            <p:nvPr/>
          </p:nvSpPr>
          <p:spPr>
            <a:xfrm>
              <a:off x="1190625" y="238125"/>
              <a:ext cx="5186200" cy="5186200"/>
            </a:xfrm>
            <a:custGeom>
              <a:avLst/>
              <a:gdLst/>
              <a:ahLst/>
              <a:cxnLst/>
              <a:rect l="l" t="t" r="r" b="b"/>
              <a:pathLst>
                <a:path w="207448" h="207448" extrusionOk="0">
                  <a:moveTo>
                    <a:pt x="103724" y="0"/>
                  </a:moveTo>
                  <a:cubicBezTo>
                    <a:pt x="46489" y="0"/>
                    <a:pt x="0" y="46489"/>
                    <a:pt x="0" y="103724"/>
                  </a:cubicBezTo>
                  <a:cubicBezTo>
                    <a:pt x="0" y="160959"/>
                    <a:pt x="46489" y="207447"/>
                    <a:pt x="103724" y="207447"/>
                  </a:cubicBezTo>
                  <a:cubicBezTo>
                    <a:pt x="160959" y="207447"/>
                    <a:pt x="207447" y="160959"/>
                    <a:pt x="207447" y="103724"/>
                  </a:cubicBezTo>
                  <a:cubicBezTo>
                    <a:pt x="207447" y="46489"/>
                    <a:pt x="160959" y="0"/>
                    <a:pt x="103724" y="0"/>
                  </a:cubicBezTo>
                  <a:close/>
                </a:path>
              </a:pathLst>
            </a:custGeom>
            <a:solidFill>
              <a:srgbClr val="4BD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8"/>
            <p:cNvSpPr/>
            <p:nvPr/>
          </p:nvSpPr>
          <p:spPr>
            <a:xfrm>
              <a:off x="2942700" y="1803325"/>
              <a:ext cx="1868925" cy="1757950"/>
            </a:xfrm>
            <a:custGeom>
              <a:avLst/>
              <a:gdLst/>
              <a:ahLst/>
              <a:cxnLst/>
              <a:rect l="l" t="t" r="r" b="b"/>
              <a:pathLst>
                <a:path w="74757" h="70318" extrusionOk="0">
                  <a:moveTo>
                    <a:pt x="7943" y="0"/>
                  </a:moveTo>
                  <a:cubicBezTo>
                    <a:pt x="5841" y="0"/>
                    <a:pt x="3972" y="701"/>
                    <a:pt x="2337" y="2336"/>
                  </a:cubicBezTo>
                  <a:cubicBezTo>
                    <a:pt x="935" y="3738"/>
                    <a:pt x="1" y="5607"/>
                    <a:pt x="1" y="7709"/>
                  </a:cubicBezTo>
                  <a:cubicBezTo>
                    <a:pt x="1" y="9812"/>
                    <a:pt x="935" y="11914"/>
                    <a:pt x="2337" y="13316"/>
                  </a:cubicBezTo>
                  <a:cubicBezTo>
                    <a:pt x="3972" y="14718"/>
                    <a:pt x="5841" y="15652"/>
                    <a:pt x="7943" y="15652"/>
                  </a:cubicBezTo>
                  <a:cubicBezTo>
                    <a:pt x="10046" y="15652"/>
                    <a:pt x="11915" y="14718"/>
                    <a:pt x="13550" y="13316"/>
                  </a:cubicBezTo>
                  <a:cubicBezTo>
                    <a:pt x="14952" y="11914"/>
                    <a:pt x="15653" y="9812"/>
                    <a:pt x="15653" y="7709"/>
                  </a:cubicBezTo>
                  <a:cubicBezTo>
                    <a:pt x="15653" y="5840"/>
                    <a:pt x="14952" y="3738"/>
                    <a:pt x="13550" y="2336"/>
                  </a:cubicBezTo>
                  <a:cubicBezTo>
                    <a:pt x="11915" y="701"/>
                    <a:pt x="10046" y="0"/>
                    <a:pt x="7943" y="0"/>
                  </a:cubicBezTo>
                  <a:close/>
                  <a:moveTo>
                    <a:pt x="234" y="21492"/>
                  </a:moveTo>
                  <a:lnTo>
                    <a:pt x="234" y="70317"/>
                  </a:lnTo>
                  <a:lnTo>
                    <a:pt x="15886" y="70317"/>
                  </a:lnTo>
                  <a:lnTo>
                    <a:pt x="15886" y="21492"/>
                  </a:lnTo>
                  <a:close/>
                  <a:moveTo>
                    <a:pt x="56564" y="19886"/>
                  </a:moveTo>
                  <a:cubicBezTo>
                    <a:pt x="49899" y="19886"/>
                    <a:pt x="43331" y="22967"/>
                    <a:pt x="40649" y="28033"/>
                  </a:cubicBezTo>
                  <a:lnTo>
                    <a:pt x="40649" y="21492"/>
                  </a:lnTo>
                  <a:lnTo>
                    <a:pt x="25231" y="21492"/>
                  </a:lnTo>
                  <a:lnTo>
                    <a:pt x="25231" y="70317"/>
                  </a:lnTo>
                  <a:lnTo>
                    <a:pt x="40649" y="70317"/>
                  </a:lnTo>
                  <a:lnTo>
                    <a:pt x="40649" y="44620"/>
                  </a:lnTo>
                  <a:cubicBezTo>
                    <a:pt x="40649" y="37328"/>
                    <a:pt x="45481" y="33400"/>
                    <a:pt x="50201" y="33400"/>
                  </a:cubicBezTo>
                  <a:cubicBezTo>
                    <a:pt x="54704" y="33400"/>
                    <a:pt x="59104" y="36977"/>
                    <a:pt x="59104" y="44620"/>
                  </a:cubicBezTo>
                  <a:lnTo>
                    <a:pt x="59104" y="70317"/>
                  </a:lnTo>
                  <a:lnTo>
                    <a:pt x="74756" y="70317"/>
                  </a:lnTo>
                  <a:lnTo>
                    <a:pt x="74756" y="39480"/>
                  </a:lnTo>
                  <a:cubicBezTo>
                    <a:pt x="74756" y="25516"/>
                    <a:pt x="65572" y="19886"/>
                    <a:pt x="56564" y="1988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" name="Google Shape;110;p8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111" name="Google Shape;111;p8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8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8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8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" name="Google Shape;115;p8"/>
          <p:cNvSpPr txBox="1">
            <a:spLocks noGrp="1"/>
          </p:cNvSpPr>
          <p:nvPr>
            <p:ph type="subTitle" idx="2"/>
          </p:nvPr>
        </p:nvSpPr>
        <p:spPr>
          <a:xfrm>
            <a:off x="8393025" y="6666034"/>
            <a:ext cx="5021700" cy="504900"/>
          </a:xfrm>
          <a:prstGeom prst="rect">
            <a:avLst/>
          </a:prstGeom>
        </p:spPr>
        <p:txBody>
          <a:bodyPr spcFirstLastPara="1" wrap="square" lIns="0" tIns="126000" rIns="0" bIns="0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8"/>
          <p:cNvSpPr txBox="1">
            <a:spLocks noGrp="1"/>
          </p:cNvSpPr>
          <p:nvPr>
            <p:ph type="subTitle" idx="3"/>
          </p:nvPr>
        </p:nvSpPr>
        <p:spPr>
          <a:xfrm>
            <a:off x="8393025" y="5932609"/>
            <a:ext cx="5021700" cy="490500"/>
          </a:xfrm>
          <a:prstGeom prst="rect">
            <a:avLst/>
          </a:prstGeom>
        </p:spPr>
        <p:txBody>
          <a:bodyPr spcFirstLastPara="1" wrap="square" lIns="0" tIns="126000" rIns="0" bIns="0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8"/>
          <p:cNvSpPr txBox="1">
            <a:spLocks noGrp="1"/>
          </p:cNvSpPr>
          <p:nvPr>
            <p:ph type="subTitle" idx="4"/>
          </p:nvPr>
        </p:nvSpPr>
        <p:spPr>
          <a:xfrm>
            <a:off x="8393025" y="7408997"/>
            <a:ext cx="5021700" cy="504900"/>
          </a:xfrm>
          <a:prstGeom prst="rect">
            <a:avLst/>
          </a:prstGeom>
        </p:spPr>
        <p:txBody>
          <a:bodyPr spcFirstLastPara="1" wrap="square" lIns="0" tIns="126000" rIns="0" bIns="0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8"/>
          <p:cNvSpPr txBox="1">
            <a:spLocks noGrp="1"/>
          </p:cNvSpPr>
          <p:nvPr>
            <p:ph type="subTitle" idx="5"/>
          </p:nvPr>
        </p:nvSpPr>
        <p:spPr>
          <a:xfrm>
            <a:off x="8393025" y="8156697"/>
            <a:ext cx="5021700" cy="504900"/>
          </a:xfrm>
          <a:prstGeom prst="rect">
            <a:avLst/>
          </a:prstGeom>
        </p:spPr>
        <p:txBody>
          <a:bodyPr spcFirstLastPara="1" wrap="square" lIns="0" tIns="126000" rIns="0" bIns="0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8"/>
          <p:cNvSpPr/>
          <p:nvPr/>
        </p:nvSpPr>
        <p:spPr>
          <a:xfrm>
            <a:off x="18773050" y="733450"/>
            <a:ext cx="4575600" cy="86625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62000" tIns="12600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Поместите квадратное изображение на слайд, затем с помощью инструмента </a:t>
            </a:r>
            <a:r>
              <a:rPr lang="ru" b="1"/>
              <a:t>Обрезка</a:t>
            </a:r>
            <a:r>
              <a:rPr lang="ru"/>
              <a:t> выберете обрезку с помощью овала.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ru"/>
            </a:br>
            <a:br>
              <a:rPr lang="ru"/>
            </a:br>
            <a:br>
              <a:rPr lang="ru"/>
            </a:br>
            <a:br>
              <a:rPr lang="ru"/>
            </a:br>
            <a:br>
              <a:rPr lang="ru"/>
            </a:b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ru"/>
            </a:b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Переместите изображение в </a:t>
            </a:r>
            <a:r>
              <a:rPr lang="ru" sz="1050">
                <a:solidFill>
                  <a:srgbClr val="222222"/>
                </a:solidFill>
                <a:highlight>
                  <a:srgbClr val="FFFFFF"/>
                </a:highlight>
              </a:rPr>
              <a:t>«</a:t>
            </a:r>
            <a:r>
              <a:rPr lang="ru">
                <a:solidFill>
                  <a:schemeClr val="dk1"/>
                </a:solidFill>
              </a:rPr>
              <a:t>область для фотографии</a:t>
            </a:r>
            <a:r>
              <a:rPr lang="ru" sz="1050">
                <a:solidFill>
                  <a:srgbClr val="222222"/>
                </a:solidFill>
                <a:highlight>
                  <a:srgbClr val="FFFFFF"/>
                </a:highlight>
              </a:rPr>
              <a:t>»‎</a:t>
            </a:r>
            <a:r>
              <a:rPr lang="ru"/>
              <a:t> и подберите его размер, чтобы оно закрывало собой пунктирную линию. Проверьте выравнивание используя направляющие.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Пример:</a:t>
            </a:r>
            <a:endParaRPr/>
          </a:p>
        </p:txBody>
      </p:sp>
      <p:pic>
        <p:nvPicPr>
          <p:cNvPr id="120" name="Google Shape;120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8944068" y="1635878"/>
            <a:ext cx="4104935" cy="198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44074" y="5338200"/>
            <a:ext cx="3821427" cy="38058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8"/>
          <p:cNvSpPr/>
          <p:nvPr/>
        </p:nvSpPr>
        <p:spPr>
          <a:xfrm>
            <a:off x="18773050" y="-27500"/>
            <a:ext cx="517200" cy="517200"/>
          </a:xfrm>
          <a:prstGeom prst="ellipse">
            <a:avLst/>
          </a:prstGeom>
          <a:solidFill>
            <a:srgbClr val="4BD0A0"/>
          </a:solidFill>
          <a:ln w="28575" cap="flat" cmpd="sng">
            <a:solidFill>
              <a:srgbClr val="4BD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!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Большая цифра">
  <p:cSld name="CUSTOM_3_1_1_2_2_1_1_1_1_1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2"/>
          <p:cNvSpPr/>
          <p:nvPr/>
        </p:nvSpPr>
        <p:spPr>
          <a:xfrm>
            <a:off x="4000500" y="0"/>
            <a:ext cx="10287000" cy="10287000"/>
          </a:xfrm>
          <a:prstGeom prst="ellipse">
            <a:avLst/>
          </a:prstGeom>
          <a:noFill/>
          <a:ln w="28575" cap="flat" cmpd="sng">
            <a:solidFill>
              <a:srgbClr val="4BD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12"/>
          <p:cNvSpPr txBox="1">
            <a:spLocks noGrp="1"/>
          </p:cNvSpPr>
          <p:nvPr>
            <p:ph type="subTitle" idx="1"/>
          </p:nvPr>
        </p:nvSpPr>
        <p:spPr>
          <a:xfrm>
            <a:off x="4856925" y="2217600"/>
            <a:ext cx="8574000" cy="297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400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23000"/>
              <a:buNone/>
              <a:defRPr sz="23000" b="1">
                <a:solidFill>
                  <a:srgbClr val="4BD0A0"/>
                </a:solidFill>
              </a:defRPr>
            </a:lvl1pPr>
            <a:lvl2pPr lvl="1" algn="ctr" rtl="0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28" name="Google Shape;228;p12"/>
          <p:cNvSpPr/>
          <p:nvPr/>
        </p:nvSpPr>
        <p:spPr>
          <a:xfrm>
            <a:off x="-6286500" y="47700"/>
            <a:ext cx="10287000" cy="10287000"/>
          </a:xfrm>
          <a:prstGeom prst="ellipse">
            <a:avLst/>
          </a:prstGeom>
          <a:noFill/>
          <a:ln w="28575" cap="flat" cmpd="sng">
            <a:solidFill>
              <a:srgbClr val="EEEE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12"/>
          <p:cNvSpPr/>
          <p:nvPr/>
        </p:nvSpPr>
        <p:spPr>
          <a:xfrm>
            <a:off x="14287500" y="47700"/>
            <a:ext cx="10287000" cy="10287000"/>
          </a:xfrm>
          <a:prstGeom prst="ellipse">
            <a:avLst/>
          </a:prstGeom>
          <a:noFill/>
          <a:ln w="28575" cap="flat" cmpd="sng">
            <a:solidFill>
              <a:srgbClr val="EEEE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12"/>
          <p:cNvSpPr txBox="1">
            <a:spLocks noGrp="1"/>
          </p:cNvSpPr>
          <p:nvPr>
            <p:ph type="title"/>
          </p:nvPr>
        </p:nvSpPr>
        <p:spPr>
          <a:xfrm>
            <a:off x="4856925" y="5435575"/>
            <a:ext cx="8574000" cy="2469900"/>
          </a:xfrm>
          <a:prstGeom prst="rect">
            <a:avLst/>
          </a:prstGeom>
        </p:spPr>
        <p:txBody>
          <a:bodyPr spcFirstLastPara="1" wrap="square" lIns="0" tIns="126000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31" name="Google Shape;231;p12"/>
          <p:cNvSpPr txBox="1">
            <a:spLocks noGrp="1"/>
          </p:cNvSpPr>
          <p:nvPr>
            <p:ph type="body" idx="2"/>
          </p:nvPr>
        </p:nvSpPr>
        <p:spPr>
          <a:xfrm>
            <a:off x="551850" y="9396000"/>
            <a:ext cx="7146000" cy="244800"/>
          </a:xfrm>
          <a:prstGeom prst="rect">
            <a:avLst/>
          </a:prstGeom>
          <a:noFill/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●"/>
              <a:defRPr sz="1400">
                <a:solidFill>
                  <a:srgbClr val="999999"/>
                </a:solidFill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○"/>
              <a:defRPr sz="1400">
                <a:solidFill>
                  <a:srgbClr val="999999"/>
                </a:solidFill>
              </a:defRPr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■"/>
              <a:defRPr sz="1400">
                <a:solidFill>
                  <a:srgbClr val="999999"/>
                </a:solidFill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●"/>
              <a:defRPr sz="1400">
                <a:solidFill>
                  <a:srgbClr val="999999"/>
                </a:solidFill>
              </a:defRPr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○"/>
              <a:defRPr sz="1400">
                <a:solidFill>
                  <a:srgbClr val="999999"/>
                </a:solidFill>
              </a:defRPr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■"/>
              <a:defRPr sz="1400">
                <a:solidFill>
                  <a:srgbClr val="999999"/>
                </a:solidFill>
              </a:defRPr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●"/>
              <a:defRPr sz="1400">
                <a:solidFill>
                  <a:srgbClr val="999999"/>
                </a:solidFill>
              </a:defRPr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○"/>
              <a:defRPr sz="1400">
                <a:solidFill>
                  <a:srgbClr val="999999"/>
                </a:solidFill>
              </a:defRPr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■"/>
              <a:defRPr sz="1400">
                <a:solidFill>
                  <a:srgbClr val="999999"/>
                </a:solidFill>
              </a:defRPr>
            </a:lvl9pPr>
          </a:lstStyle>
          <a:p>
            <a:endParaRPr/>
          </a:p>
        </p:txBody>
      </p:sp>
      <p:grpSp>
        <p:nvGrpSpPr>
          <p:cNvPr id="232" name="Google Shape;232;p12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233" name="Google Shape;233;p12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2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2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2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Титульный слайд">
  <p:cSld name="CUSTOM_3_1_1_2_1">
    <p:bg>
      <p:bgPr>
        <a:solidFill>
          <a:srgbClr val="4BD0A0"/>
        </a:solidFill>
        <a:effectLst/>
      </p:bgPr>
    </p:bg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3"/>
          <p:cNvSpPr/>
          <p:nvPr/>
        </p:nvSpPr>
        <p:spPr>
          <a:xfrm>
            <a:off x="14272675" y="723900"/>
            <a:ext cx="9563100" cy="95631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13"/>
          <p:cNvSpPr/>
          <p:nvPr/>
        </p:nvSpPr>
        <p:spPr>
          <a:xfrm>
            <a:off x="4702500" y="723900"/>
            <a:ext cx="9563100" cy="9563100"/>
          </a:xfrm>
          <a:prstGeom prst="ellipse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13"/>
          <p:cNvSpPr txBox="1">
            <a:spLocks noGrp="1"/>
          </p:cNvSpPr>
          <p:nvPr>
            <p:ph type="title"/>
          </p:nvPr>
        </p:nvSpPr>
        <p:spPr>
          <a:xfrm>
            <a:off x="551850" y="489600"/>
            <a:ext cx="14292000" cy="4701600"/>
          </a:xfrm>
          <a:prstGeom prst="rect">
            <a:avLst/>
          </a:prstGeom>
        </p:spPr>
        <p:txBody>
          <a:bodyPr spcFirstLastPara="1" wrap="square" lIns="0" tIns="36000" rIns="0" bIns="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 b="1"/>
            </a:lvl1pPr>
            <a:lvl2pPr lvl="1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>
            <a:endParaRPr/>
          </a:p>
        </p:txBody>
      </p:sp>
      <p:grpSp>
        <p:nvGrpSpPr>
          <p:cNvPr id="241" name="Google Shape;241;p13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242" name="Google Shape;242;p13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3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3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3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6" name="Google Shape;246;p13"/>
          <p:cNvSpPr/>
          <p:nvPr/>
        </p:nvSpPr>
        <p:spPr>
          <a:xfrm>
            <a:off x="18773050" y="725400"/>
            <a:ext cx="4680000" cy="44658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62000" tIns="12600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Для подзаголовков используйте шрифт размером 30pt. Добавьте пустую строку, для отделения заголовка от подзаголовка.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Пример:</a:t>
            </a:r>
            <a:endParaRPr/>
          </a:p>
        </p:txBody>
      </p:sp>
      <p:pic>
        <p:nvPicPr>
          <p:cNvPr id="247" name="Google Shape;247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8941750" y="2217591"/>
            <a:ext cx="4364628" cy="2767800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13"/>
          <p:cNvSpPr/>
          <p:nvPr/>
        </p:nvSpPr>
        <p:spPr>
          <a:xfrm>
            <a:off x="18773050" y="5916625"/>
            <a:ext cx="4680000" cy="29826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62000" tIns="12600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Нижний текстовый блок используйте для написания имени, фамилии и должности.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Пример:</a:t>
            </a:r>
            <a:endParaRPr/>
          </a:p>
        </p:txBody>
      </p:sp>
      <p:pic>
        <p:nvPicPr>
          <p:cNvPr id="249" name="Google Shape;24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41750" y="7164000"/>
            <a:ext cx="3167966" cy="1497825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13"/>
          <p:cNvSpPr/>
          <p:nvPr/>
        </p:nvSpPr>
        <p:spPr>
          <a:xfrm>
            <a:off x="18773050" y="-27500"/>
            <a:ext cx="517200" cy="517200"/>
          </a:xfrm>
          <a:prstGeom prst="ellipse">
            <a:avLst/>
          </a:prstGeom>
          <a:solidFill>
            <a:srgbClr val="4BD0A0"/>
          </a:solidFill>
          <a:ln w="28575" cap="flat" cmpd="sng">
            <a:solidFill>
              <a:srgbClr val="4BD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!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51" name="Google Shape;251;p13"/>
          <p:cNvSpPr txBox="1">
            <a:spLocks noGrp="1"/>
          </p:cNvSpPr>
          <p:nvPr>
            <p:ph type="subTitle" idx="1"/>
          </p:nvPr>
        </p:nvSpPr>
        <p:spPr>
          <a:xfrm>
            <a:off x="540000" y="8157600"/>
            <a:ext cx="5728500" cy="1483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Финальный слайд">
  <p:cSld name="CUSTOM_3_1_1_2_1_3">
    <p:bg>
      <p:bgPr>
        <a:solidFill>
          <a:srgbClr val="4BD0A0"/>
        </a:solidFill>
        <a:effectLst/>
      </p:bgPr>
    </p:bg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3" name="Google Shape;253;p14"/>
          <p:cNvGrpSpPr/>
          <p:nvPr/>
        </p:nvGrpSpPr>
        <p:grpSpPr>
          <a:xfrm>
            <a:off x="3949200" y="723900"/>
            <a:ext cx="19133275" cy="9563100"/>
            <a:chOff x="3949200" y="723900"/>
            <a:chExt cx="19133275" cy="9563100"/>
          </a:xfrm>
        </p:grpSpPr>
        <p:sp>
          <p:nvSpPr>
            <p:cNvPr id="254" name="Google Shape;254;p14"/>
            <p:cNvSpPr/>
            <p:nvPr/>
          </p:nvSpPr>
          <p:spPr>
            <a:xfrm>
              <a:off x="13519375" y="723900"/>
              <a:ext cx="9563100" cy="9563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4"/>
            <p:cNvSpPr/>
            <p:nvPr/>
          </p:nvSpPr>
          <p:spPr>
            <a:xfrm>
              <a:off x="3949200" y="723900"/>
              <a:ext cx="9563100" cy="9563100"/>
            </a:xfrm>
            <a:prstGeom prst="ellipse">
              <a:avLst/>
            </a:prstGeom>
            <a:noFill/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6" name="Google Shape;256;p14"/>
          <p:cNvSpPr txBox="1">
            <a:spLocks noGrp="1"/>
          </p:cNvSpPr>
          <p:nvPr>
            <p:ph type="subTitle" idx="1"/>
          </p:nvPr>
        </p:nvSpPr>
        <p:spPr>
          <a:xfrm>
            <a:off x="540000" y="8157600"/>
            <a:ext cx="5728500" cy="1483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7" name="Google Shape;257;p14"/>
          <p:cNvSpPr txBox="1">
            <a:spLocks noGrp="1"/>
          </p:cNvSpPr>
          <p:nvPr>
            <p:ph type="subTitle" idx="2"/>
          </p:nvPr>
        </p:nvSpPr>
        <p:spPr>
          <a:xfrm>
            <a:off x="8454216" y="8908925"/>
            <a:ext cx="3547200" cy="732000"/>
          </a:xfrm>
          <a:prstGeom prst="rect">
            <a:avLst/>
          </a:prstGeom>
        </p:spPr>
        <p:txBody>
          <a:bodyPr spcFirstLastPara="1" wrap="square" lIns="144000" tIns="21600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8" name="Google Shape;258;p14"/>
          <p:cNvSpPr txBox="1">
            <a:spLocks noGrp="1"/>
          </p:cNvSpPr>
          <p:nvPr>
            <p:ph type="subTitle" idx="3"/>
          </p:nvPr>
        </p:nvSpPr>
        <p:spPr>
          <a:xfrm>
            <a:off x="12725850" y="8908925"/>
            <a:ext cx="3547200" cy="732000"/>
          </a:xfrm>
          <a:prstGeom prst="rect">
            <a:avLst/>
          </a:prstGeom>
        </p:spPr>
        <p:txBody>
          <a:bodyPr spcFirstLastPara="1" wrap="square" lIns="144000" tIns="21600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59" name="Google Shape;259;p14"/>
          <p:cNvGrpSpPr/>
          <p:nvPr/>
        </p:nvGrpSpPr>
        <p:grpSpPr>
          <a:xfrm>
            <a:off x="17479462" y="9377475"/>
            <a:ext cx="517076" cy="530659"/>
            <a:chOff x="238125" y="2432825"/>
            <a:chExt cx="779550" cy="781875"/>
          </a:xfrm>
        </p:grpSpPr>
        <p:sp>
          <p:nvSpPr>
            <p:cNvPr id="260" name="Google Shape;260;p14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14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14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4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4" name="Google Shape;264;p14"/>
          <p:cNvSpPr txBox="1">
            <a:spLocks noGrp="1"/>
          </p:cNvSpPr>
          <p:nvPr>
            <p:ph type="title"/>
          </p:nvPr>
        </p:nvSpPr>
        <p:spPr>
          <a:xfrm>
            <a:off x="551850" y="489600"/>
            <a:ext cx="14292000" cy="4946400"/>
          </a:xfrm>
          <a:prstGeom prst="rect">
            <a:avLst/>
          </a:prstGeom>
        </p:spPr>
        <p:txBody>
          <a:bodyPr spcFirstLastPara="1" wrap="square" lIns="0" tIns="36000" rIns="0" bIns="0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>
            <a:endParaRPr/>
          </a:p>
        </p:txBody>
      </p:sp>
      <p:grpSp>
        <p:nvGrpSpPr>
          <p:cNvPr id="265" name="Google Shape;265;p14"/>
          <p:cNvGrpSpPr/>
          <p:nvPr/>
        </p:nvGrpSpPr>
        <p:grpSpPr>
          <a:xfrm>
            <a:off x="11989956" y="8898074"/>
            <a:ext cx="741757" cy="741757"/>
            <a:chOff x="1190625" y="193738"/>
            <a:chExt cx="4905800" cy="4905800"/>
          </a:xfrm>
        </p:grpSpPr>
        <p:sp>
          <p:nvSpPr>
            <p:cNvPr id="266" name="Google Shape;266;p14"/>
            <p:cNvSpPr/>
            <p:nvPr/>
          </p:nvSpPr>
          <p:spPr>
            <a:xfrm>
              <a:off x="1190625" y="193738"/>
              <a:ext cx="4905800" cy="4905800"/>
            </a:xfrm>
            <a:custGeom>
              <a:avLst/>
              <a:gdLst/>
              <a:ahLst/>
              <a:cxnLst/>
              <a:rect l="l" t="t" r="r" b="b"/>
              <a:pathLst>
                <a:path w="196232" h="196232" extrusionOk="0">
                  <a:moveTo>
                    <a:pt x="97968" y="0"/>
                  </a:moveTo>
                  <a:cubicBezTo>
                    <a:pt x="43804" y="0"/>
                    <a:pt x="0" y="43804"/>
                    <a:pt x="0" y="97968"/>
                  </a:cubicBezTo>
                  <a:cubicBezTo>
                    <a:pt x="0" y="152131"/>
                    <a:pt x="43804" y="196231"/>
                    <a:pt x="97968" y="196231"/>
                  </a:cubicBezTo>
                  <a:cubicBezTo>
                    <a:pt x="152131" y="196231"/>
                    <a:pt x="196231" y="152131"/>
                    <a:pt x="196231" y="97968"/>
                  </a:cubicBezTo>
                  <a:cubicBezTo>
                    <a:pt x="195935" y="43804"/>
                    <a:pt x="152131" y="0"/>
                    <a:pt x="979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14"/>
            <p:cNvSpPr/>
            <p:nvPr/>
          </p:nvSpPr>
          <p:spPr>
            <a:xfrm>
              <a:off x="3088563" y="1629213"/>
              <a:ext cx="1109925" cy="2034850"/>
            </a:xfrm>
            <a:custGeom>
              <a:avLst/>
              <a:gdLst/>
              <a:ahLst/>
              <a:cxnLst/>
              <a:rect l="l" t="t" r="r" b="b"/>
              <a:pathLst>
                <a:path w="44397" h="81394" extrusionOk="0">
                  <a:moveTo>
                    <a:pt x="32262" y="0"/>
                  </a:moveTo>
                  <a:cubicBezTo>
                    <a:pt x="20719" y="0"/>
                    <a:pt x="12431" y="6512"/>
                    <a:pt x="12431" y="18943"/>
                  </a:cubicBezTo>
                  <a:lnTo>
                    <a:pt x="12431" y="30486"/>
                  </a:lnTo>
                  <a:lnTo>
                    <a:pt x="0" y="30486"/>
                  </a:lnTo>
                  <a:lnTo>
                    <a:pt x="0" y="46764"/>
                  </a:lnTo>
                  <a:lnTo>
                    <a:pt x="12431" y="46764"/>
                  </a:lnTo>
                  <a:lnTo>
                    <a:pt x="12431" y="81393"/>
                  </a:lnTo>
                  <a:lnTo>
                    <a:pt x="29598" y="81393"/>
                  </a:lnTo>
                  <a:lnTo>
                    <a:pt x="29598" y="46764"/>
                  </a:lnTo>
                  <a:lnTo>
                    <a:pt x="39957" y="46764"/>
                  </a:lnTo>
                  <a:lnTo>
                    <a:pt x="44397" y="30486"/>
                  </a:lnTo>
                  <a:lnTo>
                    <a:pt x="29598" y="30486"/>
                  </a:lnTo>
                  <a:lnTo>
                    <a:pt x="29598" y="22198"/>
                  </a:lnTo>
                  <a:cubicBezTo>
                    <a:pt x="29598" y="18055"/>
                    <a:pt x="29598" y="14207"/>
                    <a:pt x="37885" y="14207"/>
                  </a:cubicBezTo>
                  <a:lnTo>
                    <a:pt x="44397" y="14207"/>
                  </a:lnTo>
                  <a:lnTo>
                    <a:pt x="44397" y="296"/>
                  </a:lnTo>
                  <a:cubicBezTo>
                    <a:pt x="42917" y="296"/>
                    <a:pt x="37589" y="0"/>
                    <a:pt x="32262" y="0"/>
                  </a:cubicBezTo>
                  <a:close/>
                </a:path>
              </a:pathLst>
            </a:custGeom>
            <a:solidFill>
              <a:srgbClr val="4BD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8" name="Google Shape;268;p14"/>
          <p:cNvGrpSpPr/>
          <p:nvPr/>
        </p:nvGrpSpPr>
        <p:grpSpPr>
          <a:xfrm>
            <a:off x="7697851" y="8899998"/>
            <a:ext cx="740589" cy="740589"/>
            <a:chOff x="1190625" y="238125"/>
            <a:chExt cx="5186200" cy="5186200"/>
          </a:xfrm>
        </p:grpSpPr>
        <p:sp>
          <p:nvSpPr>
            <p:cNvPr id="269" name="Google Shape;269;p14"/>
            <p:cNvSpPr/>
            <p:nvPr/>
          </p:nvSpPr>
          <p:spPr>
            <a:xfrm>
              <a:off x="1190625" y="238125"/>
              <a:ext cx="5186200" cy="5186200"/>
            </a:xfrm>
            <a:custGeom>
              <a:avLst/>
              <a:gdLst/>
              <a:ahLst/>
              <a:cxnLst/>
              <a:rect l="l" t="t" r="r" b="b"/>
              <a:pathLst>
                <a:path w="207448" h="207448" extrusionOk="0">
                  <a:moveTo>
                    <a:pt x="103724" y="0"/>
                  </a:moveTo>
                  <a:cubicBezTo>
                    <a:pt x="46489" y="0"/>
                    <a:pt x="0" y="46489"/>
                    <a:pt x="0" y="103724"/>
                  </a:cubicBezTo>
                  <a:cubicBezTo>
                    <a:pt x="0" y="160959"/>
                    <a:pt x="46489" y="207447"/>
                    <a:pt x="103724" y="207447"/>
                  </a:cubicBezTo>
                  <a:cubicBezTo>
                    <a:pt x="160959" y="207447"/>
                    <a:pt x="207447" y="160959"/>
                    <a:pt x="207447" y="103724"/>
                  </a:cubicBezTo>
                  <a:cubicBezTo>
                    <a:pt x="207447" y="46489"/>
                    <a:pt x="160959" y="0"/>
                    <a:pt x="1037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14"/>
            <p:cNvSpPr/>
            <p:nvPr/>
          </p:nvSpPr>
          <p:spPr>
            <a:xfrm>
              <a:off x="2761650" y="1809150"/>
              <a:ext cx="2137575" cy="2178450"/>
            </a:xfrm>
            <a:custGeom>
              <a:avLst/>
              <a:gdLst/>
              <a:ahLst/>
              <a:cxnLst/>
              <a:rect l="l" t="t" r="r" b="b"/>
              <a:pathLst>
                <a:path w="85503" h="87138" extrusionOk="0">
                  <a:moveTo>
                    <a:pt x="50928" y="25698"/>
                  </a:moveTo>
                  <a:lnTo>
                    <a:pt x="50694" y="27567"/>
                  </a:lnTo>
                  <a:cubicBezTo>
                    <a:pt x="48125" y="25464"/>
                    <a:pt x="45088" y="24530"/>
                    <a:pt x="41350" y="24530"/>
                  </a:cubicBezTo>
                  <a:cubicBezTo>
                    <a:pt x="31772" y="24530"/>
                    <a:pt x="23362" y="32473"/>
                    <a:pt x="22194" y="42284"/>
                  </a:cubicBezTo>
                  <a:cubicBezTo>
                    <a:pt x="21026" y="52330"/>
                    <a:pt x="27333" y="61207"/>
                    <a:pt x="38079" y="61207"/>
                  </a:cubicBezTo>
                  <a:cubicBezTo>
                    <a:pt x="42752" y="61207"/>
                    <a:pt x="47190" y="59104"/>
                    <a:pt x="50227" y="56535"/>
                  </a:cubicBezTo>
                  <a:cubicBezTo>
                    <a:pt x="52330" y="60039"/>
                    <a:pt x="56535" y="64010"/>
                    <a:pt x="63543" y="64010"/>
                  </a:cubicBezTo>
                  <a:cubicBezTo>
                    <a:pt x="76859" y="64010"/>
                    <a:pt x="85503" y="53264"/>
                    <a:pt x="85503" y="39948"/>
                  </a:cubicBezTo>
                  <a:cubicBezTo>
                    <a:pt x="85503" y="17989"/>
                    <a:pt x="66346" y="1"/>
                    <a:pt x="43452" y="1"/>
                  </a:cubicBezTo>
                  <a:cubicBezTo>
                    <a:pt x="18690" y="1"/>
                    <a:pt x="1" y="19390"/>
                    <a:pt x="1" y="43452"/>
                  </a:cubicBezTo>
                  <a:cubicBezTo>
                    <a:pt x="1" y="67515"/>
                    <a:pt x="18690" y="86437"/>
                    <a:pt x="42752" y="86904"/>
                  </a:cubicBezTo>
                  <a:cubicBezTo>
                    <a:pt x="49293" y="87138"/>
                    <a:pt x="57703" y="85269"/>
                    <a:pt x="62375" y="82232"/>
                  </a:cubicBezTo>
                  <a:lnTo>
                    <a:pt x="63543" y="81765"/>
                  </a:lnTo>
                  <a:lnTo>
                    <a:pt x="58170" y="71019"/>
                  </a:lnTo>
                  <a:lnTo>
                    <a:pt x="57002" y="71720"/>
                  </a:lnTo>
                  <a:cubicBezTo>
                    <a:pt x="53731" y="73355"/>
                    <a:pt x="48826" y="74523"/>
                    <a:pt x="42752" y="74523"/>
                  </a:cubicBezTo>
                  <a:cubicBezTo>
                    <a:pt x="25698" y="74523"/>
                    <a:pt x="12382" y="60740"/>
                    <a:pt x="12382" y="43452"/>
                  </a:cubicBezTo>
                  <a:cubicBezTo>
                    <a:pt x="12382" y="26399"/>
                    <a:pt x="25698" y="12382"/>
                    <a:pt x="43452" y="12382"/>
                  </a:cubicBezTo>
                  <a:cubicBezTo>
                    <a:pt x="60039" y="12382"/>
                    <a:pt x="73121" y="24530"/>
                    <a:pt x="73121" y="39948"/>
                  </a:cubicBezTo>
                  <a:cubicBezTo>
                    <a:pt x="73121" y="44854"/>
                    <a:pt x="71720" y="47657"/>
                    <a:pt x="69851" y="49293"/>
                  </a:cubicBezTo>
                  <a:cubicBezTo>
                    <a:pt x="68215" y="50928"/>
                    <a:pt x="66113" y="51629"/>
                    <a:pt x="64711" y="51629"/>
                  </a:cubicBezTo>
                  <a:cubicBezTo>
                    <a:pt x="63076" y="51629"/>
                    <a:pt x="61674" y="50928"/>
                    <a:pt x="60973" y="50227"/>
                  </a:cubicBezTo>
                  <a:cubicBezTo>
                    <a:pt x="60273" y="49293"/>
                    <a:pt x="59805" y="48125"/>
                    <a:pt x="60039" y="46256"/>
                  </a:cubicBezTo>
                  <a:lnTo>
                    <a:pt x="62609" y="25698"/>
                  </a:lnTo>
                  <a:close/>
                  <a:moveTo>
                    <a:pt x="40416" y="50227"/>
                  </a:moveTo>
                  <a:cubicBezTo>
                    <a:pt x="44621" y="50227"/>
                    <a:pt x="47658" y="46957"/>
                    <a:pt x="48358" y="42752"/>
                  </a:cubicBezTo>
                  <a:cubicBezTo>
                    <a:pt x="48826" y="38780"/>
                    <a:pt x="46256" y="35510"/>
                    <a:pt x="42518" y="35510"/>
                  </a:cubicBezTo>
                  <a:cubicBezTo>
                    <a:pt x="38079" y="35510"/>
                    <a:pt x="34809" y="39014"/>
                    <a:pt x="34342" y="42985"/>
                  </a:cubicBezTo>
                  <a:lnTo>
                    <a:pt x="34342" y="42985"/>
                  </a:lnTo>
                  <a:lnTo>
                    <a:pt x="34342" y="43219"/>
                  </a:lnTo>
                  <a:cubicBezTo>
                    <a:pt x="33874" y="46957"/>
                    <a:pt x="36444" y="50227"/>
                    <a:pt x="40416" y="50227"/>
                  </a:cubicBezTo>
                  <a:close/>
                </a:path>
              </a:pathLst>
            </a:custGeom>
            <a:solidFill>
              <a:srgbClr val="4BD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1" name="Google Shape;271;p14"/>
          <p:cNvGrpSpPr/>
          <p:nvPr/>
        </p:nvGrpSpPr>
        <p:grpSpPr>
          <a:xfrm>
            <a:off x="17477600" y="9375471"/>
            <a:ext cx="517076" cy="530659"/>
            <a:chOff x="238125" y="2432825"/>
            <a:chExt cx="779550" cy="781875"/>
          </a:xfrm>
        </p:grpSpPr>
        <p:sp>
          <p:nvSpPr>
            <p:cNvPr id="272" name="Google Shape;272;p14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4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4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4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Font typeface="Proxima Nova"/>
              <a:buNone/>
              <a:defRPr sz="56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5600"/>
              <a:buFont typeface="Proxima Nova"/>
              <a:buNone/>
              <a:defRPr sz="5600"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5600"/>
              <a:buFont typeface="Proxima Nova"/>
              <a:buNone/>
              <a:defRPr sz="5600"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5600"/>
              <a:buFont typeface="Proxima Nova"/>
              <a:buNone/>
              <a:defRPr sz="5600"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5600"/>
              <a:buFont typeface="Proxima Nova"/>
              <a:buNone/>
              <a:defRPr sz="5600"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5600"/>
              <a:buFont typeface="Proxima Nova"/>
              <a:buNone/>
              <a:defRPr sz="5600"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5600"/>
              <a:buFont typeface="Proxima Nova"/>
              <a:buNone/>
              <a:defRPr sz="5600"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5600"/>
              <a:buFont typeface="Proxima Nova"/>
              <a:buNone/>
              <a:defRPr sz="5600"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5600"/>
              <a:buFont typeface="Proxima Nova"/>
              <a:buNone/>
              <a:defRPr sz="5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23400" y="2304950"/>
            <a:ext cx="17041200" cy="68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t" anchorCtr="0">
            <a:noAutofit/>
          </a:bodyPr>
          <a:lstStyle>
            <a:lvl1pPr marL="457200" lvl="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Font typeface="Proxima Nova"/>
              <a:buChar char="●"/>
              <a:defRPr sz="3600"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406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Proxima Nova"/>
              <a:buChar char="○"/>
              <a:defRPr sz="28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406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Proxima Nova"/>
              <a:buChar char="■"/>
              <a:defRPr sz="28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406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Proxima Nova"/>
              <a:buChar char="●"/>
              <a:defRPr sz="28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406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Proxima Nova"/>
              <a:buChar char="○"/>
              <a:defRPr sz="28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406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Proxima Nova"/>
              <a:buChar char="■"/>
              <a:defRPr sz="28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406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Proxima Nova"/>
              <a:buChar char="●"/>
              <a:defRPr sz="28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406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Proxima Nova"/>
              <a:buChar char="○"/>
              <a:defRPr sz="28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406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Proxima Nova"/>
              <a:buChar char="■"/>
              <a:defRPr sz="28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>
            <a:lvl1pPr lvl="0" algn="r">
              <a:buNone/>
              <a:defRPr sz="2000">
                <a:solidFill>
                  <a:schemeClr val="dk2"/>
                </a:solidFill>
              </a:defRPr>
            </a:lvl1pPr>
            <a:lvl2pPr lvl="1" algn="r">
              <a:buNone/>
              <a:defRPr sz="2000">
                <a:solidFill>
                  <a:schemeClr val="dk2"/>
                </a:solidFill>
              </a:defRPr>
            </a:lvl2pPr>
            <a:lvl3pPr lvl="2" algn="r">
              <a:buNone/>
              <a:defRPr sz="2000">
                <a:solidFill>
                  <a:schemeClr val="dk2"/>
                </a:solidFill>
              </a:defRPr>
            </a:lvl3pPr>
            <a:lvl4pPr lvl="3" algn="r">
              <a:buNone/>
              <a:defRPr sz="2000">
                <a:solidFill>
                  <a:schemeClr val="dk2"/>
                </a:solidFill>
              </a:defRPr>
            </a:lvl4pPr>
            <a:lvl5pPr lvl="4" algn="r">
              <a:buNone/>
              <a:defRPr sz="2000">
                <a:solidFill>
                  <a:schemeClr val="dk2"/>
                </a:solidFill>
              </a:defRPr>
            </a:lvl5pPr>
            <a:lvl6pPr lvl="5" algn="r">
              <a:buNone/>
              <a:defRPr sz="2000">
                <a:solidFill>
                  <a:schemeClr val="dk2"/>
                </a:solidFill>
              </a:defRPr>
            </a:lvl6pPr>
            <a:lvl7pPr lvl="6" algn="r">
              <a:buNone/>
              <a:defRPr sz="2000">
                <a:solidFill>
                  <a:schemeClr val="dk2"/>
                </a:solidFill>
              </a:defRPr>
            </a:lvl7pPr>
            <a:lvl8pPr lvl="7" algn="r">
              <a:buNone/>
              <a:defRPr sz="2000">
                <a:solidFill>
                  <a:schemeClr val="dk2"/>
                </a:solidFill>
              </a:defRPr>
            </a:lvl8pPr>
            <a:lvl9pPr lvl="8" algn="r">
              <a:buNone/>
              <a:defRPr sz="2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4" r:id="rId13"/>
    <p:sldLayoutId id="2147483665" r:id="rId14"/>
    <p:sldLayoutId id="2147483666" r:id="rId15"/>
    <p:sldLayoutId id="2147483668" r:id="rId16"/>
    <p:sldLayoutId id="2147483669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ndreyvoronkov1999@gmail.com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mailto:andreyvoronkov1999@gmail.co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www.kaggle.com/radar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6E5392E-86F0-DDDC-2AD8-462E65496902}"/>
              </a:ext>
            </a:extLst>
          </p:cNvPr>
          <p:cNvSpPr txBox="1"/>
          <p:nvPr/>
        </p:nvSpPr>
        <p:spPr>
          <a:xfrm>
            <a:off x="4197927" y="2290087"/>
            <a:ext cx="989214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/>
              <a:t>Тема диплома</a:t>
            </a:r>
            <a:r>
              <a:rPr lang="en-US" sz="4800" dirty="0"/>
              <a:t>:</a:t>
            </a:r>
          </a:p>
          <a:p>
            <a:pPr algn="ctr"/>
            <a:r>
              <a:rPr lang="ru-RU" sz="4800" dirty="0"/>
              <a:t>Прогнозирование кредитного дефолта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318214-144F-B97A-F13C-FD71557FE167}"/>
              </a:ext>
            </a:extLst>
          </p:cNvPr>
          <p:cNvSpPr txBox="1"/>
          <p:nvPr/>
        </p:nvSpPr>
        <p:spPr>
          <a:xfrm>
            <a:off x="592282" y="8011390"/>
            <a:ext cx="17487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/>
              <a:t>Воронков Андрей	</a:t>
            </a:r>
            <a:r>
              <a:rPr lang="en-US" sz="3600" dirty="0"/>
              <a:t>	</a:t>
            </a:r>
            <a:r>
              <a:rPr lang="en-US" sz="3600" dirty="0">
                <a:hlinkClick r:id="rId2"/>
              </a:rPr>
              <a:t>andreyvoronkov1999@gmail.com</a:t>
            </a:r>
            <a:r>
              <a:rPr lang="en-US" sz="3600" dirty="0"/>
              <a:t>		8(930)417-53-59</a:t>
            </a:r>
            <a:endParaRPr lang="ru-RU" sz="3600" dirty="0"/>
          </a:p>
          <a:p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1036057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1">
            <a:extLst>
              <a:ext uri="{FF2B5EF4-FFF2-40B4-BE49-F238E27FC236}">
                <a16:creationId xmlns:a16="http://schemas.microsoft.com/office/drawing/2014/main" id="{EDBE7FD1-6A20-97A3-A321-046046E2E2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94618" y="3332373"/>
            <a:ext cx="5943600" cy="1811127"/>
          </a:xfrm>
        </p:spPr>
        <p:txBody>
          <a:bodyPr/>
          <a:lstStyle/>
          <a:p>
            <a:r>
              <a:rPr lang="en-US" dirty="0"/>
              <a:t>Analyst</a:t>
            </a:r>
            <a:endParaRPr lang="ru-RU" dirty="0"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6FB665AC-B0BF-82D1-7D43-9B31C0035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850" y="489599"/>
            <a:ext cx="9631241" cy="5537127"/>
          </a:xfrm>
        </p:spPr>
        <p:txBody>
          <a:bodyPr/>
          <a:lstStyle/>
          <a:p>
            <a:r>
              <a:rPr lang="ru-RU" dirty="0"/>
              <a:t>Анализ данных, оставшихся после очистки</a:t>
            </a:r>
          </a:p>
        </p:txBody>
      </p:sp>
    </p:spTree>
    <p:extLst>
      <p:ext uri="{BB962C8B-B14F-4D97-AF65-F5344CB8AC3E}">
        <p14:creationId xmlns:p14="http://schemas.microsoft.com/office/powerpoint/2010/main" val="42673129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20F91A68-23C9-BA7D-43CE-D0187B2C03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41559" y="4233436"/>
            <a:ext cx="7158205" cy="3684437"/>
          </a:xfrm>
        </p:spPr>
        <p:txBody>
          <a:bodyPr/>
          <a:lstStyle/>
          <a:p>
            <a:r>
              <a:rPr lang="ru-RU" dirty="0"/>
              <a:t>Уберём данные которые абсолютно не коррелируют с тем будет ли у клиента кредитный дефолт или нет</a:t>
            </a:r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84397CD-68FB-3F4F-5BD4-D48D518EE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9950" y="468818"/>
            <a:ext cx="14288100" cy="1483200"/>
          </a:xfrm>
        </p:spPr>
        <p:txBody>
          <a:bodyPr/>
          <a:lstStyle/>
          <a:p>
            <a:r>
              <a:rPr lang="ru-RU" dirty="0"/>
              <a:t>Корреляция с </a:t>
            </a:r>
            <a:r>
              <a:rPr lang="ru-RU" dirty="0" err="1"/>
              <a:t>таргетной</a:t>
            </a:r>
            <a:r>
              <a:rPr lang="ru-RU" dirty="0"/>
              <a:t> переменной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21857F9-930C-5CF9-ACC0-41688FDC7A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4574" y="3202036"/>
            <a:ext cx="7385213" cy="3966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649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1">
            <a:extLst>
              <a:ext uri="{FF2B5EF4-FFF2-40B4-BE49-F238E27FC236}">
                <a16:creationId xmlns:a16="http://schemas.microsoft.com/office/drawing/2014/main" id="{A1B3995F-7C45-A4FC-DB43-F63EA183D8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36182" y="3321981"/>
            <a:ext cx="5049982" cy="1374709"/>
          </a:xfrm>
        </p:spPr>
        <p:txBody>
          <a:bodyPr/>
          <a:lstStyle/>
          <a:p>
            <a:r>
              <a:rPr lang="en-US" dirty="0"/>
              <a:t>Share</a:t>
            </a:r>
            <a:endParaRPr lang="ru-RU" dirty="0"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32AA7B59-39A3-55DB-D084-A27B1524B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850" y="489599"/>
            <a:ext cx="9506550" cy="5059145"/>
          </a:xfrm>
        </p:spPr>
        <p:txBody>
          <a:bodyPr/>
          <a:lstStyle/>
          <a:p>
            <a:r>
              <a:rPr lang="ru-RU" dirty="0"/>
              <a:t>Визуализация данных, выбранных для обучения</a:t>
            </a:r>
          </a:p>
        </p:txBody>
      </p:sp>
    </p:spTree>
    <p:extLst>
      <p:ext uri="{BB962C8B-B14F-4D97-AF65-F5344CB8AC3E}">
        <p14:creationId xmlns:p14="http://schemas.microsoft.com/office/powerpoint/2010/main" val="4933801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3DE8759-8D40-F11E-DEA5-4C382E0C8A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0" y="1322712"/>
            <a:ext cx="8350827" cy="342247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87FF7E6-4A66-03A1-2AA3-382727CEED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524" y="1322712"/>
            <a:ext cx="8358394" cy="342247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6DF49772-993C-7366-0AF0-4AD89AA36B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46177" y="4973782"/>
            <a:ext cx="8358394" cy="3466931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61401A50-EA0B-A47F-A05E-3D8EA729BD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5619" y="4973781"/>
            <a:ext cx="8516205" cy="3466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2392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A8AE8A-61DE-B7A0-EA12-AA9ED51CB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Дерево решений</a:t>
            </a:r>
          </a:p>
        </p:txBody>
      </p:sp>
    </p:spTree>
    <p:extLst>
      <p:ext uri="{BB962C8B-B14F-4D97-AF65-F5344CB8AC3E}">
        <p14:creationId xmlns:p14="http://schemas.microsoft.com/office/powerpoint/2010/main" val="36872787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5C18E3C6-13F9-B82B-94FA-8015681C6F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9098" y="1392001"/>
            <a:ext cx="13690473" cy="7201715"/>
          </a:xfrm>
        </p:spPr>
        <p:txBody>
          <a:bodyPr/>
          <a:lstStyle/>
          <a:p>
            <a:r>
              <a:rPr lang="ru-RU" dirty="0"/>
              <a:t>Описание модели</a:t>
            </a:r>
          </a:p>
          <a:p>
            <a:pPr marL="38100" indent="0">
              <a:buNone/>
            </a:pPr>
            <a:endParaRPr lang="ru-RU" dirty="0"/>
          </a:p>
          <a:p>
            <a:pPr marL="38100" indent="0">
              <a:buNone/>
            </a:pPr>
            <a:endParaRPr lang="ru-RU" dirty="0"/>
          </a:p>
          <a:p>
            <a:pPr marL="38100" indent="0">
              <a:buNone/>
            </a:pPr>
            <a:endParaRPr lang="ru-RU" dirty="0"/>
          </a:p>
          <a:p>
            <a:r>
              <a:rPr lang="ru-RU" dirty="0"/>
              <a:t>Критерий Джини для тренировочных данных</a:t>
            </a:r>
          </a:p>
          <a:p>
            <a:pPr marL="38100" indent="0">
              <a:buNone/>
            </a:pPr>
            <a:endParaRPr lang="ru-RU" dirty="0"/>
          </a:p>
          <a:p>
            <a:pPr marL="38100" indent="0">
              <a:buNone/>
            </a:pPr>
            <a:endParaRPr lang="ru-RU" dirty="0"/>
          </a:p>
          <a:p>
            <a:pPr marL="38100" indent="0">
              <a:buNone/>
            </a:pPr>
            <a:endParaRPr lang="ru-RU" dirty="0"/>
          </a:p>
          <a:p>
            <a:pPr marL="38100" indent="0">
              <a:buNone/>
            </a:pPr>
            <a:endParaRPr lang="ru-RU" dirty="0"/>
          </a:p>
          <a:p>
            <a:r>
              <a:rPr lang="ru-RU" dirty="0"/>
              <a:t>Оценка </a:t>
            </a:r>
            <a:r>
              <a:rPr lang="en-US" dirty="0"/>
              <a:t>Kaggle </a:t>
            </a:r>
            <a:r>
              <a:rPr lang="ru-RU" dirty="0"/>
              <a:t>для тестовых данных</a:t>
            </a:r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B1F5A3A4-1707-359B-3B2B-947B3570B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1939" y="423176"/>
            <a:ext cx="14288100" cy="1483200"/>
          </a:xfrm>
        </p:spPr>
        <p:txBody>
          <a:bodyPr/>
          <a:lstStyle/>
          <a:p>
            <a:pPr algn="ctr"/>
            <a:r>
              <a:rPr lang="ru-RU" dirty="0"/>
              <a:t>Дерево решений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A6B09A4-3A1B-75E3-9F50-685E964F1A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9058" y="2251601"/>
            <a:ext cx="11027921" cy="779752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564A056-2B4F-F734-D827-16788211FB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3644" y="4396198"/>
            <a:ext cx="4778748" cy="910238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BF5AED0-70CA-313D-F738-DF4E639771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8294" y="6671281"/>
            <a:ext cx="15635389" cy="1483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6276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0FB58E-0FFE-5F6F-727D-AE33DB527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Нейронная сеть</a:t>
            </a:r>
          </a:p>
        </p:txBody>
      </p:sp>
    </p:spTree>
    <p:extLst>
      <p:ext uri="{BB962C8B-B14F-4D97-AF65-F5344CB8AC3E}">
        <p14:creationId xmlns:p14="http://schemas.microsoft.com/office/powerpoint/2010/main" val="10010813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526C1E7E-7D89-CCDE-0C8D-F431CDA653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8105" y="1554300"/>
            <a:ext cx="12862800" cy="7178400"/>
          </a:xfrm>
        </p:spPr>
        <p:txBody>
          <a:bodyPr/>
          <a:lstStyle/>
          <a:p>
            <a:r>
              <a:rPr lang="ru-RU" dirty="0"/>
              <a:t>Описание модели</a:t>
            </a:r>
          </a:p>
          <a:p>
            <a:pPr marL="38100" indent="0">
              <a:buNone/>
            </a:pPr>
            <a:endParaRPr lang="ru-RU" dirty="0"/>
          </a:p>
          <a:p>
            <a:pPr marL="38100" indent="0">
              <a:buNone/>
            </a:pPr>
            <a:endParaRPr lang="ru-RU" dirty="0"/>
          </a:p>
          <a:p>
            <a:pPr marL="38100" indent="0">
              <a:buNone/>
            </a:pPr>
            <a:endParaRPr lang="ru-RU" dirty="0"/>
          </a:p>
          <a:p>
            <a:pPr marL="38100" indent="0">
              <a:buNone/>
            </a:pPr>
            <a:endParaRPr lang="ru-RU" dirty="0"/>
          </a:p>
          <a:p>
            <a:pPr marL="38100" indent="0">
              <a:buNone/>
            </a:pPr>
            <a:endParaRPr lang="ru-RU" dirty="0"/>
          </a:p>
          <a:p>
            <a:pPr marL="38100" indent="0">
              <a:buNone/>
            </a:pPr>
            <a:endParaRPr lang="ru-RU" dirty="0"/>
          </a:p>
          <a:p>
            <a:pPr marL="38100" indent="0">
              <a:buNone/>
            </a:pPr>
            <a:endParaRPr lang="ru-RU" dirty="0"/>
          </a:p>
          <a:p>
            <a:pPr marL="38100" indent="0">
              <a:buNone/>
            </a:pPr>
            <a:endParaRPr lang="ru-RU" dirty="0"/>
          </a:p>
          <a:p>
            <a:pPr marL="38100" indent="0">
              <a:buNone/>
            </a:pPr>
            <a:endParaRPr lang="ru-RU" dirty="0"/>
          </a:p>
          <a:p>
            <a:r>
              <a:rPr lang="ru-RU" dirty="0"/>
              <a:t>Критерий Джини для тренировочных данных</a:t>
            </a:r>
          </a:p>
          <a:p>
            <a:pPr marL="38100" indent="0">
              <a:buNone/>
            </a:pPr>
            <a:endParaRPr lang="ru-RU" dirty="0"/>
          </a:p>
          <a:p>
            <a:pPr marL="38100" indent="0">
              <a:buNone/>
            </a:pPr>
            <a:endParaRPr lang="ru-RU" dirty="0"/>
          </a:p>
          <a:p>
            <a:pPr marL="38100" indent="0">
              <a:buNone/>
            </a:pPr>
            <a:endParaRPr lang="ru-RU" dirty="0"/>
          </a:p>
          <a:p>
            <a:r>
              <a:rPr lang="ru-RU" dirty="0"/>
              <a:t>Оценка </a:t>
            </a:r>
            <a:r>
              <a:rPr lang="en-US" dirty="0"/>
              <a:t>Kaggle </a:t>
            </a:r>
            <a:r>
              <a:rPr lang="ru-RU" dirty="0"/>
              <a:t>для тестовых данных</a:t>
            </a:r>
          </a:p>
          <a:p>
            <a:endParaRPr lang="ru-RU" dirty="0"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68529DF0-491B-EA9C-48EB-409C16076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9950" y="489600"/>
            <a:ext cx="14288100" cy="1483200"/>
          </a:xfrm>
        </p:spPr>
        <p:txBody>
          <a:bodyPr/>
          <a:lstStyle/>
          <a:p>
            <a:pPr algn="ctr"/>
            <a:r>
              <a:rPr lang="ru-RU" dirty="0"/>
              <a:t>Нейронная сеть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449D32B-0C4E-D7F9-E98A-2410509905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5232" y="1972800"/>
            <a:ext cx="7585364" cy="3982316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B293A65-BBB1-D441-F02C-0F13FC46A4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7571" y="6842850"/>
            <a:ext cx="5060686" cy="1002116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AD203BC-2747-1EDC-C114-110F4FB771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9950" y="8732700"/>
            <a:ext cx="14652196" cy="1310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6999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E33FAB-304E-41BD-A4E1-03B60715A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Градиентный </a:t>
            </a:r>
            <a:r>
              <a:rPr lang="ru-RU" dirty="0" err="1"/>
              <a:t>бустинг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952001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88CE4BC6-DBEE-D6B9-DBF2-33AE660C6F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6541" y="1554300"/>
            <a:ext cx="12862800" cy="7178400"/>
          </a:xfrm>
        </p:spPr>
        <p:txBody>
          <a:bodyPr/>
          <a:lstStyle/>
          <a:p>
            <a:r>
              <a:rPr lang="ru-RU" dirty="0"/>
              <a:t>Описание модели</a:t>
            </a:r>
          </a:p>
          <a:p>
            <a:pPr marL="38100" indent="0">
              <a:buNone/>
            </a:pPr>
            <a:endParaRPr lang="ru-RU" dirty="0"/>
          </a:p>
          <a:p>
            <a:pPr marL="38100" indent="0">
              <a:buNone/>
            </a:pPr>
            <a:endParaRPr lang="ru-RU" dirty="0"/>
          </a:p>
          <a:p>
            <a:pPr marL="38100" indent="0">
              <a:buNone/>
            </a:pPr>
            <a:endParaRPr lang="ru-RU" dirty="0"/>
          </a:p>
          <a:p>
            <a:pPr marL="38100" indent="0">
              <a:buNone/>
            </a:pPr>
            <a:endParaRPr lang="ru-RU" dirty="0"/>
          </a:p>
          <a:p>
            <a:pPr marL="38100" indent="0">
              <a:buNone/>
            </a:pPr>
            <a:endParaRPr lang="ru-RU" dirty="0"/>
          </a:p>
          <a:p>
            <a:r>
              <a:rPr lang="ru-RU" dirty="0"/>
              <a:t>Критерий Джини для тренировочных данных</a:t>
            </a:r>
          </a:p>
          <a:p>
            <a:pPr marL="38100" indent="0">
              <a:buNone/>
            </a:pPr>
            <a:endParaRPr lang="ru-RU" dirty="0"/>
          </a:p>
          <a:p>
            <a:pPr marL="38100" indent="0">
              <a:buNone/>
            </a:pPr>
            <a:endParaRPr lang="ru-RU" dirty="0"/>
          </a:p>
          <a:p>
            <a:pPr marL="38100" indent="0">
              <a:buNone/>
            </a:pPr>
            <a:endParaRPr lang="ru-RU" dirty="0"/>
          </a:p>
          <a:p>
            <a:pPr marL="38100" indent="0">
              <a:buNone/>
            </a:pPr>
            <a:endParaRPr lang="ru-RU" dirty="0"/>
          </a:p>
          <a:p>
            <a:r>
              <a:rPr lang="ru-RU" dirty="0"/>
              <a:t>Оценка </a:t>
            </a:r>
            <a:r>
              <a:rPr lang="en-US" dirty="0"/>
              <a:t>Kaggle </a:t>
            </a:r>
            <a:r>
              <a:rPr lang="ru-RU" dirty="0"/>
              <a:t>для тестовых данных</a:t>
            </a:r>
          </a:p>
          <a:p>
            <a:endParaRPr lang="ru-RU" dirty="0"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52216BBD-6A2D-FC11-6EE4-620DECF68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9950" y="468818"/>
            <a:ext cx="14288100" cy="1483200"/>
          </a:xfrm>
        </p:spPr>
        <p:txBody>
          <a:bodyPr/>
          <a:lstStyle/>
          <a:p>
            <a:pPr algn="ctr"/>
            <a:r>
              <a:rPr lang="ru-RU" dirty="0"/>
              <a:t>Градиентный </a:t>
            </a:r>
            <a:r>
              <a:rPr lang="ru-RU" dirty="0" err="1"/>
              <a:t>бустинг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9A53CF3-1E61-0B08-ED9D-BE1DBCCCF2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2995" y="2358245"/>
            <a:ext cx="9566346" cy="1839682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1BE10D1-F971-4273-743A-7583279869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3241" y="5191126"/>
            <a:ext cx="4655151" cy="897948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C39D316B-8D17-0CEF-8F3C-1FAC17979C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9950" y="7655727"/>
            <a:ext cx="14990208" cy="148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755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1">
            <a:extLst>
              <a:ext uri="{FF2B5EF4-FFF2-40B4-BE49-F238E27FC236}">
                <a16:creationId xmlns:a16="http://schemas.microsoft.com/office/drawing/2014/main" id="{559EC7DA-BD6F-78E7-07E8-65EB84109F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00" y="3360517"/>
            <a:ext cx="2841600" cy="1499400"/>
          </a:xfrm>
        </p:spPr>
        <p:txBody>
          <a:bodyPr/>
          <a:lstStyle/>
          <a:p>
            <a:r>
              <a:rPr lang="en-US" dirty="0"/>
              <a:t>Ask</a:t>
            </a:r>
            <a:endParaRPr lang="ru-RU" dirty="0"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54BCE39B-8207-2E90-506A-F98EF3326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849" y="489599"/>
            <a:ext cx="10296259" cy="8280327"/>
          </a:xfrm>
        </p:spPr>
        <p:txBody>
          <a:bodyPr/>
          <a:lstStyle/>
          <a:p>
            <a:r>
              <a:rPr lang="ru-RU" dirty="0"/>
              <a:t>Кредитный дефолт клиентов как большая проблема для банков</a:t>
            </a:r>
          </a:p>
        </p:txBody>
      </p:sp>
    </p:spTree>
    <p:extLst>
      <p:ext uri="{BB962C8B-B14F-4D97-AF65-F5344CB8AC3E}">
        <p14:creationId xmlns:p14="http://schemas.microsoft.com/office/powerpoint/2010/main" val="1308613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8FF460AD-4C30-B419-0CB4-16C4B1B357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31052" y="2367655"/>
            <a:ext cx="8425895" cy="4784155"/>
          </a:xfrm>
        </p:spPr>
        <p:txBody>
          <a:bodyPr/>
          <a:lstStyle/>
          <a:p>
            <a:r>
              <a:rPr lang="ru-RU" dirty="0"/>
              <a:t>Более тщательная обработка данных</a:t>
            </a:r>
            <a:r>
              <a:rPr lang="en-US" dirty="0"/>
              <a:t> </a:t>
            </a:r>
            <a:r>
              <a:rPr lang="ru-RU" dirty="0"/>
              <a:t>или вообще другой взгляд на предложенную задачу</a:t>
            </a:r>
            <a:endParaRPr lang="en-US" dirty="0"/>
          </a:p>
          <a:p>
            <a:endParaRPr lang="ru-RU" dirty="0"/>
          </a:p>
          <a:p>
            <a:r>
              <a:rPr lang="ru-RU" dirty="0"/>
              <a:t>Использование </a:t>
            </a:r>
            <a:r>
              <a:rPr lang="ru-RU" dirty="0" err="1"/>
              <a:t>предобученной</a:t>
            </a:r>
            <a:r>
              <a:rPr lang="ru-RU" dirty="0"/>
              <a:t> модели</a:t>
            </a:r>
            <a:endParaRPr lang="en-US" dirty="0"/>
          </a:p>
          <a:p>
            <a:pPr marL="38100" indent="0">
              <a:buNone/>
            </a:pPr>
            <a:endParaRPr lang="ru-RU" dirty="0"/>
          </a:p>
          <a:p>
            <a:r>
              <a:rPr lang="ru-RU" dirty="0"/>
              <a:t>Использование более мощных моделей градиентного </a:t>
            </a:r>
            <a:r>
              <a:rPr lang="ru-RU" dirty="0" err="1"/>
              <a:t>бустинга</a:t>
            </a:r>
            <a:r>
              <a:rPr lang="ru-RU" dirty="0"/>
              <a:t> (</a:t>
            </a:r>
            <a:r>
              <a:rPr lang="en-US" dirty="0" err="1"/>
              <a:t>XGBoosts</a:t>
            </a:r>
            <a:r>
              <a:rPr lang="en-US" dirty="0"/>
              <a:t>)</a:t>
            </a:r>
            <a:endParaRPr lang="ru-RU" dirty="0"/>
          </a:p>
          <a:p>
            <a:endParaRPr lang="ru-RU" dirty="0"/>
          </a:p>
          <a:p>
            <a:r>
              <a:rPr lang="ru-RU" dirty="0"/>
              <a:t>Использование библиотеки </a:t>
            </a:r>
            <a:r>
              <a:rPr lang="en-US" dirty="0" err="1"/>
              <a:t>Kfold</a:t>
            </a:r>
            <a:endParaRPr lang="ru-RU" dirty="0"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BF74F124-C51F-2ECA-25B6-A8BD854E9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7850" y="468818"/>
            <a:ext cx="14288100" cy="1483200"/>
          </a:xfrm>
        </p:spPr>
        <p:txBody>
          <a:bodyPr/>
          <a:lstStyle/>
          <a:p>
            <a:r>
              <a:rPr lang="ru-RU" dirty="0"/>
              <a:t>Способы улучшения результатов</a:t>
            </a:r>
          </a:p>
        </p:txBody>
      </p:sp>
    </p:spTree>
    <p:extLst>
      <p:ext uri="{BB962C8B-B14F-4D97-AF65-F5344CB8AC3E}">
        <p14:creationId xmlns:p14="http://schemas.microsoft.com/office/powerpoint/2010/main" val="6355230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F1D6F28-A829-6588-2E25-7212D278E66E}"/>
              </a:ext>
            </a:extLst>
          </p:cNvPr>
          <p:cNvSpPr txBox="1"/>
          <p:nvPr/>
        </p:nvSpPr>
        <p:spPr>
          <a:xfrm>
            <a:off x="4197927" y="3516214"/>
            <a:ext cx="98921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/>
              <a:t>Спасибо за внимание</a:t>
            </a:r>
            <a:r>
              <a:rPr lang="en-US" sz="4800" dirty="0"/>
              <a:t>!</a:t>
            </a:r>
            <a:endParaRPr lang="ru-RU" sz="4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DD99EB-0AF3-D7DF-FB72-2B96E4873E68}"/>
              </a:ext>
            </a:extLst>
          </p:cNvPr>
          <p:cNvSpPr txBox="1"/>
          <p:nvPr/>
        </p:nvSpPr>
        <p:spPr>
          <a:xfrm>
            <a:off x="592282" y="8011390"/>
            <a:ext cx="17487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/>
              <a:t>Воронков Андрей	</a:t>
            </a:r>
            <a:r>
              <a:rPr lang="en-US" sz="3600" dirty="0"/>
              <a:t>	</a:t>
            </a:r>
            <a:r>
              <a:rPr lang="en-US" sz="3600" dirty="0">
                <a:hlinkClick r:id="rId2"/>
              </a:rPr>
              <a:t>andreyvoronkov1999@gmail.com</a:t>
            </a:r>
            <a:r>
              <a:rPr lang="en-US" sz="3600" dirty="0"/>
              <a:t>		8(930)417-53-59</a:t>
            </a:r>
            <a:endParaRPr lang="ru-RU" sz="3600" dirty="0"/>
          </a:p>
          <a:p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2435632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F0E3316C-CE93-CF2C-25D7-C388D602C7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1850" y="774489"/>
            <a:ext cx="8176722" cy="8395356"/>
          </a:xfrm>
        </p:spPr>
        <p:txBody>
          <a:bodyPr/>
          <a:lstStyle/>
          <a:p>
            <a:r>
              <a:rPr lang="ru-RU" dirty="0"/>
              <a:t>Данная задача была взята с сайта </a:t>
            </a:r>
            <a:r>
              <a:rPr lang="en-US" dirty="0"/>
              <a:t>Kaggle </a:t>
            </a:r>
            <a:r>
              <a:rPr lang="ru-RU" dirty="0"/>
              <a:t>и предоставлена компанией </a:t>
            </a:r>
            <a:r>
              <a:rPr lang="en-US" dirty="0"/>
              <a:t>American Express</a:t>
            </a:r>
            <a:endParaRPr lang="ru-RU" dirty="0"/>
          </a:p>
          <a:p>
            <a:pPr marL="38100" indent="0">
              <a:buNone/>
            </a:pPr>
            <a:endParaRPr lang="en-US" dirty="0"/>
          </a:p>
          <a:p>
            <a:r>
              <a:rPr lang="ru-RU" dirty="0"/>
              <a:t>Всё больше и больше людей начинают использовать кредитные карты в повседневной жизни. И банкам важно знать сможете ли вы вернуть деньги</a:t>
            </a:r>
          </a:p>
          <a:p>
            <a:pPr marL="38100" indent="0">
              <a:buNone/>
            </a:pPr>
            <a:endParaRPr lang="ru-RU" dirty="0"/>
          </a:p>
          <a:p>
            <a:r>
              <a:rPr lang="ru-RU" dirty="0"/>
              <a:t>Есть люди которые заведомо знают, что не вернут деньги банку, когда таких людей становится много у банка возникает риск обанкротиться</a:t>
            </a:r>
          </a:p>
          <a:p>
            <a:pPr marL="38100" indent="0">
              <a:buNone/>
            </a:pPr>
            <a:endParaRPr lang="ru-RU" dirty="0"/>
          </a:p>
          <a:p>
            <a:r>
              <a:rPr lang="ru-RU" dirty="0"/>
              <a:t>Необходимо предсказать будет ли у человека пользующегося кредитной картой кредитный дефолт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F805765-F6B5-0ADA-6384-D973328ABA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0961" y="4012058"/>
            <a:ext cx="8745189" cy="484606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65D6666-79DD-2973-4919-80517D2E2B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3755" y="981444"/>
            <a:ext cx="4419600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937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1">
            <a:extLst>
              <a:ext uri="{FF2B5EF4-FFF2-40B4-BE49-F238E27FC236}">
                <a16:creationId xmlns:a16="http://schemas.microsoft.com/office/drawing/2014/main" id="{E6CF7709-1364-DAE8-3991-D9DE52F7D9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19309" y="3185426"/>
            <a:ext cx="5299364" cy="2488010"/>
          </a:xfrm>
        </p:spPr>
        <p:txBody>
          <a:bodyPr/>
          <a:lstStyle/>
          <a:p>
            <a:r>
              <a:rPr lang="en-US" dirty="0"/>
              <a:t>Prepare</a:t>
            </a:r>
            <a:endParaRPr lang="ru-RU" dirty="0"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ACFF857-3785-AD55-F99F-EFECFA962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850" y="489599"/>
            <a:ext cx="10504077" cy="5391655"/>
          </a:xfrm>
        </p:spPr>
        <p:txBody>
          <a:bodyPr/>
          <a:lstStyle/>
          <a:p>
            <a:r>
              <a:rPr lang="ru-RU" dirty="0"/>
              <a:t>Данные, использованные для решения задачи</a:t>
            </a:r>
          </a:p>
        </p:txBody>
      </p:sp>
    </p:spTree>
    <p:extLst>
      <p:ext uri="{BB962C8B-B14F-4D97-AF65-F5344CB8AC3E}">
        <p14:creationId xmlns:p14="http://schemas.microsoft.com/office/powerpoint/2010/main" val="4102716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26FC5E28-212F-75C1-6E9C-2BE726BAEF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1849" y="2217599"/>
            <a:ext cx="8363551" cy="7321256"/>
          </a:xfrm>
        </p:spPr>
        <p:txBody>
          <a:bodyPr/>
          <a:lstStyle/>
          <a:p>
            <a:r>
              <a:rPr lang="ru-RU" dirty="0"/>
              <a:t>Размер тренировочных данных равен 16,39 </a:t>
            </a:r>
            <a:r>
              <a:rPr lang="en-US" dirty="0"/>
              <a:t>Gb, </a:t>
            </a:r>
            <a:r>
              <a:rPr lang="ru-RU" dirty="0"/>
              <a:t>тестовых 33,82 </a:t>
            </a:r>
            <a:r>
              <a:rPr lang="en-US" dirty="0"/>
              <a:t>Gb</a:t>
            </a:r>
          </a:p>
          <a:p>
            <a:pPr marL="38100" indent="0">
              <a:buNone/>
            </a:pPr>
            <a:endParaRPr lang="en-US" dirty="0"/>
          </a:p>
          <a:p>
            <a:r>
              <a:rPr lang="ru-RU" dirty="0"/>
              <a:t>Набор данных содержит агрегированные характеристики профиля для каждого клиента на каждую дату выписки. Функции </a:t>
            </a:r>
            <a:r>
              <a:rPr lang="ru-RU" dirty="0" err="1"/>
              <a:t>анонимизированы</a:t>
            </a:r>
            <a:r>
              <a:rPr lang="ru-RU" dirty="0"/>
              <a:t> и нормализованы и подразделяются на следующие общие категории:</a:t>
            </a:r>
            <a:endParaRPr lang="en-US" dirty="0"/>
          </a:p>
          <a:p>
            <a:pPr marL="38100" indent="0">
              <a:buNone/>
            </a:pPr>
            <a:r>
              <a:rPr lang="en-US" dirty="0"/>
              <a:t>	</a:t>
            </a:r>
            <a:r>
              <a:rPr lang="ru-RU" dirty="0"/>
              <a:t>D_* = Переменные правонарушения</a:t>
            </a:r>
            <a:endParaRPr lang="en-US" dirty="0"/>
          </a:p>
          <a:p>
            <a:pPr marL="38100" indent="0">
              <a:buNone/>
            </a:pPr>
            <a:r>
              <a:rPr lang="en-US" dirty="0"/>
              <a:t>	</a:t>
            </a:r>
            <a:r>
              <a:rPr lang="ru-RU" dirty="0"/>
              <a:t>S_* = Переменные расходов</a:t>
            </a:r>
            <a:endParaRPr lang="en-US" dirty="0"/>
          </a:p>
          <a:p>
            <a:pPr marL="38100" indent="0">
              <a:buNone/>
            </a:pPr>
            <a:r>
              <a:rPr lang="en-US" dirty="0"/>
              <a:t>	</a:t>
            </a:r>
            <a:r>
              <a:rPr lang="ru-RU" dirty="0"/>
              <a:t>P_* = Переменные платежа</a:t>
            </a:r>
            <a:endParaRPr lang="en-US" dirty="0"/>
          </a:p>
          <a:p>
            <a:pPr marL="38100" indent="0">
              <a:buNone/>
            </a:pPr>
            <a:r>
              <a:rPr lang="en-US" dirty="0"/>
              <a:t>	</a:t>
            </a:r>
            <a:r>
              <a:rPr lang="ru-RU" dirty="0"/>
              <a:t>B_* = Переменные баланса</a:t>
            </a:r>
            <a:endParaRPr lang="en-US" dirty="0"/>
          </a:p>
          <a:p>
            <a:pPr marL="38100" indent="0">
              <a:buNone/>
            </a:pPr>
            <a:r>
              <a:rPr lang="en-US" dirty="0"/>
              <a:t>	</a:t>
            </a:r>
            <a:r>
              <a:rPr lang="ru-RU" dirty="0"/>
              <a:t>R_* = Переменные риска</a:t>
            </a:r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93B1613F-7B6F-7F82-F42E-03445BF19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850" y="489600"/>
            <a:ext cx="16447676" cy="1027474"/>
          </a:xfrm>
        </p:spPr>
        <p:txBody>
          <a:bodyPr/>
          <a:lstStyle/>
          <a:p>
            <a:pPr algn="ctr"/>
            <a:r>
              <a:rPr lang="ru-RU" dirty="0"/>
              <a:t>Исходные данные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9C0B31B-4013-3B5C-C2EC-1092AC8F1A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2602" y="2566554"/>
            <a:ext cx="8328529" cy="5725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036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605673A9-EB61-EACE-55E5-F6B8470071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2177" y="2036618"/>
            <a:ext cx="8051823" cy="7113436"/>
          </a:xfrm>
        </p:spPr>
        <p:txBody>
          <a:bodyPr/>
          <a:lstStyle/>
          <a:p>
            <a:pPr marL="38100" indent="0">
              <a:buNone/>
            </a:pPr>
            <a:r>
              <a:rPr lang="ru-RU" sz="3600" b="1" dirty="0"/>
              <a:t>Изначальный подход</a:t>
            </a:r>
          </a:p>
          <a:p>
            <a:endParaRPr lang="ru-RU" dirty="0"/>
          </a:p>
          <a:p>
            <a:r>
              <a:rPr lang="en-US" dirty="0"/>
              <a:t>Excel </a:t>
            </a:r>
            <a:r>
              <a:rPr lang="ru-RU" dirty="0"/>
              <a:t>не может открыть файлы больших размеров</a:t>
            </a:r>
          </a:p>
          <a:p>
            <a:endParaRPr lang="en-US" dirty="0"/>
          </a:p>
          <a:p>
            <a:endParaRPr lang="ru-RU" dirty="0"/>
          </a:p>
          <a:p>
            <a:r>
              <a:rPr lang="ru-RU" dirty="0"/>
              <a:t>Работать в </a:t>
            </a:r>
            <a:r>
              <a:rPr lang="en-US" dirty="0" err="1"/>
              <a:t>Jupyter</a:t>
            </a:r>
            <a:r>
              <a:rPr lang="en-US" dirty="0"/>
              <a:t> notebook </a:t>
            </a:r>
            <a:r>
              <a:rPr lang="ru-RU" dirty="0"/>
              <a:t>также не получится</a:t>
            </a:r>
          </a:p>
          <a:p>
            <a:endParaRPr lang="en-US" dirty="0"/>
          </a:p>
          <a:p>
            <a:endParaRPr lang="ru-RU" dirty="0"/>
          </a:p>
          <a:p>
            <a:r>
              <a:rPr lang="ru-RU" dirty="0"/>
              <a:t>Выбор лёг на </a:t>
            </a:r>
            <a:r>
              <a:rPr lang="en-US" dirty="0"/>
              <a:t>SQL. </a:t>
            </a:r>
            <a:r>
              <a:rPr lang="ru-RU" dirty="0"/>
              <a:t>Использовалось приложение </a:t>
            </a:r>
            <a:r>
              <a:rPr lang="en-US" dirty="0"/>
              <a:t>DB Browser (SQLite)</a:t>
            </a:r>
            <a:r>
              <a:rPr lang="ru-RU" dirty="0"/>
              <a:t>, Именно там были обработаны данные для обучения</a:t>
            </a:r>
          </a:p>
          <a:p>
            <a:endParaRPr lang="ru-RU" dirty="0"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ABEA7871-BA11-D174-29F0-292CE408D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850" y="489600"/>
            <a:ext cx="16302204" cy="1547018"/>
          </a:xfrm>
        </p:spPr>
        <p:txBody>
          <a:bodyPr/>
          <a:lstStyle/>
          <a:p>
            <a:pPr algn="ctr"/>
            <a:r>
              <a:rPr lang="ru-RU" dirty="0"/>
              <a:t>Работа с файлами большого размера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7703FFA-CF9F-9135-C773-418FC0BA97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79867" y="2171908"/>
            <a:ext cx="2448596" cy="2180501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B6D9FF0A-7722-90AF-4F5C-0B934AA9B3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72815" y="4484643"/>
            <a:ext cx="2281239" cy="2579051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D7D836AA-040F-742A-A415-C57ABEF750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20407" y="7557873"/>
            <a:ext cx="3458875" cy="1592181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8E805C61-6CB3-74F2-A4A1-4E6560D9D9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71626" y="2817668"/>
            <a:ext cx="1086781" cy="1234786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F4411B24-ACA9-8DBD-8DDD-9E1CB783AA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60774" y="5242082"/>
            <a:ext cx="1086781" cy="1234786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EC8B10E1-6121-D799-DF48-C9FB6377B6B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71626" y="7753888"/>
            <a:ext cx="1671638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50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42ADCAF1-09EE-C3E9-542A-B8367F222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6123" y="510382"/>
            <a:ext cx="14288100" cy="1483200"/>
          </a:xfrm>
        </p:spPr>
        <p:txBody>
          <a:bodyPr/>
          <a:lstStyle/>
          <a:p>
            <a:pPr algn="ctr"/>
            <a:r>
              <a:rPr lang="ru-RU" sz="6000" b="1" dirty="0"/>
              <a:t>Подход используемый для диплома</a:t>
            </a:r>
            <a:br>
              <a:rPr lang="ru-RU" sz="6000" b="1" dirty="0"/>
            </a:br>
            <a:endParaRPr lang="ru-RU" dirty="0"/>
          </a:p>
        </p:txBody>
      </p:sp>
      <p:sp>
        <p:nvSpPr>
          <p:cNvPr id="4" name="Текст 1">
            <a:extLst>
              <a:ext uri="{FF2B5EF4-FFF2-40B4-BE49-F238E27FC236}">
                <a16:creationId xmlns:a16="http://schemas.microsoft.com/office/drawing/2014/main" id="{733B8610-C73E-BF81-DB80-E4667033AA41}"/>
              </a:ext>
            </a:extLst>
          </p:cNvPr>
          <p:cNvSpPr txBox="1">
            <a:spLocks/>
          </p:cNvSpPr>
          <p:nvPr/>
        </p:nvSpPr>
        <p:spPr>
          <a:xfrm>
            <a:off x="932850" y="1586782"/>
            <a:ext cx="8211150" cy="8700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800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D0A0"/>
              </a:buClr>
              <a:buSzPts val="3000"/>
              <a:buFont typeface="Proxima Nova"/>
              <a:buChar char="●"/>
              <a:defRPr sz="30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roxima Nova"/>
              <a:buChar char="○"/>
              <a:defRPr sz="30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roxima Nova"/>
              <a:buChar char="■"/>
              <a:defRPr sz="30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roxima Nova"/>
              <a:buChar char="●"/>
              <a:defRPr sz="30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roxima Nova"/>
              <a:buChar char="○"/>
              <a:defRPr sz="30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roxima Nova"/>
              <a:buChar char="■"/>
              <a:defRPr sz="30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roxima Nova"/>
              <a:buChar char="●"/>
              <a:defRPr sz="30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roxima Nova"/>
              <a:buChar char="○"/>
              <a:defRPr sz="30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roxima Nova"/>
              <a:buChar char="■"/>
              <a:defRPr sz="30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r>
              <a:rPr lang="ru-RU" dirty="0"/>
              <a:t>Через некоторое время после начала соревнования пользователь </a:t>
            </a:r>
            <a:r>
              <a:rPr lang="en-US" dirty="0" err="1"/>
              <a:t>raddar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https://www.kaggle.com/radar</a:t>
            </a:r>
            <a:r>
              <a:rPr lang="en-US" dirty="0"/>
              <a:t>) </a:t>
            </a:r>
            <a:r>
              <a:rPr lang="ru-RU" dirty="0"/>
              <a:t>преобразовал данные</a:t>
            </a:r>
            <a:r>
              <a:rPr lang="en-US" dirty="0"/>
              <a:t>:</a:t>
            </a:r>
          </a:p>
          <a:p>
            <a:pPr marL="38100" indent="0">
              <a:buNone/>
            </a:pPr>
            <a:r>
              <a:rPr lang="en-US" dirty="0"/>
              <a:t>	- </a:t>
            </a:r>
            <a:r>
              <a:rPr lang="ru-RU" dirty="0"/>
              <a:t>текстовые данные были заменены на 	   числовые</a:t>
            </a:r>
          </a:p>
          <a:p>
            <a:pPr marL="38100" indent="0">
              <a:buNone/>
            </a:pPr>
            <a:r>
              <a:rPr lang="ru-RU" dirty="0"/>
              <a:t>	- данные которые были приближенны к 	  0 или 1, были округлены до этого 	 	  значения</a:t>
            </a:r>
          </a:p>
          <a:p>
            <a:pPr marL="38100" indent="0">
              <a:buNone/>
            </a:pPr>
            <a:r>
              <a:rPr lang="ru-RU" dirty="0"/>
              <a:t>	- данные были сохранены в формате 	  </a:t>
            </a:r>
            <a:r>
              <a:rPr lang="en-US" dirty="0"/>
              <a:t>parquet</a:t>
            </a:r>
            <a:endParaRPr lang="ru-RU" dirty="0"/>
          </a:p>
          <a:p>
            <a:pPr marL="38100" indent="0">
              <a:buNone/>
            </a:pPr>
            <a:endParaRPr lang="ru-RU" dirty="0"/>
          </a:p>
          <a:p>
            <a:r>
              <a:rPr lang="ru-RU" dirty="0"/>
              <a:t>По итогу размер набора тренировочных данных равен 1,52 </a:t>
            </a:r>
            <a:r>
              <a:rPr lang="en-US" dirty="0"/>
              <a:t>Gb</a:t>
            </a:r>
            <a:r>
              <a:rPr lang="ru-RU" dirty="0"/>
              <a:t>, а тестовых 3,07 </a:t>
            </a:r>
            <a:r>
              <a:rPr lang="en-US" dirty="0"/>
              <a:t>Gb.</a:t>
            </a:r>
          </a:p>
          <a:p>
            <a:endParaRPr lang="en-US" dirty="0"/>
          </a:p>
          <a:p>
            <a:r>
              <a:rPr lang="ru-RU" dirty="0"/>
              <a:t>Данные наборы можно обработать в </a:t>
            </a:r>
            <a:r>
              <a:rPr lang="en-US" dirty="0" err="1"/>
              <a:t>Jupyter</a:t>
            </a:r>
            <a:r>
              <a:rPr lang="en-US" dirty="0"/>
              <a:t> notebook </a:t>
            </a:r>
            <a:r>
              <a:rPr lang="ru-RU" dirty="0"/>
              <a:t>точно также как и в </a:t>
            </a:r>
            <a:r>
              <a:rPr lang="en-US" dirty="0"/>
              <a:t>SQL</a:t>
            </a: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7B83F0D-233F-A7C0-3247-538E8B60BD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1993582"/>
            <a:ext cx="8726089" cy="5220737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C533808-F938-91F8-8A30-C2B4A35E09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36397" y="7875708"/>
            <a:ext cx="1547835" cy="1749902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FE18339-AA34-61FF-A056-8E4C51EE23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22444" y="8293418"/>
            <a:ext cx="1314344" cy="943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71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1">
            <a:extLst>
              <a:ext uri="{FF2B5EF4-FFF2-40B4-BE49-F238E27FC236}">
                <a16:creationId xmlns:a16="http://schemas.microsoft.com/office/drawing/2014/main" id="{DADAB1DA-DAB7-FE0C-5CE4-D1715AE565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28362" y="3342763"/>
            <a:ext cx="6504709" cy="2081291"/>
          </a:xfrm>
        </p:spPr>
        <p:txBody>
          <a:bodyPr/>
          <a:lstStyle/>
          <a:p>
            <a:r>
              <a:rPr lang="en-US" dirty="0"/>
              <a:t>Process</a:t>
            </a:r>
            <a:endParaRPr lang="ru-RU" dirty="0"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5B548D64-327E-DD06-DA19-1C2142895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850" y="489600"/>
            <a:ext cx="6908823" cy="5246182"/>
          </a:xfrm>
        </p:spPr>
        <p:txBody>
          <a:bodyPr/>
          <a:lstStyle/>
          <a:p>
            <a:r>
              <a:rPr lang="ru-RU" dirty="0"/>
              <a:t>Очистка данных</a:t>
            </a:r>
          </a:p>
        </p:txBody>
      </p:sp>
    </p:spTree>
    <p:extLst>
      <p:ext uri="{BB962C8B-B14F-4D97-AF65-F5344CB8AC3E}">
        <p14:creationId xmlns:p14="http://schemas.microsoft.com/office/powerpoint/2010/main" val="9971640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19334ADA-89CC-D384-29E5-765ACEC276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2274" y="667615"/>
            <a:ext cx="13752235" cy="8495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453351"/>
      </p:ext>
    </p:extLst>
  </p:cSld>
  <p:clrMapOvr>
    <a:masterClrMapping/>
  </p:clrMapOvr>
</p:sld>
</file>

<file path=ppt/theme/theme1.xml><?xml version="1.0" encoding="utf-8"?>
<a:theme xmlns:a="http://schemas.openxmlformats.org/drawingml/2006/main" name="White Green">
  <a:themeElements>
    <a:clrScheme name="Simple Light">
      <a:dk1>
        <a:srgbClr val="000000"/>
      </a:dk1>
      <a:lt1>
        <a:srgbClr val="FFFFFF"/>
      </a:lt1>
      <a:dk2>
        <a:srgbClr val="4BD0A0"/>
      </a:dk2>
      <a:lt2>
        <a:srgbClr val="27282D"/>
      </a:lt2>
      <a:accent1>
        <a:srgbClr val="EB236B"/>
      </a:accent1>
      <a:accent2>
        <a:srgbClr val="5D00F5"/>
      </a:accent2>
      <a:accent3>
        <a:srgbClr val="0066FF"/>
      </a:accent3>
      <a:accent4>
        <a:srgbClr val="F3F4F7"/>
      </a:accent4>
      <a:accent5>
        <a:srgbClr val="999999"/>
      </a:accent5>
      <a:accent6>
        <a:srgbClr val="FFFFFF"/>
      </a:accent6>
      <a:hlink>
        <a:srgbClr val="4BD0A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436</Words>
  <Application>Microsoft Office PowerPoint</Application>
  <PresentationFormat>Произвольный</PresentationFormat>
  <Paragraphs>103</Paragraphs>
  <Slides>21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5" baseType="lpstr">
      <vt:lpstr>Proxima Nova</vt:lpstr>
      <vt:lpstr>Arial</vt:lpstr>
      <vt:lpstr>Proxima Nova Semibold</vt:lpstr>
      <vt:lpstr>White Green</vt:lpstr>
      <vt:lpstr>Презентация PowerPoint</vt:lpstr>
      <vt:lpstr>Кредитный дефолт клиентов как большая проблема для банков</vt:lpstr>
      <vt:lpstr>Презентация PowerPoint</vt:lpstr>
      <vt:lpstr>Данные, использованные для решения задачи</vt:lpstr>
      <vt:lpstr>Исходные данные</vt:lpstr>
      <vt:lpstr>Работа с файлами большого размера</vt:lpstr>
      <vt:lpstr>Подход используемый для диплома </vt:lpstr>
      <vt:lpstr>Очистка данных</vt:lpstr>
      <vt:lpstr>Презентация PowerPoint</vt:lpstr>
      <vt:lpstr>Анализ данных, оставшихся после очистки</vt:lpstr>
      <vt:lpstr>Корреляция с таргетной переменной</vt:lpstr>
      <vt:lpstr>Визуализация данных, выбранных для обучения</vt:lpstr>
      <vt:lpstr>Презентация PowerPoint</vt:lpstr>
      <vt:lpstr>Дерево решений</vt:lpstr>
      <vt:lpstr>Дерево решений</vt:lpstr>
      <vt:lpstr>Нейронная сеть</vt:lpstr>
      <vt:lpstr>Нейронная сеть</vt:lpstr>
      <vt:lpstr>Градиентный бустинг</vt:lpstr>
      <vt:lpstr>Градиентный бустинг</vt:lpstr>
      <vt:lpstr>Способы улучшения результатов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Андрей Воронков</dc:creator>
  <cp:lastModifiedBy>Андрей Воронков</cp:lastModifiedBy>
  <cp:revision>1</cp:revision>
  <dcterms:modified xsi:type="dcterms:W3CDTF">2022-11-17T21:33:05Z</dcterms:modified>
</cp:coreProperties>
</file>