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90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81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71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962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952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942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934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925" algn="l" defTabSz="8359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BE6B3"/>
    <a:srgbClr val="F1D975"/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3" autoAdjust="0"/>
  </p:normalViewPr>
  <p:slideViewPr>
    <p:cSldViewPr snapToGrid="0">
      <p:cViewPr varScale="1">
        <p:scale>
          <a:sx n="163" d="100"/>
          <a:sy n="163" d="100"/>
        </p:scale>
        <p:origin x="-165" y="-45"/>
      </p:cViewPr>
      <p:guideLst>
        <p:guide orient="horz" pos="17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A68E9-BDA1-446C-8E4C-B5A6D3AA7E81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47F4E-760E-430D-BD9A-4F123895D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06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7990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5981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3971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1962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89952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07942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25934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43925" algn="l" defTabSz="83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7F4E-760E-430D-BD9A-4F123895DD6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48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1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0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30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3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3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3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3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1"/>
            <a:ext cx="7772400" cy="108966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2"/>
            <a:ext cx="7772400" cy="120015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7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59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539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19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99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79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259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439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32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2"/>
            <a:ext cx="4038600" cy="362077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2"/>
            <a:ext cx="4038600" cy="362077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4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28092"/>
            <a:ext cx="4040188" cy="5118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90" indent="0">
              <a:buNone/>
              <a:defRPr sz="1800" b="1"/>
            </a:lvl2pPr>
            <a:lvl3pPr marL="835981" indent="0">
              <a:buNone/>
              <a:defRPr sz="1600" b="1"/>
            </a:lvl3pPr>
            <a:lvl4pPr marL="1253971" indent="0">
              <a:buNone/>
              <a:defRPr sz="1400" b="1"/>
            </a:lvl4pPr>
            <a:lvl5pPr marL="1671962" indent="0">
              <a:buNone/>
              <a:defRPr sz="1400" b="1"/>
            </a:lvl5pPr>
            <a:lvl6pPr marL="2089952" indent="0">
              <a:buNone/>
              <a:defRPr sz="1400" b="1"/>
            </a:lvl6pPr>
            <a:lvl7pPr marL="2507942" indent="0">
              <a:buNone/>
              <a:defRPr sz="1400" b="1"/>
            </a:lvl7pPr>
            <a:lvl8pPr marL="2925934" indent="0">
              <a:buNone/>
              <a:defRPr sz="1400" b="1"/>
            </a:lvl8pPr>
            <a:lvl9pPr marL="334392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739901"/>
            <a:ext cx="4040188" cy="316103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28092"/>
            <a:ext cx="4041775" cy="5118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90" indent="0">
              <a:buNone/>
              <a:defRPr sz="1800" b="1"/>
            </a:lvl2pPr>
            <a:lvl3pPr marL="835981" indent="0">
              <a:buNone/>
              <a:defRPr sz="1600" b="1"/>
            </a:lvl3pPr>
            <a:lvl4pPr marL="1253971" indent="0">
              <a:buNone/>
              <a:defRPr sz="1400" b="1"/>
            </a:lvl4pPr>
            <a:lvl5pPr marL="1671962" indent="0">
              <a:buNone/>
              <a:defRPr sz="1400" b="1"/>
            </a:lvl5pPr>
            <a:lvl6pPr marL="2089952" indent="0">
              <a:buNone/>
              <a:defRPr sz="1400" b="1"/>
            </a:lvl6pPr>
            <a:lvl7pPr marL="2507942" indent="0">
              <a:buNone/>
              <a:defRPr sz="1400" b="1"/>
            </a:lvl7pPr>
            <a:lvl8pPr marL="2925934" indent="0">
              <a:buNone/>
              <a:defRPr sz="1400" b="1"/>
            </a:lvl8pPr>
            <a:lvl9pPr marL="334392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39901"/>
            <a:ext cx="4041775" cy="316103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6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7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18441"/>
            <a:ext cx="3008313" cy="9296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2"/>
            <a:ext cx="5111750" cy="46824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48082"/>
            <a:ext cx="3008313" cy="3752850"/>
          </a:xfrm>
        </p:spPr>
        <p:txBody>
          <a:bodyPr/>
          <a:lstStyle>
            <a:lvl1pPr marL="0" indent="0">
              <a:buNone/>
              <a:defRPr sz="1300"/>
            </a:lvl1pPr>
            <a:lvl2pPr marL="417990" indent="0">
              <a:buNone/>
              <a:defRPr sz="1100"/>
            </a:lvl2pPr>
            <a:lvl3pPr marL="835981" indent="0">
              <a:buNone/>
              <a:defRPr sz="1000"/>
            </a:lvl3pPr>
            <a:lvl4pPr marL="1253971" indent="0">
              <a:buNone/>
              <a:defRPr sz="800"/>
            </a:lvl4pPr>
            <a:lvl5pPr marL="1671962" indent="0">
              <a:buNone/>
              <a:defRPr sz="800"/>
            </a:lvl5pPr>
            <a:lvl6pPr marL="2089952" indent="0">
              <a:buNone/>
              <a:defRPr sz="800"/>
            </a:lvl6pPr>
            <a:lvl7pPr marL="2507942" indent="0">
              <a:buNone/>
              <a:defRPr sz="800"/>
            </a:lvl7pPr>
            <a:lvl8pPr marL="2925934" indent="0">
              <a:buNone/>
              <a:defRPr sz="800"/>
            </a:lvl8pPr>
            <a:lvl9pPr marL="334392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54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2900"/>
            </a:lvl1pPr>
            <a:lvl2pPr marL="417990" indent="0">
              <a:buNone/>
              <a:defRPr sz="2600"/>
            </a:lvl2pPr>
            <a:lvl3pPr marL="835981" indent="0">
              <a:buNone/>
              <a:defRPr sz="2200"/>
            </a:lvl3pPr>
            <a:lvl4pPr marL="1253971" indent="0">
              <a:buNone/>
              <a:defRPr sz="1800"/>
            </a:lvl4pPr>
            <a:lvl5pPr marL="1671962" indent="0">
              <a:buNone/>
              <a:defRPr sz="1800"/>
            </a:lvl5pPr>
            <a:lvl6pPr marL="2089952" indent="0">
              <a:buNone/>
              <a:defRPr sz="1800"/>
            </a:lvl6pPr>
            <a:lvl7pPr marL="2507942" indent="0">
              <a:buNone/>
              <a:defRPr sz="1800"/>
            </a:lvl7pPr>
            <a:lvl8pPr marL="2925934" indent="0">
              <a:buNone/>
              <a:defRPr sz="1800"/>
            </a:lvl8pPr>
            <a:lvl9pPr marL="3343925" indent="0">
              <a:buNone/>
              <a:defRPr sz="18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300"/>
            </a:lvl1pPr>
            <a:lvl2pPr marL="417990" indent="0">
              <a:buNone/>
              <a:defRPr sz="1100"/>
            </a:lvl2pPr>
            <a:lvl3pPr marL="835981" indent="0">
              <a:buNone/>
              <a:defRPr sz="1000"/>
            </a:lvl3pPr>
            <a:lvl4pPr marL="1253971" indent="0">
              <a:buNone/>
              <a:defRPr sz="800"/>
            </a:lvl4pPr>
            <a:lvl5pPr marL="1671962" indent="0">
              <a:buNone/>
              <a:defRPr sz="800"/>
            </a:lvl5pPr>
            <a:lvl6pPr marL="2089952" indent="0">
              <a:buNone/>
              <a:defRPr sz="800"/>
            </a:lvl6pPr>
            <a:lvl7pPr marL="2507942" indent="0">
              <a:buNone/>
              <a:defRPr sz="800"/>
            </a:lvl7pPr>
            <a:lvl8pPr marL="2925934" indent="0">
              <a:buNone/>
              <a:defRPr sz="800"/>
            </a:lvl8pPr>
            <a:lvl9pPr marL="334392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0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1"/>
            <a:ext cx="8229600" cy="914400"/>
          </a:xfrm>
          <a:prstGeom prst="rect">
            <a:avLst/>
          </a:prstGeom>
        </p:spPr>
        <p:txBody>
          <a:bodyPr vert="horz" lIns="83598" tIns="41798" rIns="83598" bIns="41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2"/>
            <a:ext cx="8229600" cy="3620771"/>
          </a:xfrm>
          <a:prstGeom prst="rect">
            <a:avLst/>
          </a:prstGeom>
        </p:spPr>
        <p:txBody>
          <a:bodyPr vert="horz" lIns="83598" tIns="41798" rIns="83598" bIns="41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3"/>
            <a:ext cx="2133600" cy="292100"/>
          </a:xfrm>
          <a:prstGeom prst="rect">
            <a:avLst/>
          </a:prstGeom>
        </p:spPr>
        <p:txBody>
          <a:bodyPr vert="horz" lIns="83598" tIns="41798" rIns="83598" bIns="4179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526A-FF9C-49D9-8AF5-79201AA49B7A}" type="datetimeFigureOut">
              <a:rPr lang="en-AU" smtClean="0"/>
              <a:t>10/05/2020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3"/>
            <a:ext cx="2895600" cy="292100"/>
          </a:xfrm>
          <a:prstGeom prst="rect">
            <a:avLst/>
          </a:prstGeom>
        </p:spPr>
        <p:txBody>
          <a:bodyPr vert="horz" lIns="83598" tIns="41798" rIns="83598" bIns="4179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3"/>
            <a:ext cx="2133600" cy="292100"/>
          </a:xfrm>
          <a:prstGeom prst="rect">
            <a:avLst/>
          </a:prstGeom>
        </p:spPr>
        <p:txBody>
          <a:bodyPr vert="horz" lIns="83598" tIns="41798" rIns="83598" bIns="4179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6099-7486-47C3-81DA-420B5533A1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6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598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493" indent="-313493" algn="l" defTabSz="83598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35" indent="-261245" algn="l" defTabSz="83598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66" indent="-208995" algn="l" defTabSz="83598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57" indent="-208995" algn="l" defTabSz="835981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8947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939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930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20" indent="-208995" algn="l" defTabSz="83598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90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5981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3971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962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9952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7942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5934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3925" algn="l" defTabSz="8359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8046" y="2887858"/>
            <a:ext cx="8244434" cy="2540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none" lIns="182880" tIns="91440" rIns="182880" bIns="91440" rtlCol="0">
            <a:noAutofit/>
          </a:bodyPr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 (array-based)</a:t>
            </a:r>
            <a:endParaRPr lang="en-AU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93757"/>
            <a:ext cx="8232968" cy="2627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none" lIns="182880" tIns="91440" rIns="182880" bIns="91440" rtlCol="0">
            <a:noAutofit/>
          </a:bodyPr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 (object-oriented)</a:t>
            </a:r>
            <a:endParaRPr lang="en-AU" i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1561" y="641252"/>
            <a:ext cx="7460690" cy="1931072"/>
            <a:chOff x="751561" y="641252"/>
            <a:chExt cx="7460690" cy="193107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51561" y="641252"/>
              <a:ext cx="2037930" cy="1931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none" lIns="83598" tIns="41798" rIns="83598" bIns="41798" rtlCol="0">
              <a:spAutoFit/>
            </a:bodyPr>
            <a:lstStyle/>
            <a:p>
              <a:r>
                <a:rPr lang="en-US" sz="1200" b="1">
                  <a:latin typeface="Consolas" pitchFamily="49" charset="0"/>
                  <a:cs typeface="Consolas" pitchFamily="49" charset="0"/>
                </a:rPr>
                <a:t>Person </a:t>
              </a:r>
              <a:r>
                <a:rPr lang="en-US" sz="1200" b="1" smtClean="0"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uid            23928</a:t>
              </a:r>
            </a:p>
            <a:p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 age            55.1</a:t>
              </a:r>
            </a:p>
            <a:p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dead         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0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susceptible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1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infected 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diagnosed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...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date_infected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NaN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date_diagnosed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NaN</a:t>
              </a:r>
              <a:endParaRPr lang="en-AU" sz="1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62940" y="641252"/>
              <a:ext cx="2037930" cy="1931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none" lIns="83598" tIns="41798" rIns="83598" bIns="41798" rtlCol="0">
              <a:spAutoFit/>
            </a:bodyPr>
            <a:lstStyle/>
            <a:p>
              <a:r>
                <a:rPr lang="en-US" sz="1200" b="1">
                  <a:latin typeface="Consolas" pitchFamily="49" charset="0"/>
                  <a:cs typeface="Consolas" pitchFamily="49" charset="0"/>
                </a:rPr>
                <a:t>Person </a:t>
              </a:r>
              <a:r>
                <a:rPr lang="en-US" sz="1200" b="1" smtClean="0">
                  <a:latin typeface="Consolas" pitchFamily="49" charset="0"/>
                  <a:cs typeface="Consolas" pitchFamily="49" charset="0"/>
                </a:rPr>
                <a:t>B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uid       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41135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age            13.5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dead         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0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susceptible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infected 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1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diagnosed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...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date_infected  44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date_diagnosed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NaN</a:t>
              </a:r>
              <a:endParaRPr lang="en-AU" sz="1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4321" y="641252"/>
              <a:ext cx="2037930" cy="193107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none" lIns="83598" tIns="41798" rIns="83598" bIns="41798" rtlCol="0">
              <a:spAutoFit/>
            </a:bodyPr>
            <a:lstStyle/>
            <a:p>
              <a:r>
                <a:rPr lang="en-US" sz="1200" b="1">
                  <a:latin typeface="Consolas" pitchFamily="49" charset="0"/>
                  <a:cs typeface="Consolas" pitchFamily="49" charset="0"/>
                </a:rPr>
                <a:t>Person </a:t>
              </a:r>
              <a:r>
                <a:rPr lang="en-US" sz="1200" b="1" smtClean="0">
                  <a:latin typeface="Consolas" pitchFamily="49" charset="0"/>
                  <a:cs typeface="Consolas" pitchFamily="49" charset="0"/>
                </a:rPr>
                <a:t>C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uid          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76851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age            83.2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dead           </a:t>
              </a:r>
              <a:r>
                <a:rPr lang="en-US" sz="1200">
                  <a:latin typeface="Consolas" pitchFamily="49" charset="0"/>
                  <a:cs typeface="Consolas" pitchFamily="49" charset="0"/>
                </a:rPr>
                <a:t>1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susceptible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0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infected 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1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diagnosed   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1</a:t>
              </a: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 ...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date_infected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46</a:t>
              </a:r>
              <a:endParaRPr lang="en-US" sz="120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2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date_diagnosed </a:t>
              </a:r>
              <a:r>
                <a:rPr lang="en-US" sz="1200" smtClean="0">
                  <a:latin typeface="Consolas" pitchFamily="49" charset="0"/>
                  <a:cs typeface="Consolas" pitchFamily="49" charset="0"/>
                </a:rPr>
                <a:t>53</a:t>
              </a:r>
              <a:endParaRPr lang="en-AU" sz="12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5427" y="3302779"/>
            <a:ext cx="7416824" cy="2007188"/>
            <a:chOff x="795427" y="3302779"/>
            <a:chExt cx="7416824" cy="2007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795427" y="3302779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5427" y="3531458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5427" y="3760137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5427" y="3988816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5427" y="4446174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427" y="4674853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427" y="4903532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5427" y="4217495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5427" y="5132214"/>
              <a:ext cx="7416824" cy="17775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5555" y="3220656"/>
            <a:ext cx="1528175" cy="2161904"/>
          </a:xfrm>
          <a:prstGeom prst="rect">
            <a:avLst/>
          </a:prstGeom>
          <a:noFill/>
        </p:spPr>
        <p:txBody>
          <a:bodyPr wrap="none" lIns="83598" tIns="41798" rIns="83598" bIns="41798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uid           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age           </a:t>
            </a: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smtClean="0">
                <a:latin typeface="Consolas" pitchFamily="49" charset="0"/>
                <a:cs typeface="Consolas" pitchFamily="49" charset="0"/>
              </a:rPr>
              <a:t>dead         </a:t>
            </a:r>
            <a:endParaRPr lang="en-US" sz="12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susceptible   </a:t>
            </a: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infected      </a:t>
            </a: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diagnosed     </a:t>
            </a: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...</a:t>
            </a: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date_infected </a:t>
            </a:r>
          </a:p>
          <a:p>
            <a:pPr>
              <a:lnSpc>
                <a:spcPts val="1800"/>
              </a:lnSpc>
            </a:pPr>
            <a:r>
              <a:rPr lang="en-US" sz="1200" b="1">
                <a:latin typeface="Consolas" pitchFamily="49" charset="0"/>
                <a:cs typeface="Consolas" pitchFamily="49" charset="0"/>
              </a:rPr>
              <a:t>  date_diagnosed</a:t>
            </a:r>
            <a:endParaRPr lang="en-AU" sz="1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3637" y="3005796"/>
            <a:ext cx="5266378" cy="2392737"/>
          </a:xfrm>
          <a:prstGeom prst="rect">
            <a:avLst/>
          </a:prstGeom>
          <a:noFill/>
        </p:spPr>
        <p:txBody>
          <a:bodyPr wrap="none" lIns="83598" tIns="41798" rIns="83598" bIns="41798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AU" sz="1200">
                <a:latin typeface="Consolas" pitchFamily="49" charset="0"/>
                <a:cs typeface="Consolas" pitchFamily="49" charset="0"/>
              </a:rPr>
              <a:t>Person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A      ...         Person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B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Person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23928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41135         ...         76851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55.1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13.5          ...         83.2 </a:t>
            </a:r>
          </a:p>
          <a:p>
            <a:pPr>
              <a:lnSpc>
                <a:spcPts val="1800"/>
              </a:lnSpc>
            </a:pPr>
            <a:r>
              <a:rPr lang="en-AU" sz="1200">
                <a:latin typeface="Consolas" pitchFamily="49" charset="0"/>
                <a:cs typeface="Consolas" pitchFamily="49" charset="0"/>
              </a:rPr>
              <a:t>0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0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1    </a:t>
            </a:r>
            <a:endParaRPr lang="en-AU" sz="120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1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0             ...         0    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0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1             ...         1    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0  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0             ...         1    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...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...           ...         ...</a:t>
            </a: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NaN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44            ...      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46  </a:t>
            </a:r>
            <a:endParaRPr lang="en-AU" sz="120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AU" sz="1200" smtClean="0">
                <a:latin typeface="Consolas" pitchFamily="49" charset="0"/>
                <a:cs typeface="Consolas" pitchFamily="49" charset="0"/>
              </a:rPr>
              <a:t>NaN           </a:t>
            </a:r>
            <a:r>
              <a:rPr lang="en-AU" sz="1200">
                <a:latin typeface="Consolas" pitchFamily="49" charset="0"/>
                <a:cs typeface="Consolas" pitchFamily="49" charset="0"/>
              </a:rPr>
              <a:t>...         NaN           ...         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53</a:t>
            </a:r>
            <a:r>
              <a:rPr lang="en-AU" sz="1200" smtClean="0">
                <a:latin typeface="Consolas" pitchFamily="49" charset="0"/>
                <a:cs typeface="Consolas" pitchFamily="49" charset="0"/>
              </a:rPr>
              <a:t> </a:t>
            </a:r>
            <a:endParaRPr lang="en-AU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4362" y="1505168"/>
            <a:ext cx="423707" cy="269078"/>
          </a:xfrm>
          <a:prstGeom prst="rect">
            <a:avLst/>
          </a:prstGeom>
          <a:noFill/>
        </p:spPr>
        <p:txBody>
          <a:bodyPr wrap="none" lIns="83598" tIns="41798" rIns="83598" bIns="41798" rtlCol="0">
            <a:spAutoFit/>
          </a:bodyPr>
          <a:lstStyle/>
          <a:p>
            <a:r>
              <a:rPr lang="fi-FI" sz="1200" smtClean="0">
                <a:latin typeface="Consolas" pitchFamily="49" charset="0"/>
                <a:cs typeface="Consolas" pitchFamily="49" charset="0"/>
              </a:rPr>
              <a:t>...</a:t>
            </a:r>
            <a:endParaRPr lang="fi-FI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741" y="1505552"/>
            <a:ext cx="423707" cy="269078"/>
          </a:xfrm>
          <a:prstGeom prst="rect">
            <a:avLst/>
          </a:prstGeom>
          <a:noFill/>
        </p:spPr>
        <p:txBody>
          <a:bodyPr wrap="none" lIns="83598" tIns="41798" rIns="83598" bIns="41798" rtlCol="0">
            <a:spAutoFit/>
          </a:bodyPr>
          <a:lstStyle/>
          <a:p>
            <a:r>
              <a:rPr lang="fi-FI" sz="1200" smtClean="0">
                <a:latin typeface="Consolas" pitchFamily="49" charset="0"/>
                <a:cs typeface="Consolas" pitchFamily="49" charset="0"/>
              </a:rPr>
              <a:t>...</a:t>
            </a:r>
            <a:endParaRPr lang="fi-FI" sz="1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05236" y="858687"/>
            <a:ext cx="75008" cy="1566170"/>
            <a:chOff x="839392" y="836739"/>
            <a:chExt cx="75008" cy="156617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839392" y="836739"/>
              <a:ext cx="0" cy="15661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39392" y="956571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9392" y="1149054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39392" y="1309388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39392" y="1501871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39392" y="1675147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39392" y="1867630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39392" y="2027964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39392" y="2220447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392" y="2402909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620305" y="860283"/>
            <a:ext cx="75008" cy="1566170"/>
            <a:chOff x="839392" y="836739"/>
            <a:chExt cx="75008" cy="156617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39392" y="836739"/>
              <a:ext cx="0" cy="15661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9392" y="956571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39392" y="1149054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9392" y="1309388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39392" y="1501871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9392" y="1675147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39392" y="1867630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39392" y="2027964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39392" y="2220447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39392" y="2402909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324622" y="862345"/>
            <a:ext cx="75008" cy="1566170"/>
            <a:chOff x="839392" y="836739"/>
            <a:chExt cx="75008" cy="156617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839392" y="836739"/>
              <a:ext cx="0" cy="15661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39392" y="956571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9392" y="1149054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39392" y="1309388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9392" y="1501871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9392" y="1675147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39392" y="1867630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839392" y="2027964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39392" y="2220447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39392" y="2402909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58050" y="3220656"/>
            <a:ext cx="193511" cy="2008603"/>
            <a:chOff x="839392" y="836739"/>
            <a:chExt cx="75008" cy="156617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39392" y="836739"/>
              <a:ext cx="0" cy="15661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39392" y="956571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39392" y="1149054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39392" y="1309388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39392" y="1501871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39392" y="1675147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39392" y="1867630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39392" y="2027964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39392" y="2220447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39392" y="2402909"/>
              <a:ext cx="75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 flipH="1">
            <a:off x="497005" y="492965"/>
            <a:ext cx="66962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503839" y="492965"/>
            <a:ext cx="0" cy="148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97003" y="404666"/>
            <a:ext cx="2" cy="88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193286" y="487821"/>
            <a:ext cx="0" cy="148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788984" y="492964"/>
            <a:ext cx="0" cy="148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166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cliffk</dc:creator>
  <cp:lastModifiedBy>cliffk</cp:lastModifiedBy>
  <cp:revision>25</cp:revision>
  <dcterms:created xsi:type="dcterms:W3CDTF">2012-04-02T12:53:50Z</dcterms:created>
  <dcterms:modified xsi:type="dcterms:W3CDTF">2020-05-10T09:04:11Z</dcterms:modified>
</cp:coreProperties>
</file>