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90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81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71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96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95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94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934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925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BE6B3"/>
    <a:srgbClr val="F1D975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3" autoAdjust="0"/>
  </p:normalViewPr>
  <p:slideViewPr>
    <p:cSldViewPr snapToGrid="0">
      <p:cViewPr varScale="1">
        <p:scale>
          <a:sx n="147" d="100"/>
          <a:sy n="147" d="100"/>
        </p:scale>
        <p:origin x="-624" y="-57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68E9-BDA1-446C-8E4C-B5A6D3AA7E81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47F4E-760E-430D-BD9A-4F123895D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06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7990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5981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3971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196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8995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0794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25934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43925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7F4E-760E-430D-BD9A-4F123895DD6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48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1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0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3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3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3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3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2"/>
            <a:ext cx="7772400" cy="120015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53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9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9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9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9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3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2"/>
            <a:ext cx="4038600" cy="362077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2"/>
            <a:ext cx="4038600" cy="362077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4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28092"/>
            <a:ext cx="4040188" cy="5118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90" indent="0">
              <a:buNone/>
              <a:defRPr sz="1800" b="1"/>
            </a:lvl2pPr>
            <a:lvl3pPr marL="835981" indent="0">
              <a:buNone/>
              <a:defRPr sz="1600" b="1"/>
            </a:lvl3pPr>
            <a:lvl4pPr marL="1253971" indent="0">
              <a:buNone/>
              <a:defRPr sz="1400" b="1"/>
            </a:lvl4pPr>
            <a:lvl5pPr marL="1671962" indent="0">
              <a:buNone/>
              <a:defRPr sz="1400" b="1"/>
            </a:lvl5pPr>
            <a:lvl6pPr marL="2089952" indent="0">
              <a:buNone/>
              <a:defRPr sz="1400" b="1"/>
            </a:lvl6pPr>
            <a:lvl7pPr marL="2507942" indent="0">
              <a:buNone/>
              <a:defRPr sz="1400" b="1"/>
            </a:lvl7pPr>
            <a:lvl8pPr marL="2925934" indent="0">
              <a:buNone/>
              <a:defRPr sz="1400" b="1"/>
            </a:lvl8pPr>
            <a:lvl9pPr marL="334392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739901"/>
            <a:ext cx="4040188" cy="31610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28092"/>
            <a:ext cx="4041775" cy="5118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90" indent="0">
              <a:buNone/>
              <a:defRPr sz="1800" b="1"/>
            </a:lvl2pPr>
            <a:lvl3pPr marL="835981" indent="0">
              <a:buNone/>
              <a:defRPr sz="1600" b="1"/>
            </a:lvl3pPr>
            <a:lvl4pPr marL="1253971" indent="0">
              <a:buNone/>
              <a:defRPr sz="1400" b="1"/>
            </a:lvl4pPr>
            <a:lvl5pPr marL="1671962" indent="0">
              <a:buNone/>
              <a:defRPr sz="1400" b="1"/>
            </a:lvl5pPr>
            <a:lvl6pPr marL="2089952" indent="0">
              <a:buNone/>
              <a:defRPr sz="1400" b="1"/>
            </a:lvl6pPr>
            <a:lvl7pPr marL="2507942" indent="0">
              <a:buNone/>
              <a:defRPr sz="1400" b="1"/>
            </a:lvl7pPr>
            <a:lvl8pPr marL="2925934" indent="0">
              <a:buNone/>
              <a:defRPr sz="1400" b="1"/>
            </a:lvl8pPr>
            <a:lvl9pPr marL="334392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39901"/>
            <a:ext cx="4041775" cy="31610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6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8441"/>
            <a:ext cx="3008313" cy="9296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2"/>
            <a:ext cx="5111750" cy="46824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48082"/>
            <a:ext cx="3008313" cy="3752850"/>
          </a:xfrm>
        </p:spPr>
        <p:txBody>
          <a:bodyPr/>
          <a:lstStyle>
            <a:lvl1pPr marL="0" indent="0">
              <a:buNone/>
              <a:defRPr sz="1300"/>
            </a:lvl1pPr>
            <a:lvl2pPr marL="417990" indent="0">
              <a:buNone/>
              <a:defRPr sz="1100"/>
            </a:lvl2pPr>
            <a:lvl3pPr marL="835981" indent="0">
              <a:buNone/>
              <a:defRPr sz="1000"/>
            </a:lvl3pPr>
            <a:lvl4pPr marL="1253971" indent="0">
              <a:buNone/>
              <a:defRPr sz="800"/>
            </a:lvl4pPr>
            <a:lvl5pPr marL="1671962" indent="0">
              <a:buNone/>
              <a:defRPr sz="800"/>
            </a:lvl5pPr>
            <a:lvl6pPr marL="2089952" indent="0">
              <a:buNone/>
              <a:defRPr sz="800"/>
            </a:lvl6pPr>
            <a:lvl7pPr marL="2507942" indent="0">
              <a:buNone/>
              <a:defRPr sz="800"/>
            </a:lvl7pPr>
            <a:lvl8pPr marL="2925934" indent="0">
              <a:buNone/>
              <a:defRPr sz="800"/>
            </a:lvl8pPr>
            <a:lvl9pPr marL="334392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54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2900"/>
            </a:lvl1pPr>
            <a:lvl2pPr marL="417990" indent="0">
              <a:buNone/>
              <a:defRPr sz="2600"/>
            </a:lvl2pPr>
            <a:lvl3pPr marL="835981" indent="0">
              <a:buNone/>
              <a:defRPr sz="2200"/>
            </a:lvl3pPr>
            <a:lvl4pPr marL="1253971" indent="0">
              <a:buNone/>
              <a:defRPr sz="1800"/>
            </a:lvl4pPr>
            <a:lvl5pPr marL="1671962" indent="0">
              <a:buNone/>
              <a:defRPr sz="1800"/>
            </a:lvl5pPr>
            <a:lvl6pPr marL="2089952" indent="0">
              <a:buNone/>
              <a:defRPr sz="1800"/>
            </a:lvl6pPr>
            <a:lvl7pPr marL="2507942" indent="0">
              <a:buNone/>
              <a:defRPr sz="1800"/>
            </a:lvl7pPr>
            <a:lvl8pPr marL="2925934" indent="0">
              <a:buNone/>
              <a:defRPr sz="1800"/>
            </a:lvl8pPr>
            <a:lvl9pPr marL="3343925" indent="0">
              <a:buNone/>
              <a:defRPr sz="18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300"/>
            </a:lvl1pPr>
            <a:lvl2pPr marL="417990" indent="0">
              <a:buNone/>
              <a:defRPr sz="1100"/>
            </a:lvl2pPr>
            <a:lvl3pPr marL="835981" indent="0">
              <a:buNone/>
              <a:defRPr sz="1000"/>
            </a:lvl3pPr>
            <a:lvl4pPr marL="1253971" indent="0">
              <a:buNone/>
              <a:defRPr sz="800"/>
            </a:lvl4pPr>
            <a:lvl5pPr marL="1671962" indent="0">
              <a:buNone/>
              <a:defRPr sz="800"/>
            </a:lvl5pPr>
            <a:lvl6pPr marL="2089952" indent="0">
              <a:buNone/>
              <a:defRPr sz="800"/>
            </a:lvl6pPr>
            <a:lvl7pPr marL="2507942" indent="0">
              <a:buNone/>
              <a:defRPr sz="800"/>
            </a:lvl7pPr>
            <a:lvl8pPr marL="2925934" indent="0">
              <a:buNone/>
              <a:defRPr sz="800"/>
            </a:lvl8pPr>
            <a:lvl9pPr marL="334392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0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83598" tIns="41798" rIns="83598" bIns="41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2"/>
            <a:ext cx="8229600" cy="3620771"/>
          </a:xfrm>
          <a:prstGeom prst="rect">
            <a:avLst/>
          </a:prstGeom>
        </p:spPr>
        <p:txBody>
          <a:bodyPr vert="horz" lIns="83598" tIns="41798" rIns="83598" bIns="41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3"/>
            <a:ext cx="2133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526A-FF9C-49D9-8AF5-79201AA49B7A}" type="datetimeFigureOut">
              <a:rPr lang="en-AU" smtClean="0"/>
              <a:t>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3"/>
            <a:ext cx="2895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3"/>
            <a:ext cx="2133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6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8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93" indent="-313493" algn="l" defTabSz="83598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35" indent="-261245" algn="l" defTabSz="83598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66" indent="-208995" algn="l" defTabSz="8359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57" indent="-208995" algn="l" defTabSz="83598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947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939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930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20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90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81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71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96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95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94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934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925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8046" y="2887858"/>
            <a:ext cx="8244434" cy="25400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lIns="182880" tIns="91440" rIns="182880" bIns="91440" rtlCol="0">
            <a:no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 (array-based)</a:t>
            </a:r>
            <a:endParaRPr lang="en-AU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93757"/>
            <a:ext cx="8232968" cy="2627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none" lIns="182880" tIns="91440" rIns="182880" bIns="91440" rtlCol="0">
            <a:no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(object-based)</a:t>
            </a:r>
            <a:endParaRPr lang="en-AU" i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1561" y="641252"/>
            <a:ext cx="7460690" cy="1931072"/>
            <a:chOff x="751561" y="641252"/>
            <a:chExt cx="7460690" cy="19310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51561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uid            23928</a:t>
              </a:r>
            </a:p>
            <a:p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 age            55.1</a:t>
              </a:r>
            </a:p>
            <a:p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 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62940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B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uid      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41135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age            13.5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44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4321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C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uid 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76851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age            83.2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46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53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5427" y="3302779"/>
            <a:ext cx="7416824" cy="2007188"/>
            <a:chOff x="795427" y="3302779"/>
            <a:chExt cx="7416824" cy="20071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95427" y="3302779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5427" y="3531458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5427" y="3760137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5427" y="3988816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5427" y="4446174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427" y="4674853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427" y="4903532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5427" y="4217495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5427" y="5132214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5555" y="3220656"/>
            <a:ext cx="2207849" cy="2161904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uid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(int)          </a:t>
            </a:r>
            <a:endParaRPr lang="en-US" sz="120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 (float)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     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dead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 (bool)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   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susceptible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 (bool)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infected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 (bool)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diagnosed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 (bool)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>
                <a:latin typeface="Consolas" pitchFamily="49" charset="0"/>
                <a:cs typeface="Consolas" pitchFamily="49" charset="0"/>
              </a:rPr>
              <a:t>date_infected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(float)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>
                <a:latin typeface="Consolas" pitchFamily="49" charset="0"/>
                <a:cs typeface="Consolas" pitchFamily="49" charset="0"/>
              </a:rPr>
              <a:t>date_diagnosed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(float)</a:t>
            </a:r>
            <a:endParaRPr lang="en-AU" sz="1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3637" y="3005796"/>
            <a:ext cx="5266378" cy="2392737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AU" sz="1200">
                <a:latin typeface="Consolas" pitchFamily="49" charset="0"/>
                <a:cs typeface="Consolas" pitchFamily="49" charset="0"/>
              </a:rPr>
              <a:t>Person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A      ...         Person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B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Person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23928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41135         ...         76851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55.1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13.5          ...         83.2 </a:t>
            </a:r>
          </a:p>
          <a:p>
            <a:pPr>
              <a:lnSpc>
                <a:spcPts val="1800"/>
              </a:lnSpc>
            </a:pPr>
            <a:r>
              <a:rPr lang="en-AU" sz="1200">
                <a:latin typeface="Consolas" pitchFamily="49" charset="0"/>
                <a:cs typeface="Consolas" pitchFamily="49" charset="0"/>
              </a:rPr>
              <a:t>0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1    </a:t>
            </a:r>
            <a:endParaRPr lang="en-AU" sz="120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1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0             ...         0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1             ...         1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0             ...         1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...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...           ...         ...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NaN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44            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46  </a:t>
            </a:r>
            <a:endParaRPr lang="en-AU" sz="120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NaN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NaN           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53 </a:t>
            </a:r>
            <a:endParaRPr lang="en-AU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4362" y="1505168"/>
            <a:ext cx="423707" cy="269078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r>
              <a:rPr lang="fi-FI" sz="1200" smtClean="0">
                <a:latin typeface="Consolas" pitchFamily="49" charset="0"/>
                <a:cs typeface="Consolas" pitchFamily="49" charset="0"/>
              </a:rPr>
              <a:t>...</a:t>
            </a:r>
            <a:endParaRPr lang="fi-FI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741" y="1505552"/>
            <a:ext cx="423707" cy="269078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r>
              <a:rPr lang="fi-FI" sz="1200" smtClean="0">
                <a:latin typeface="Consolas" pitchFamily="49" charset="0"/>
                <a:cs typeface="Consolas" pitchFamily="49" charset="0"/>
              </a:rPr>
              <a:t>...</a:t>
            </a:r>
            <a:endParaRPr lang="fi-FI" sz="1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05236" y="858687"/>
            <a:ext cx="75008" cy="1566170"/>
            <a:chOff x="839392" y="836739"/>
            <a:chExt cx="75008" cy="156617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620305" y="860283"/>
            <a:ext cx="75008" cy="1566170"/>
            <a:chOff x="839392" y="836739"/>
            <a:chExt cx="75008" cy="156617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52" name="Straight Connector 51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324622" y="862345"/>
            <a:ext cx="75008" cy="1566170"/>
            <a:chOff x="839392" y="836739"/>
            <a:chExt cx="75008" cy="156617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63" name="Straight Connector 62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58050" y="3220656"/>
            <a:ext cx="193511" cy="2008603"/>
            <a:chOff x="839392" y="836739"/>
            <a:chExt cx="75008" cy="156617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4" name="Straight Connector 73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H="1">
            <a:off x="497005" y="492965"/>
            <a:ext cx="66962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03839" y="492965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97003" y="404666"/>
            <a:ext cx="2" cy="88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193286" y="487821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788984" y="492964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190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cliffk</dc:creator>
  <cp:lastModifiedBy>cliffk</cp:lastModifiedBy>
  <cp:revision>27</cp:revision>
  <dcterms:created xsi:type="dcterms:W3CDTF">2012-04-02T12:53:50Z</dcterms:created>
  <dcterms:modified xsi:type="dcterms:W3CDTF">2022-07-05T01:04:34Z</dcterms:modified>
</cp:coreProperties>
</file>