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10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14951-5259-49E3-B505-E06FBFB74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30E284-D84E-4625-1FBA-7E2329DEF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5CD41-6A31-0340-CBCD-A678886A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2E145-CCE7-9F29-53C5-CD941210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DE3C2-5F67-E99D-D14D-79B3AE81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07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3EED8E-2368-C724-5839-BAD5C0D7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681DD7-441A-BBF5-4CE0-5BAAE8EBC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E7167-576C-5DD4-106B-6A0BD898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D79C2-27C6-9CD1-D974-8A5E1F3A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770421-BB53-929A-B797-5C0153DC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2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EF1F3D-D89B-01AA-6E6F-4CE032215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FD0323-F5A4-E6B9-A2A2-7AC5E3B5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F1906-8F6B-4687-39DF-E36B0365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C08A01-785E-41BC-85AD-75A4B0DB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3B7AAB-FFB6-2EC5-8770-9BDBBAA5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8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83664-D943-966D-ED6F-620C7E60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896CB8-71E2-B300-5E2A-82DE1802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711C0A-6C90-53D4-AEBC-37C5F88C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FE2855-577B-B9E5-F5BE-131AEB014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550C6-3534-BDDC-D8FA-A405792E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2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DF7B0-55D8-ABC1-6BA9-C1AD4C4A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691A99-0B7A-3142-77BE-14D74E7B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D36CA4-3631-A8EB-F923-E7984BAA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01BF4B-766C-88C4-37EF-8415C837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54D91C-88AF-CA74-7C46-284CA7F8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96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BC34D-31C1-7706-A606-4C513D11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F87E2-59AE-BB9C-7ED7-FBE33887D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660A33-BFA8-EBE1-BB9B-EB9BB0D1F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C46232-B597-9A22-90AA-D28574CE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72E62A-612C-70C6-1570-E622B8BF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A804B7-105B-3D04-2DC9-C6E58257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86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9A69F-D50E-0AE1-CBFA-8ABB9EEF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5C550B-004B-20A4-5BC8-1697FC5D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07A99A-A637-51B5-8F01-89C834D1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AB7240-0F27-9DED-1110-E09B32820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B76C41-53EA-B3AF-A117-B794874E3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76E33E-7ADD-0493-FC22-C19AB50D7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D49381-8C7B-16E8-5984-A7E3AABF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2E3B5B-7270-86EE-5677-E0CEB89D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11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ADB36-0A5F-EB54-2FC8-F265E3EC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63FD21-DFFF-924C-E423-B8C50576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14552E-F4A6-A53E-F44C-E5B58C0B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971F0F-D90A-9720-112F-72B502E5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745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1BF355-5F46-9E4D-3407-D98CCF2C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4D764C-9B89-CD19-30EC-09809356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52B0AF-AEC5-48CB-5FC5-32E83746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28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D4EEA-6EB4-E1FF-BE34-61FBF059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1FF29-B64A-C14E-34B6-5BE79C38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4ABC90-BCC6-533B-5549-1A151280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F733C7-99C3-C4C4-D9FC-66E518DD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DD1CE5-2853-5AAB-F7A6-19E775E5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53275-F305-ED51-F2A1-691BAB04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7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BFD56-B103-969A-4B89-E8A4AB76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5609B0-D349-0B6A-F4DF-9E8EF0F6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A5B4C3-6487-8402-1081-FCF31F119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FDDB1-AF49-506F-06F8-6FBADAE4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F1B8-ACD3-B856-D188-06358EED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C9C9E-6D9D-E0E7-EB36-7D9B21442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66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85077C-A635-F78C-2DE6-E08D5C227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59D74-BA01-18FA-95C9-F2D71FC3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D68D55-25CE-CBC5-E368-36A05024D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16CA-E52F-4F32-825E-B97BBCC9D340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7C0EFB-2DC3-5B96-BEDE-CFC069F92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ECEF5-F862-A04E-DAF8-BD0A7AFFF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4AC4B-4F71-455E-A4B2-792DD404BA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12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25D53-B5B3-8B22-C5E9-08B342E17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AE0680-2520-3FA2-8AE1-ED068E1417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703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287288-4E16-7DB8-BB3C-6900B8B72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7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CDCFA04-A486-27E1-C145-69DF044D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9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40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amath fam</dc:creator>
  <cp:lastModifiedBy>amath fam</cp:lastModifiedBy>
  <cp:revision>1</cp:revision>
  <dcterms:created xsi:type="dcterms:W3CDTF">2025-03-26T16:15:49Z</dcterms:created>
  <dcterms:modified xsi:type="dcterms:W3CDTF">2025-03-26T16:16:15Z</dcterms:modified>
</cp:coreProperties>
</file>