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Sublime </a:t>
            </a:r>
            <a:r>
              <a:rPr lang="pt-BR" dirty="0" err="1" smtClean="0"/>
              <a:t>Text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Um editor de texto?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86" y="2151170"/>
            <a:ext cx="6003987" cy="37524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Antonio Miguel Matioli Junior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Analista de Sistemas</a:t>
            </a:r>
          </a:p>
          <a:p>
            <a:endParaRPr lang="pt-BR" dirty="0"/>
          </a:p>
          <a:p>
            <a:r>
              <a:rPr lang="pt-BR" b="1" dirty="0" smtClean="0"/>
              <a:t>Formação: Tecnologia da Informação</a:t>
            </a:r>
          </a:p>
          <a:p>
            <a:pPr lvl="1"/>
            <a:r>
              <a:rPr lang="pt-BR" dirty="0" smtClean="0"/>
              <a:t>Fatec São José dos Campos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2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682151"/>
            <a:ext cx="8915400" cy="4229071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dirty="0" smtClean="0"/>
              <a:t>Introdução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Objetivo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Usabilidade</a:t>
            </a:r>
            <a:endParaRPr lang="pt-BR" dirty="0" smtClean="0"/>
          </a:p>
          <a:p>
            <a:pPr>
              <a:lnSpc>
                <a:spcPct val="170000"/>
              </a:lnSpc>
            </a:pPr>
            <a:r>
              <a:rPr lang="pt-BR" dirty="0" smtClean="0"/>
              <a:t>Configurações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Exemplos</a:t>
            </a:r>
            <a:endParaRPr lang="pt-BR" dirty="0" smtClean="0"/>
          </a:p>
          <a:p>
            <a:pPr>
              <a:lnSpc>
                <a:spcPct val="170000"/>
              </a:lnSpc>
            </a:pPr>
            <a:r>
              <a:rPr lang="pt-BR" dirty="0" smtClean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2902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editor de Texto de código fonte </a:t>
            </a:r>
            <a:r>
              <a:rPr lang="pt-BR" dirty="0" err="1" smtClean="0"/>
              <a:t>multiplata</a:t>
            </a:r>
            <a:r>
              <a:rPr lang="pt-BR" dirty="0" err="1" smtClean="0"/>
              <a:t>forma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Escrito em C++;</a:t>
            </a:r>
          </a:p>
          <a:p>
            <a:endParaRPr lang="pt-BR" dirty="0"/>
          </a:p>
          <a:p>
            <a:r>
              <a:rPr lang="pt-BR" dirty="0" smtClean="0"/>
              <a:t>Permite que vários plug-ins sejam adicionados.</a:t>
            </a:r>
          </a:p>
          <a:p>
            <a:endParaRPr lang="pt-BR" dirty="0"/>
          </a:p>
          <a:p>
            <a:r>
              <a:rPr lang="pt-BR" dirty="0" smtClean="0"/>
              <a:t>Licença;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7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a Usabilidade (Dia a Dia);</a:t>
            </a:r>
          </a:p>
          <a:p>
            <a:pPr lvl="1"/>
            <a:r>
              <a:rPr lang="pt-BR" dirty="0" smtClean="0"/>
              <a:t>Alguns Atalhos;</a:t>
            </a:r>
          </a:p>
          <a:p>
            <a:pPr lvl="1"/>
            <a:r>
              <a:rPr lang="pt-BR" dirty="0" smtClean="0"/>
              <a:t>Algumas Ferramentas;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29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698740"/>
            <a:ext cx="8915400" cy="5212482"/>
          </a:xfrm>
        </p:spPr>
        <p:txBody>
          <a:bodyPr/>
          <a:lstStyle/>
          <a:p>
            <a:r>
              <a:rPr lang="pt-BR" dirty="0" smtClean="0"/>
              <a:t>Usabilidade</a:t>
            </a:r>
          </a:p>
          <a:p>
            <a:endParaRPr lang="pt-BR" dirty="0" smtClean="0"/>
          </a:p>
          <a:p>
            <a:r>
              <a:rPr lang="pt-BR" dirty="0" smtClean="0"/>
              <a:t>Configurações</a:t>
            </a:r>
          </a:p>
          <a:p>
            <a:endParaRPr lang="pt-BR" dirty="0" smtClean="0"/>
          </a:p>
          <a:p>
            <a:r>
              <a:rPr lang="pt-BR" dirty="0" err="1" smtClean="0"/>
              <a:t>Package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Emmet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Snnipets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Advanced</a:t>
            </a:r>
            <a:r>
              <a:rPr lang="pt-BR" dirty="0" smtClean="0"/>
              <a:t> New File</a:t>
            </a:r>
          </a:p>
          <a:p>
            <a:endParaRPr lang="pt-BR" dirty="0"/>
          </a:p>
          <a:p>
            <a:r>
              <a:rPr lang="pt-BR" dirty="0" smtClean="0"/>
              <a:t>Exemplos</a:t>
            </a:r>
          </a:p>
        </p:txBody>
      </p:sp>
      <p:pic>
        <p:nvPicPr>
          <p:cNvPr id="1026" name="Picture 2" descr="http://sd.keepcalm-o-matic.co.uk/i/keep-calm-and-lets-code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954" y="698740"/>
            <a:ext cx="4095699" cy="4778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965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Mais possibilidades: Debug, Live </a:t>
            </a:r>
            <a:r>
              <a:rPr lang="pt-BR" dirty="0" err="1" smtClean="0"/>
              <a:t>Reload</a:t>
            </a:r>
            <a:r>
              <a:rPr lang="pt-BR" dirty="0" smtClean="0"/>
              <a:t>, </a:t>
            </a:r>
            <a:r>
              <a:rPr lang="pt-BR" dirty="0" err="1" smtClean="0"/>
              <a:t>Git</a:t>
            </a:r>
            <a:r>
              <a:rPr lang="pt-BR" dirty="0" smtClean="0"/>
              <a:t>, entre outros;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Ganho na produtividade;</a:t>
            </a:r>
          </a:p>
          <a:p>
            <a:endParaRPr lang="pt-BR" dirty="0"/>
          </a:p>
          <a:p>
            <a:r>
              <a:rPr lang="pt-BR" dirty="0" smtClean="0"/>
              <a:t>Facilidade para criar estruturas;</a:t>
            </a:r>
          </a:p>
          <a:p>
            <a:endParaRPr lang="pt-BR" dirty="0"/>
          </a:p>
          <a:p>
            <a:r>
              <a:rPr lang="pt-BR" dirty="0" smtClean="0"/>
              <a:t>Rápido;</a:t>
            </a:r>
          </a:p>
          <a:p>
            <a:endParaRPr lang="pt-BR" dirty="0"/>
          </a:p>
          <a:p>
            <a:r>
              <a:rPr lang="pt-BR" dirty="0" smtClean="0"/>
              <a:t>Simples;</a:t>
            </a:r>
          </a:p>
          <a:p>
            <a:endParaRPr lang="pt-BR" dirty="0"/>
          </a:p>
          <a:p>
            <a:r>
              <a:rPr lang="pt-BR" dirty="0" smtClean="0"/>
              <a:t>E pode ser aumentado (adicionando plug-ins), dependendo da necessidade;</a:t>
            </a:r>
          </a:p>
        </p:txBody>
      </p:sp>
    </p:spTree>
    <p:extLst>
      <p:ext uri="{BB962C8B-B14F-4D97-AF65-F5344CB8AC3E}">
        <p14:creationId xmlns:p14="http://schemas.microsoft.com/office/powerpoint/2010/main" val="377355593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1719</TotalTime>
  <Words>118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Cacho</vt:lpstr>
      <vt:lpstr>Sublime Text</vt:lpstr>
      <vt:lpstr>Antonio Miguel Matioli Junior </vt:lpstr>
      <vt:lpstr>Roteiro</vt:lpstr>
      <vt:lpstr>Introdução</vt:lpstr>
      <vt:lpstr>Objetivo</vt:lpstr>
      <vt:lpstr>Apresentação do PowerPoint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Sublime Text</dc:title>
  <dc:creator>Antonio Miguel Matioli Junior</dc:creator>
  <cp:lastModifiedBy>Antonio Miguel Matioli Junior</cp:lastModifiedBy>
  <cp:revision>25</cp:revision>
  <dcterms:created xsi:type="dcterms:W3CDTF">2014-09-02T11:53:35Z</dcterms:created>
  <dcterms:modified xsi:type="dcterms:W3CDTF">2014-09-10T16:46:36Z</dcterms:modified>
</cp:coreProperties>
</file>