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543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470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6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46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90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69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85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489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3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31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89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1B1497B-7745-471B-A365-16BF69A66411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9FA9FB-834B-4585-894E-43A301371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491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30B12-C638-3C34-115C-A3BFC6802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ANÁLISIS PERSONAS DESAPARECIDAS EN COLOMBIA 1930 A MARZO 2024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F28AAE-8B01-6C9E-368B-8C49F0C76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 presente análisis se enfoca en el </a:t>
            </a:r>
            <a:r>
              <a:rPr lang="es-MX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s-MX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 personas desaparecidas en Colombia desde 1930 hasta marzo de 2024, con el objetivo de comprender las dinámicas de desapariciones en el país.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394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89369-505E-A0B4-B394-887E0B3C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PREGUNTAS A RESOLVER</a:t>
            </a:r>
            <a:br>
              <a:rPr lang="es-MX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br>
              <a:rPr lang="es-MX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s-MX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1. ¿Que departamentos de Colombia tienen el mayor nro. desaparecidos?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18A5DC-7CDD-B090-7A60-5BA97058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4" y="1612124"/>
            <a:ext cx="8416113" cy="509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4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73818-C81B-6B0B-A474-EF4F99F2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Mapa de Desapariciones</a:t>
            </a:r>
            <a:br>
              <a:rPr lang="es-C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CO" sz="2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B9F42AD-DC26-9343-5303-C9585F381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981" y="1615568"/>
            <a:ext cx="4970038" cy="4650295"/>
          </a:xfrm>
        </p:spPr>
      </p:pic>
    </p:spTree>
    <p:extLst>
      <p:ext uri="{BB962C8B-B14F-4D97-AF65-F5344CB8AC3E}">
        <p14:creationId xmlns:p14="http://schemas.microsoft.com/office/powerpoint/2010/main" val="90942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DEE10-815E-4774-626E-B4198E25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¿Existen diferencias significativas en las características demográficas (edad, sexo, estado civil, escolaridad) entre hombres y mujeres desaparecidos?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F7BE76-D784-1CA0-69F9-06A49145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3"/>
          <a:stretch/>
        </p:blipFill>
        <p:spPr>
          <a:xfrm>
            <a:off x="2152650" y="1835749"/>
            <a:ext cx="3533775" cy="23459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D1EBA1-DEDD-359B-EEE8-46E583BB5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49" y="4070085"/>
            <a:ext cx="3533775" cy="23459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111C3C-8120-C6F5-B697-92E977C41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75" y="1835853"/>
            <a:ext cx="3533775" cy="23458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60AF86-9E00-EB68-FC12-AED5F09F6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074" y="4070085"/>
            <a:ext cx="3533775" cy="23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4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D2A4A-473A-EF8E-126A-44647A01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3. ¿Cómo ha cambiado la tasa de desapariciones en los últimos cuatro años en comparación con las décadas anteriores y cual es la </a:t>
            </a:r>
            <a:r>
              <a:rPr lang="es-MX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prediccion</a:t>
            </a:r>
            <a:r>
              <a:rPr lang="es-MX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para los 4 años siguientes?</a:t>
            </a:r>
            <a:br>
              <a:rPr lang="es-MX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CO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CD3A27-66C5-30B7-C7F2-8B9805D4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24001"/>
            <a:ext cx="8595360" cy="74295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Con el modelo de K-</a:t>
            </a:r>
            <a:r>
              <a:rPr lang="es-MX" dirty="0" err="1"/>
              <a:t>Nearest</a:t>
            </a:r>
            <a:r>
              <a:rPr lang="es-MX" dirty="0"/>
              <a:t> </a:t>
            </a:r>
            <a:r>
              <a:rPr lang="es-MX" dirty="0" err="1"/>
              <a:t>Neighbors</a:t>
            </a:r>
            <a:r>
              <a:rPr lang="es-MX" dirty="0"/>
              <a:t> (KNN) vamos a analizar la tasa de desapariciones y proyectar las cifras para los próximos (4) cuatro años.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AD8E99-6899-F16C-7898-F85D667B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73" y="2266951"/>
            <a:ext cx="6644358" cy="366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6897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13</TotalTime>
  <Words>153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Consolas</vt:lpstr>
      <vt:lpstr>Wingdings 2</vt:lpstr>
      <vt:lpstr>Vista</vt:lpstr>
      <vt:lpstr>ANÁLISIS PERSONAS DESAPARECIDAS EN COLOMBIA 1930 A MARZO 2024</vt:lpstr>
      <vt:lpstr>PREGUNTAS A RESOLVER  1. ¿Que departamentos de Colombia tienen el mayor nro. desaparecidos?</vt:lpstr>
      <vt:lpstr>Mapa de Desapariciones </vt:lpstr>
      <vt:lpstr>2. ¿Existen diferencias significativas en las características demográficas (edad, sexo, estado civil, escolaridad) entre hombres y mujeres desaparecidos?</vt:lpstr>
      <vt:lpstr>3. ¿Cómo ha cambiado la tasa de desapariciones en los últimos cuatro años en comparación con las décadas anteriores y cual es la prediccion para los 4 años siguientes?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Angie Paola Galicia Rojas</dc:creator>
  <cp:lastModifiedBy>Angie Paola Galicia Rojas</cp:lastModifiedBy>
  <cp:revision>1</cp:revision>
  <dcterms:created xsi:type="dcterms:W3CDTF">2024-10-29T14:57:39Z</dcterms:created>
  <dcterms:modified xsi:type="dcterms:W3CDTF">2024-10-29T15:11:16Z</dcterms:modified>
</cp:coreProperties>
</file>