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5" r:id="rId6"/>
    <p:sldId id="257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8FAEDA-91B9-4969-BEC4-506ADD8C531B}"/>
              </a:ext>
            </a:extLst>
          </p:cNvPr>
          <p:cNvSpPr/>
          <p:nvPr/>
        </p:nvSpPr>
        <p:spPr>
          <a:xfrm>
            <a:off x="0" y="3280012"/>
            <a:ext cx="10349551" cy="153309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9B8EE-6445-4688-ADB2-891756039A1C}"/>
              </a:ext>
            </a:extLst>
          </p:cNvPr>
          <p:cNvSpPr/>
          <p:nvPr/>
        </p:nvSpPr>
        <p:spPr>
          <a:xfrm>
            <a:off x="0" y="5032137"/>
            <a:ext cx="6382603" cy="813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BD1A3-DB84-42BC-A6F5-7AB12BF0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194597" cy="3329581"/>
          </a:xfrm>
        </p:spPr>
        <p:txBody>
          <a:bodyPr/>
          <a:lstStyle/>
          <a:p>
            <a:r>
              <a:rPr lang="en-US" dirty="0"/>
              <a:t>Modeling Core:</a:t>
            </a:r>
            <a:br>
              <a:rPr lang="en-US" dirty="0"/>
            </a:br>
            <a:r>
              <a:rPr lang="en-US" sz="2800" dirty="0"/>
              <a:t>Using Swarm Intelligence on Networks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6743-5F17-40AB-B92F-93E761C5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032137"/>
            <a:ext cx="8825658" cy="1095707"/>
          </a:xfrm>
        </p:spPr>
        <p:txBody>
          <a:bodyPr>
            <a:normAutofit/>
          </a:bodyPr>
          <a:lstStyle/>
          <a:p>
            <a:r>
              <a:rPr lang="en-US" dirty="0"/>
              <a:t>Project Overview and Requirements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Anthony Atkinson, CIS 598, Spring 2018</a:t>
            </a:r>
          </a:p>
        </p:txBody>
      </p:sp>
    </p:spTree>
    <p:extLst>
      <p:ext uri="{BB962C8B-B14F-4D97-AF65-F5344CB8AC3E}">
        <p14:creationId xmlns:p14="http://schemas.microsoft.com/office/powerpoint/2010/main" val="286736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C7E-145E-4F35-A050-02403C03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29" y="3095834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82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A50AE7-9C35-439F-9910-99C951770A73}"/>
              </a:ext>
            </a:extLst>
          </p:cNvPr>
          <p:cNvSpPr/>
          <p:nvPr/>
        </p:nvSpPr>
        <p:spPr>
          <a:xfrm>
            <a:off x="0" y="395785"/>
            <a:ext cx="2631924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113F-7D41-4B54-943B-49847617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BDF2-AEBF-4C45-B8AE-638BEE1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core for systems that model many agents working in parallel on networks:</a:t>
            </a:r>
          </a:p>
          <a:p>
            <a:pPr lvl="1"/>
            <a:r>
              <a:rPr lang="en-US" dirty="0"/>
              <a:t>People in a town</a:t>
            </a:r>
          </a:p>
          <a:p>
            <a:pPr lvl="1"/>
            <a:r>
              <a:rPr lang="en-US" dirty="0"/>
              <a:t>Cells in the blood stream</a:t>
            </a:r>
          </a:p>
          <a:p>
            <a:pPr lvl="1"/>
            <a:r>
              <a:rPr lang="en-US" dirty="0"/>
              <a:t>Variables in a series of equations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880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E55BC-1F96-4D0A-AE71-74328254AD00}"/>
              </a:ext>
            </a:extLst>
          </p:cNvPr>
          <p:cNvSpPr/>
          <p:nvPr/>
        </p:nvSpPr>
        <p:spPr>
          <a:xfrm>
            <a:off x="0" y="395785"/>
            <a:ext cx="3129887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F1DD-B9B3-4513-85CE-7038463B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297D-3297-4C13-867E-CF60897A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Dendritic structure generator</a:t>
            </a:r>
          </a:p>
          <a:p>
            <a:r>
              <a:rPr lang="en-US" dirty="0"/>
              <a:t>Structure to network synthesis</a:t>
            </a:r>
          </a:p>
          <a:p>
            <a:r>
              <a:rPr lang="en-US" dirty="0"/>
              <a:t>Versatile modeling engine</a:t>
            </a:r>
          </a:p>
          <a:p>
            <a:r>
              <a:rPr lang="en-US" dirty="0"/>
              <a:t>Comprehensive library</a:t>
            </a:r>
          </a:p>
        </p:txBody>
      </p:sp>
    </p:spTree>
    <p:extLst>
      <p:ext uri="{BB962C8B-B14F-4D97-AF65-F5344CB8AC3E}">
        <p14:creationId xmlns:p14="http://schemas.microsoft.com/office/powerpoint/2010/main" val="11657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10785-D6F8-44EC-9FCB-72190D81EA7B}"/>
              </a:ext>
            </a:extLst>
          </p:cNvPr>
          <p:cNvSpPr/>
          <p:nvPr/>
        </p:nvSpPr>
        <p:spPr>
          <a:xfrm>
            <a:off x="0" y="395785"/>
            <a:ext cx="4596190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EC76A-E449-4C34-9315-6C1D293C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8ECC-E179-488B-8C7F-63A62B7EA5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Agents &amp; Nodes:</a:t>
            </a:r>
          </a:p>
          <a:p>
            <a:r>
              <a:rPr lang="en-US" dirty="0"/>
              <a:t>Internal state</a:t>
            </a:r>
          </a:p>
          <a:p>
            <a:r>
              <a:rPr lang="en-US" dirty="0"/>
              <a:t>Distribution &amp; interaction</a:t>
            </a:r>
          </a:p>
          <a:p>
            <a:r>
              <a:rPr lang="en-US" dirty="0"/>
              <a:t>Distinction of properties &amp;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0E1ED-6D55-4C5F-B7F6-690DEF33C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Core Library:</a:t>
            </a:r>
          </a:p>
          <a:p>
            <a:r>
              <a:rPr lang="en-US" dirty="0"/>
              <a:t>Delegation of: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Network synthesis</a:t>
            </a:r>
          </a:p>
          <a:p>
            <a:pPr lvl="1"/>
            <a:r>
              <a:rPr lang="en-US" dirty="0"/>
              <a:t>Branch &amp; leaf functions</a:t>
            </a:r>
          </a:p>
          <a:p>
            <a:r>
              <a:rPr lang="en-US" dirty="0"/>
              <a:t>Accept input</a:t>
            </a:r>
          </a:p>
          <a:p>
            <a:r>
              <a:rPr lang="en-US" dirty="0"/>
              <a:t>Interpret state changes</a:t>
            </a:r>
          </a:p>
          <a:p>
            <a:r>
              <a:rPr lang="en-US" dirty="0"/>
              <a:t>Provide output</a:t>
            </a:r>
          </a:p>
        </p:txBody>
      </p:sp>
    </p:spTree>
    <p:extLst>
      <p:ext uri="{BB962C8B-B14F-4D97-AF65-F5344CB8AC3E}">
        <p14:creationId xmlns:p14="http://schemas.microsoft.com/office/powerpoint/2010/main" val="280889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46DE51-CF4A-4355-82AE-9284DC052FFD}"/>
              </a:ext>
            </a:extLst>
          </p:cNvPr>
          <p:cNvSpPr/>
          <p:nvPr/>
        </p:nvSpPr>
        <p:spPr>
          <a:xfrm>
            <a:off x="-1" y="395785"/>
            <a:ext cx="5709313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0E8C8-5C88-4771-85FE-D14D8CFC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7F265F-43F2-42B3-810F-2E94A8F92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43" y="1905000"/>
            <a:ext cx="4396338" cy="576262"/>
          </a:xfrm>
        </p:spPr>
        <p:txBody>
          <a:bodyPr/>
          <a:lstStyle/>
          <a:p>
            <a:r>
              <a:rPr lang="en-US" dirty="0"/>
              <a:t>Dense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8321003-D60D-4F38-BF40-BF64E11E1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8287" y="1905000"/>
            <a:ext cx="4396339" cy="576262"/>
          </a:xfrm>
        </p:spPr>
        <p:txBody>
          <a:bodyPr/>
          <a:lstStyle/>
          <a:p>
            <a:pPr algn="r"/>
            <a:r>
              <a:rPr lang="en-US" dirty="0"/>
              <a:t>Detailed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D05B687-B395-4C6F-9DDB-1066B4399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6643" y="2534343"/>
            <a:ext cx="5603887" cy="3144404"/>
          </a:xfrm>
          <a:ln w="38100">
            <a:solidFill>
              <a:schemeClr val="accent1"/>
            </a:solidFill>
          </a:ln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6E439F2-219C-4F5A-9392-0E40FF3209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533014"/>
            <a:ext cx="5608626" cy="3147062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76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22995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2147B30-D51E-4534-92A3-B4B2D4124AA6}"/>
              </a:ext>
            </a:extLst>
          </p:cNvPr>
          <p:cNvSpPr/>
          <p:nvPr/>
        </p:nvSpPr>
        <p:spPr>
          <a:xfrm>
            <a:off x="-1" y="395785"/>
            <a:ext cx="7030663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D019B-81C3-440C-AAEB-5E444DD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Basic Network Function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5978DE-E9CC-47C6-BA83-6515CB75C58D}"/>
              </a:ext>
            </a:extLst>
          </p:cNvPr>
          <p:cNvGrpSpPr/>
          <p:nvPr/>
        </p:nvGrpSpPr>
        <p:grpSpPr>
          <a:xfrm>
            <a:off x="5625849" y="4771159"/>
            <a:ext cx="2185303" cy="1651712"/>
            <a:chOff x="6129012" y="4593762"/>
            <a:chExt cx="2185303" cy="165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EB2DED-5B6C-42B4-9CFD-0074AF069E1B}"/>
                    </a:ext>
                  </a:extLst>
                </p:cNvPr>
                <p:cNvSpPr/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EB2DED-5B6C-42B4-9CFD-0074AF069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B6BE55-EAAD-4A4D-AECF-B32C0DFCF00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6129012" y="4593762"/>
              <a:ext cx="1728103" cy="737312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ED260D-2CA1-4450-A2C0-0836DE69CCA8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129012" y="4593762"/>
              <a:ext cx="1404814" cy="1517801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85A67-CDE9-4718-B921-1C46B9DA6604}"/>
              </a:ext>
            </a:extLst>
          </p:cNvPr>
          <p:cNvCxnSpPr>
            <a:stCxn id="4" idx="5"/>
            <a:endCxn id="3" idx="1"/>
          </p:cNvCxnSpPr>
          <p:nvPr/>
        </p:nvCxnSpPr>
        <p:spPr>
          <a:xfrm>
            <a:off x="4328961" y="3005408"/>
            <a:ext cx="843577" cy="7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CFE17-7126-4833-B068-F1E8D69175F0}"/>
              </a:ext>
            </a:extLst>
          </p:cNvPr>
          <p:cNvCxnSpPr>
            <a:cxnSpLocks/>
            <a:stCxn id="3" idx="3"/>
            <a:endCxn id="5" idx="5"/>
          </p:cNvCxnSpPr>
          <p:nvPr/>
        </p:nvCxnSpPr>
        <p:spPr>
          <a:xfrm flipV="1">
            <a:off x="6086938" y="3005408"/>
            <a:ext cx="843575" cy="7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02829E-761E-43F6-B874-E4442CDD4FE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629738" y="3470383"/>
            <a:ext cx="0" cy="8435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77285C-0112-4853-ACB2-ABDFEA1C8EF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25850" y="5228360"/>
            <a:ext cx="3888" cy="8435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BBF9E6B-34C1-4B26-8E5D-7112D44CED2E}"/>
              </a:ext>
            </a:extLst>
          </p:cNvPr>
          <p:cNvSpPr/>
          <p:nvPr/>
        </p:nvSpPr>
        <p:spPr>
          <a:xfrm>
            <a:off x="5172538" y="4313960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F903B-E2F8-44BD-ABCC-BEF93CC292BA}"/>
              </a:ext>
            </a:extLst>
          </p:cNvPr>
          <p:cNvSpPr/>
          <p:nvPr/>
        </p:nvSpPr>
        <p:spPr>
          <a:xfrm>
            <a:off x="5172538" y="2555983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864AA18-44AF-48D4-87A3-B5E2C02A3916}"/>
                  </a:ext>
                </a:extLst>
              </p:cNvPr>
              <p:cNvSpPr/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864AA18-44AF-48D4-87A3-B5E2C02A3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2817C2-F2D6-44FF-867A-C020EB429FCE}"/>
              </a:ext>
            </a:extLst>
          </p:cNvPr>
          <p:cNvCxnSpPr>
            <a:cxnSpLocks/>
            <a:stCxn id="38" idx="4"/>
            <a:endCxn id="3" idx="0"/>
          </p:cNvCxnSpPr>
          <p:nvPr/>
        </p:nvCxnSpPr>
        <p:spPr>
          <a:xfrm>
            <a:off x="5625849" y="2409629"/>
            <a:ext cx="3889" cy="14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65F6CB-2917-4D99-8279-69295DC1FAA9}"/>
              </a:ext>
            </a:extLst>
          </p:cNvPr>
          <p:cNvGrpSpPr/>
          <p:nvPr/>
        </p:nvGrpSpPr>
        <p:grpSpPr>
          <a:xfrm>
            <a:off x="2726896" y="2414955"/>
            <a:ext cx="1903153" cy="914400"/>
            <a:chOff x="3193159" y="2237404"/>
            <a:chExt cx="1903153" cy="91440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EF632F9-0245-4EE8-A411-6ABFE2CB5F7A}"/>
                </a:ext>
              </a:extLst>
            </p:cNvPr>
            <p:cNvSpPr/>
            <p:nvPr/>
          </p:nvSpPr>
          <p:spPr>
            <a:xfrm rot="1809958">
              <a:off x="4035608" y="2237404"/>
              <a:ext cx="1060704" cy="914400"/>
            </a:xfrm>
            <a:prstGeom prst="triangle">
              <a:avLst/>
            </a:prstGeom>
            <a:noFill/>
            <a:ln w="254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784167E-BB76-41C9-9A56-BEE132A49B91}"/>
                    </a:ext>
                  </a:extLst>
                </p:cNvPr>
                <p:cNvSpPr/>
                <p:nvPr/>
              </p:nvSpPr>
              <p:spPr>
                <a:xfrm>
                  <a:off x="3193159" y="2545191"/>
                  <a:ext cx="532190" cy="55638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784167E-BB76-41C9-9A56-BEE132A49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59" y="2545191"/>
                  <a:ext cx="532190" cy="55638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9F52FA-66CC-4015-AD3A-BB196547346F}"/>
                </a:ext>
              </a:extLst>
            </p:cNvPr>
            <p:cNvCxnSpPr>
              <a:stCxn id="46" idx="6"/>
              <a:endCxn id="4" idx="2"/>
            </p:cNvCxnSpPr>
            <p:nvPr/>
          </p:nvCxnSpPr>
          <p:spPr>
            <a:xfrm>
              <a:off x="3725349" y="2823382"/>
              <a:ext cx="1523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725B1B-5D4A-4529-BB16-195858E52D13}"/>
              </a:ext>
            </a:extLst>
          </p:cNvPr>
          <p:cNvGrpSpPr/>
          <p:nvPr/>
        </p:nvGrpSpPr>
        <p:grpSpPr>
          <a:xfrm>
            <a:off x="6629425" y="2414955"/>
            <a:ext cx="1907991" cy="914400"/>
            <a:chOff x="7095688" y="2237404"/>
            <a:chExt cx="1907991" cy="91440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6F82666-4D8A-4E8C-BB88-462939BE1028}"/>
                </a:ext>
              </a:extLst>
            </p:cNvPr>
            <p:cNvSpPr/>
            <p:nvPr/>
          </p:nvSpPr>
          <p:spPr>
            <a:xfrm rot="19790042" flipH="1">
              <a:off x="7095688" y="2237404"/>
              <a:ext cx="1060704" cy="914400"/>
            </a:xfrm>
            <a:prstGeom prst="triangle">
              <a:avLst/>
            </a:prstGeom>
            <a:noFill/>
            <a:ln w="254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06FB29E-13B8-49A7-A71D-218367B1FDD8}"/>
                    </a:ext>
                  </a:extLst>
                </p:cNvPr>
                <p:cNvSpPr/>
                <p:nvPr/>
              </p:nvSpPr>
              <p:spPr>
                <a:xfrm>
                  <a:off x="8471489" y="2545190"/>
                  <a:ext cx="532190" cy="55638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06FB29E-13B8-49A7-A71D-218367B1F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489" y="2545190"/>
                  <a:ext cx="532190" cy="55638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9272D2E-A7D9-481C-8CD6-37EE4834B476}"/>
                </a:ext>
              </a:extLst>
            </p:cNvPr>
            <p:cNvCxnSpPr>
              <a:stCxn id="5" idx="2"/>
              <a:endCxn id="47" idx="2"/>
            </p:cNvCxnSpPr>
            <p:nvPr/>
          </p:nvCxnSpPr>
          <p:spPr>
            <a:xfrm flipV="1">
              <a:off x="8314314" y="2823381"/>
              <a:ext cx="15717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C20AD3-D4FA-48A9-9DDE-42ABD4258B14}"/>
                  </a:ext>
                </a:extLst>
              </p:cNvPr>
              <p:cNvSpPr/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C20AD3-D4FA-48A9-9DDE-42ABD425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76EAE11-A0B0-49B8-AE40-7B9F88AE7D46}"/>
              </a:ext>
            </a:extLst>
          </p:cNvPr>
          <p:cNvGrpSpPr/>
          <p:nvPr/>
        </p:nvGrpSpPr>
        <p:grpSpPr>
          <a:xfrm>
            <a:off x="7246700" y="3052020"/>
            <a:ext cx="2190068" cy="1656477"/>
            <a:chOff x="6124247" y="4588997"/>
            <a:chExt cx="2190068" cy="1656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A683EF4-A5A5-4BDB-9492-814B097ECDAC}"/>
                    </a:ext>
                  </a:extLst>
                </p:cNvPr>
                <p:cNvSpPr/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A683EF4-A5A5-4BDB-9492-814B097EC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72EC6D-5838-4A76-B277-CE308552F0BB}"/>
                </a:ext>
              </a:extLst>
            </p:cNvPr>
            <p:cNvCxnSpPr>
              <a:cxnSpLocks/>
            </p:cNvCxnSpPr>
            <p:nvPr/>
          </p:nvCxnSpPr>
          <p:spPr>
            <a:xfrm>
              <a:off x="6124247" y="4588997"/>
              <a:ext cx="1728103" cy="737312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7E4DEA-5BC1-422B-BCB0-D3AAF3E577B9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>
              <a:off x="6129012" y="4593762"/>
              <a:ext cx="1404814" cy="1517801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3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1.66667E-6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5 L 0.13294 -0.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-0.1332 0.0002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2 0.00023 L -0.1332 0.25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60" grpId="0" animBg="1"/>
      <p:bldP spid="6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89DD52-75F2-4AAC-9FF6-78C3CFE8EFF2}"/>
              </a:ext>
            </a:extLst>
          </p:cNvPr>
          <p:cNvSpPr/>
          <p:nvPr/>
        </p:nvSpPr>
        <p:spPr>
          <a:xfrm>
            <a:off x="-1" y="395785"/>
            <a:ext cx="5322627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F1E54-3107-4FFE-834B-D05846CF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Platforms</a:t>
            </a:r>
          </a:p>
        </p:txBody>
      </p:sp>
      <p:pic>
        <p:nvPicPr>
          <p:cNvPr id="1028" name="Picture 4" descr="https://cdn3.macworld.co.uk/cmsdata/features/3640347/learn_c_sharp_mac_osx_thumb800.jpg">
            <a:extLst>
              <a:ext uri="{FF2B5EF4-FFF2-40B4-BE49-F238E27FC236}">
                <a16:creationId xmlns:a16="http://schemas.microsoft.com/office/drawing/2014/main" id="{602DABDB-4C23-406C-89BB-1D7269F43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9" t="8741" r="27970" b="9110"/>
          <a:stretch/>
        </p:blipFill>
        <p:spPr bwMode="auto">
          <a:xfrm>
            <a:off x="7776107" y="2094363"/>
            <a:ext cx="1798662" cy="19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0E2492E-DE96-4A11-B1F5-29F734E5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3" y="4378088"/>
            <a:ext cx="1817995" cy="18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4D0E553D-D6F7-435F-87A8-784AC713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2" y="2094363"/>
            <a:ext cx="1901863" cy="19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899770-667B-44E5-A25F-0ACEC863E042}"/>
              </a:ext>
            </a:extLst>
          </p:cNvPr>
          <p:cNvSpPr/>
          <p:nvPr/>
        </p:nvSpPr>
        <p:spPr>
          <a:xfrm>
            <a:off x="0" y="395785"/>
            <a:ext cx="3543869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F0EEC-82AD-42A4-BEFC-DEB87673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47BC-7305-44B3-8D57-60EF89BB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8508"/>
            <a:ext cx="8946541" cy="4769892"/>
          </a:xfrm>
        </p:spPr>
        <p:txBody>
          <a:bodyPr/>
          <a:lstStyle/>
          <a:p>
            <a:r>
              <a:rPr lang="en-US" dirty="0"/>
              <a:t>Delegation → Generalization</a:t>
            </a:r>
          </a:p>
          <a:p>
            <a:pPr lvl="1"/>
            <a:r>
              <a:rPr lang="en-US" dirty="0"/>
              <a:t>Integer, character, array, or even compound state</a:t>
            </a:r>
          </a:p>
          <a:p>
            <a:pPr lvl="1"/>
            <a:r>
              <a:rPr lang="en-US" dirty="0"/>
              <a:t>Random “dumb” vs. context-aware “smart” traffic flow</a:t>
            </a:r>
          </a:p>
          <a:p>
            <a:pPr lvl="1"/>
            <a:r>
              <a:rPr lang="en-US" dirty="0"/>
              <a:t>Simple vs complex mutation functions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Small swarms to start</a:t>
            </a:r>
          </a:p>
          <a:p>
            <a:pPr lvl="1"/>
            <a:r>
              <a:rPr lang="en-US" dirty="0"/>
              <a:t>Significant growth with optimizations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Flow of data, illnesses, people, etc.</a:t>
            </a:r>
          </a:p>
          <a:p>
            <a:pPr lvl="1"/>
            <a:r>
              <a:rPr lang="en-US" dirty="0"/>
              <a:t>Use in conjunction with AI or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174925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8739F-AA91-463F-AEAC-5B1D90857508}"/>
              </a:ext>
            </a:extLst>
          </p:cNvPr>
          <p:cNvSpPr/>
          <p:nvPr/>
        </p:nvSpPr>
        <p:spPr>
          <a:xfrm>
            <a:off x="0" y="395785"/>
            <a:ext cx="3398293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56118-05D4-423E-81E7-22A21E1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507B-10C9-47B2-9EDD-164EE69B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400" dirty="0"/>
              <a:t>February</a:t>
            </a:r>
          </a:p>
          <a:p>
            <a:pPr lvl="1"/>
            <a:r>
              <a:rPr lang="en-US" sz="1600" dirty="0"/>
              <a:t>Basic implementation of: aggregation, conversion, and running the network</a:t>
            </a:r>
            <a:endParaRPr lang="en-US" dirty="0"/>
          </a:p>
          <a:p>
            <a:r>
              <a:rPr lang="en-US" sz="2400" dirty="0"/>
              <a:t>March</a:t>
            </a:r>
          </a:p>
          <a:p>
            <a:pPr lvl="1"/>
            <a:r>
              <a:rPr lang="en-US" sz="1600" dirty="0"/>
              <a:t>Implementation of structure loading and saving</a:t>
            </a:r>
          </a:p>
          <a:p>
            <a:pPr lvl="1"/>
            <a:r>
              <a:rPr lang="en-US" sz="1600" dirty="0"/>
              <a:t>Increased user space through generalization</a:t>
            </a:r>
          </a:p>
          <a:p>
            <a:pPr lvl="1"/>
            <a:r>
              <a:rPr lang="en-US" sz="1600" dirty="0"/>
              <a:t>Simple shell programs for demonstration</a:t>
            </a:r>
          </a:p>
          <a:p>
            <a:r>
              <a:rPr lang="en-US" sz="2400" dirty="0"/>
              <a:t>April</a:t>
            </a:r>
          </a:p>
          <a:p>
            <a:pPr lvl="1"/>
            <a:r>
              <a:rPr lang="en-US" sz="1600" dirty="0"/>
              <a:t>Bug testing</a:t>
            </a:r>
          </a:p>
          <a:p>
            <a:pPr lvl="1"/>
            <a:r>
              <a:rPr lang="en-US" sz="1600"/>
              <a:t>Optimization</a:t>
            </a:r>
            <a:endParaRPr lang="en-US" sz="1600" dirty="0"/>
          </a:p>
          <a:p>
            <a:pPr lvl="1"/>
            <a:r>
              <a:rPr lang="en-US" sz="1600" dirty="0"/>
              <a:t>Refinement of shells</a:t>
            </a:r>
          </a:p>
        </p:txBody>
      </p:sp>
    </p:spTree>
    <p:extLst>
      <p:ext uri="{BB962C8B-B14F-4D97-AF65-F5344CB8AC3E}">
        <p14:creationId xmlns:p14="http://schemas.microsoft.com/office/powerpoint/2010/main" val="83675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699</TotalTime>
  <Words>211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Modeling Core: Using Swarm Intelligence on Networks</vt:lpstr>
      <vt:lpstr>Goals</vt:lpstr>
      <vt:lpstr>Features</vt:lpstr>
      <vt:lpstr>Requirements</vt:lpstr>
      <vt:lpstr>Basic Aggregation</vt:lpstr>
      <vt:lpstr>Basic Network Function</vt:lpstr>
      <vt:lpstr>Tools &amp; Platforms</vt:lpstr>
      <vt:lpstr>Scalability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Core: Using Swarm Intelligence and Aggregated Networks</dc:title>
  <dc:creator>Anthony Atkinson</dc:creator>
  <cp:lastModifiedBy>Anthony Atkinson</cp:lastModifiedBy>
  <cp:revision>26</cp:revision>
  <dcterms:created xsi:type="dcterms:W3CDTF">2018-02-13T14:30:25Z</dcterms:created>
  <dcterms:modified xsi:type="dcterms:W3CDTF">2018-02-17T17:22:49Z</dcterms:modified>
</cp:coreProperties>
</file>