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0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7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/" TargetMode="External"/><Relationship Id="rId3" Type="http://schemas.openxmlformats.org/officeDocument/2006/relationships/hyperlink" Target="https://www.rstudio.com/wp-content/uploads/2015/03/ggplot2-cheatsheet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inceton-data-science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://ggplot2.org/" TargetMode="External"/><Relationship Id="rId12" Type="http://schemas.openxmlformats.org/officeDocument/2006/relationships/hyperlink" Target="https://www.rstudio.com/wp-content/uploads/2015/03/ggplot2-cheatsheet.pdf" TargetMode="External"/><Relationship Id="rId13" Type="http://schemas.openxmlformats.org/officeDocument/2006/relationships/hyperlink" Target="http://thedatagame.com.au/2015/09/27/how-to-create-nba-shot-charts-in-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tlin/NBAvis" TargetMode="External"/><Relationship Id="rId3" Type="http://schemas.openxmlformats.org/officeDocument/2006/relationships/hyperlink" Target="http://www.nba.com/warriors/stats" TargetMode="External"/><Relationship Id="rId4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://web.stanford.edu/~zlotnick/TextAsData/Web_Scraping_with_Beautiful_Soup.html" TargetMode="External"/><Relationship Id="rId6" Type="http://schemas.openxmlformats.org/officeDocument/2006/relationships/hyperlink" Target="http://shiny.rstudio.com/" TargetMode="External"/><Relationship Id="rId7" Type="http://schemas.openxmlformats.org/officeDocument/2006/relationships/hyperlink" Target="http://shiny.rstudio.com/articles/cheatsheet.html" TargetMode="External"/><Relationship Id="rId8" Type="http://schemas.openxmlformats.org/officeDocument/2006/relationships/hyperlink" Target="https://www.python.org/downloads/" TargetMode="External"/><Relationship Id="rId9" Type="http://schemas.openxmlformats.org/officeDocument/2006/relationships/hyperlink" Target="http://lib.stat.cmu.edu/R/CRAN/" TargetMode="External"/><Relationship Id="rId10" Type="http://schemas.openxmlformats.org/officeDocument/2006/relationships/hyperlink" Target="https://www.rstudio.com/products/rstudio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tlin/NBAvi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ba.com/warriors/stats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ny.rstudio.com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NBA Shot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11680"/>
          </a:xfrm>
        </p:spPr>
        <p:txBody>
          <a:bodyPr>
            <a:normAutofit/>
          </a:bodyPr>
          <a:lstStyle/>
          <a:p>
            <a:r>
              <a:rPr lang="en-US" dirty="0" smtClean="0"/>
              <a:t>From scratch to an app in 60 minutes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7700" y="5613400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Anna Matlin</a:t>
            </a:r>
          </a:p>
          <a:p>
            <a:pPr algn="r"/>
            <a:r>
              <a:rPr lang="en-US" dirty="0" err="1" smtClean="0">
                <a:latin typeface="+mj-lt"/>
              </a:rPr>
              <a:t>amatlin@princeton.edu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48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1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Column names:</a:t>
            </a:r>
          </a:p>
          <a:p>
            <a:r>
              <a:rPr lang="en-US" b="1" dirty="0" smtClean="0"/>
              <a:t>GRID_TYPE</a:t>
            </a:r>
            <a:r>
              <a:rPr lang="en-US" b="1" dirty="0"/>
              <a:t>	GAME_ID	GAME_EVENT_ID	PLAYER_ID	</a:t>
            </a:r>
            <a:r>
              <a:rPr lang="en-US" b="1" dirty="0" smtClean="0"/>
              <a:t>PLAYER_NAME TEAM_ID</a:t>
            </a:r>
            <a:r>
              <a:rPr lang="en-US" b="1" dirty="0"/>
              <a:t>	TEAM_NAME	PERIOD	MINUTES_REMAINING	</a:t>
            </a:r>
            <a:r>
              <a:rPr lang="en-US" b="1" dirty="0" smtClean="0"/>
              <a:t>SECONDS_REMAINING EVENT_TYPE</a:t>
            </a:r>
            <a:r>
              <a:rPr lang="en-US" b="1" dirty="0"/>
              <a:t>	ACTION_TYPE	SHOT_TYPE	</a:t>
            </a:r>
            <a:r>
              <a:rPr lang="en-US" b="1" dirty="0" smtClean="0"/>
              <a:t>SHOT_ZONE_BASIC SHOT_ZONE_AREA</a:t>
            </a:r>
            <a:r>
              <a:rPr lang="en-US" b="1" dirty="0"/>
              <a:t> </a:t>
            </a:r>
            <a:r>
              <a:rPr lang="en-US" b="1" dirty="0" smtClean="0"/>
              <a:t>SHOT_ZONE_RANGE</a:t>
            </a:r>
            <a:r>
              <a:rPr lang="en-US" b="1" dirty="0"/>
              <a:t>	SHOT_DISTANCE	LOC_X	LOC_Y	</a:t>
            </a:r>
            <a:r>
              <a:rPr lang="en-US" b="1" dirty="0" smtClean="0"/>
              <a:t>SHOT_ATTEMPTED_FLAG SHOT_MADE_FLAG</a:t>
            </a:r>
            <a:r>
              <a:rPr lang="en-US" b="1" dirty="0"/>
              <a:t>	</a:t>
            </a:r>
            <a:endParaRPr lang="en-US" b="1" dirty="0" smtClean="0"/>
          </a:p>
          <a:p>
            <a:pPr>
              <a:buFont typeface="Wingdings" charset="2"/>
              <a:buChar char="Ø"/>
            </a:pPr>
            <a:r>
              <a:rPr lang="en-US" b="1" dirty="0"/>
              <a:t> </a:t>
            </a:r>
            <a:r>
              <a:rPr lang="en-US" dirty="0" smtClean="0"/>
              <a:t>First data point</a:t>
            </a:r>
            <a:r>
              <a:rPr lang="en-US" b="1" dirty="0"/>
              <a:t>	</a:t>
            </a:r>
          </a:p>
          <a:p>
            <a:r>
              <a:rPr lang="en-US" b="1" dirty="0"/>
              <a:t>1	</a:t>
            </a:r>
            <a:r>
              <a:rPr lang="en-US" dirty="0"/>
              <a:t>Shot Chart Detail	0021400014	50	201939	Stephen Curry	1610612744	Golden State Warriors	1	7	29	Made Shot	Running Jump Shot	2PT Field Goal	Mid-Range	Left Side(L)	8-16 ft.	10	-81	72	1	1	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Total data points for Steph Curry: 1341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 check out 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2"/>
              </a:rPr>
              <a:t>http://ggplot2.org/</a:t>
            </a:r>
            <a:endParaRPr lang="en-US" dirty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3"/>
              </a:rPr>
              <a:t>https://www.rstudio.com/wp-content/uploads/2015/03/ggplot2-cheatsheet.pdf</a:t>
            </a:r>
            <a:endParaRPr lang="en-US" dirty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ggplot2 is a plotting system for R, based on the grammar of graphics, </a:t>
            </a:r>
            <a:r>
              <a:rPr lang="en-US" b="1" dirty="0"/>
              <a:t>which tries to take the good parts of base and lattice graphics and none of the bad parts</a:t>
            </a:r>
            <a:r>
              <a:rPr lang="en-US" dirty="0"/>
              <a:t>. It takes care of many of the fiddly details that make plotting a hassle (like drawing legends) as well as providing a powerful model of graphics that makes it </a:t>
            </a:r>
            <a:r>
              <a:rPr lang="en-US" b="1" dirty="0"/>
              <a:t>easy to produce complex multi-layered graphics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8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 and run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hlinkClick r:id="rId2"/>
              </a:rPr>
              <a:t>http://princeton-data-science.github.io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world of sports data is vast, and significant quantities of information are publicly available online</a:t>
            </a:r>
            <a:r>
              <a:rPr lang="en-US" b="1" dirty="0" smtClean="0"/>
              <a:t>. The ability to access, capture, analyze, and illustrate that data is extremely valuable.</a:t>
            </a:r>
            <a:endParaRPr lang="en-US" b="1" dirty="0"/>
          </a:p>
          <a:p>
            <a:r>
              <a:rPr lang="en-US" dirty="0"/>
              <a:t>In this workshop, we </a:t>
            </a:r>
            <a:r>
              <a:rPr lang="en-US" dirty="0" smtClean="0"/>
              <a:t>will: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scrape data from the </a:t>
            </a:r>
            <a:r>
              <a:rPr lang="en-US" dirty="0" smtClean="0"/>
              <a:t>web using Python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process </a:t>
            </a:r>
            <a:r>
              <a:rPr lang="en-US" dirty="0"/>
              <a:t>it in </a:t>
            </a:r>
            <a:r>
              <a:rPr lang="en-US" dirty="0" smtClean="0"/>
              <a:t>R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guide participants (you) </a:t>
            </a:r>
            <a:r>
              <a:rPr lang="en-US" dirty="0"/>
              <a:t>through the basics of making a </a:t>
            </a:r>
            <a:r>
              <a:rPr lang="en-US" dirty="0" smtClean="0"/>
              <a:t>Shiny app </a:t>
            </a:r>
            <a:r>
              <a:rPr lang="en-US" dirty="0"/>
              <a:t>in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the end of the workshop, each participant will have made a visualization of player data as a web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goal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826260"/>
            <a:ext cx="6042300" cy="4447893"/>
          </a:xfrm>
        </p:spPr>
      </p:pic>
    </p:spTree>
    <p:extLst>
      <p:ext uri="{BB962C8B-B14F-4D97-AF65-F5344CB8AC3E}">
        <p14:creationId xmlns:p14="http://schemas.microsoft.com/office/powerpoint/2010/main" val="64899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726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All </a:t>
            </a:r>
            <a:r>
              <a:rPr lang="en-US" dirty="0">
                <a:sym typeface="Wingdings"/>
              </a:rPr>
              <a:t>code used in this </a:t>
            </a:r>
            <a:r>
              <a:rPr lang="en-US" dirty="0" smtClean="0">
                <a:sym typeface="Wingdings"/>
              </a:rPr>
              <a:t>workshop:</a:t>
            </a:r>
            <a:r>
              <a:rPr lang="en-US" sz="2100" dirty="0">
                <a:sym typeface="Wingdings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github.com/amatlin/NBAvis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Stats data retrieved 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www.nba.com/warriors/stats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Scraping: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hlinkClick r:id="rId4"/>
              </a:rPr>
              <a:t>https://www.crummy.com/software/BeautifulSoup/bs4/doc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http://web.stanford.edu/~</a:t>
            </a:r>
            <a:r>
              <a:rPr lang="en-US" dirty="0" smtClean="0">
                <a:hlinkClick r:id="rId5"/>
              </a:rPr>
              <a:t>zlotnick/TextAsData/Web_Scraping_with_Beautiful_Soup.html</a:t>
            </a:r>
            <a:r>
              <a:rPr lang="en-US" dirty="0" smtClean="0"/>
              <a:t> (tutorial)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Shiny: 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://shiny.rstudio.com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shiny.rstudio.com/articles/cheatsheet.html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Download </a:t>
            </a:r>
            <a:r>
              <a:rPr lang="en-US" dirty="0">
                <a:sym typeface="Wingdings"/>
              </a:rPr>
              <a:t>python: </a:t>
            </a:r>
            <a:r>
              <a:rPr lang="en-US" dirty="0">
                <a:sym typeface="Wingdings"/>
                <a:hlinkClick r:id="rId8"/>
              </a:rPr>
              <a:t>https://www.python.org/downloads</a:t>
            </a:r>
            <a:r>
              <a:rPr lang="en-US" dirty="0" smtClean="0">
                <a:sym typeface="Wingdings"/>
                <a:hlinkClick r:id="rId8"/>
              </a:rPr>
              <a:t>/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Download R and </a:t>
            </a:r>
            <a:r>
              <a:rPr lang="en-US" dirty="0" err="1" smtClean="0">
                <a:sym typeface="Wingdings"/>
              </a:rPr>
              <a:t>Rstudio</a:t>
            </a:r>
            <a:r>
              <a:rPr lang="en-US" dirty="0" smtClean="0">
                <a:sym typeface="Wingdings"/>
              </a:rPr>
              <a:t>: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9"/>
              </a:rPr>
              <a:t>http://lib.stat.cmu.edu/R/CRAN</a:t>
            </a:r>
            <a:r>
              <a:rPr lang="en-US" dirty="0" smtClean="0">
                <a:sym typeface="Wingdings"/>
                <a:hlinkClick r:id="rId9"/>
              </a:rPr>
              <a:t>/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10"/>
              </a:rPr>
              <a:t>https://www.rstudio.com/products/rstudio/download</a:t>
            </a:r>
            <a:r>
              <a:rPr lang="en-US" dirty="0" smtClean="0">
                <a:sym typeface="Wingdings"/>
                <a:hlinkClick r:id="rId10"/>
              </a:rPr>
              <a:t>/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ggplot2: 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11"/>
              </a:rPr>
              <a:t>http://ggplot2.org</a:t>
            </a:r>
            <a:r>
              <a:rPr lang="en-US" dirty="0" smtClean="0">
                <a:sym typeface="Wingdings"/>
                <a:hlinkClick r:id="rId11"/>
              </a:rPr>
              <a:t>/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 smtClean="0">
                <a:sym typeface="Wingdings"/>
                <a:hlinkClick r:id="rId12"/>
              </a:rPr>
              <a:t>https</a:t>
            </a:r>
            <a:r>
              <a:rPr lang="en-US" dirty="0">
                <a:sym typeface="Wingdings"/>
                <a:hlinkClick r:id="rId12"/>
              </a:rPr>
              <a:t>://</a:t>
            </a:r>
            <a:r>
              <a:rPr lang="en-US" dirty="0" smtClean="0">
                <a:sym typeface="Wingdings"/>
                <a:hlinkClick r:id="rId12"/>
              </a:rPr>
              <a:t>www.rstudio.com/wp-content/uploads/2015/03/ggplot2-cheatsheet.pdf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b="1" dirty="0" smtClean="0">
                <a:sym typeface="Wingdings"/>
              </a:rPr>
              <a:t> Lots </a:t>
            </a:r>
            <a:r>
              <a:rPr lang="en-US" b="1" dirty="0">
                <a:sym typeface="Wingdings"/>
              </a:rPr>
              <a:t>of code used </a:t>
            </a:r>
            <a:r>
              <a:rPr lang="en-US" dirty="0">
                <a:sym typeface="Wingdings"/>
              </a:rPr>
              <a:t>from </a:t>
            </a:r>
            <a:r>
              <a:rPr lang="en-US" dirty="0">
                <a:sym typeface="Wingdings"/>
                <a:hlinkClick r:id="rId13"/>
              </a:rPr>
              <a:t>http://thedatagame.com.au/2015/09/27/how-to-create-nba-shot-charts-in-r</a:t>
            </a:r>
            <a:r>
              <a:rPr lang="en-US" dirty="0" smtClean="0">
                <a:sym typeface="Wingdings"/>
                <a:hlinkClick r:id="rId13"/>
              </a:rPr>
              <a:t>/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185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Have Python and R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needed for web scraping</a:t>
            </a:r>
          </a:p>
          <a:p>
            <a:r>
              <a:rPr lang="en-US" dirty="0" smtClean="0"/>
              <a:t>R, </a:t>
            </a:r>
            <a:r>
              <a:rPr lang="en-US" dirty="0" err="1" smtClean="0"/>
              <a:t>RStudio</a:t>
            </a:r>
            <a:r>
              <a:rPr lang="en-US" dirty="0" smtClean="0"/>
              <a:t> needed for visualization + 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1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github.com/amatlin/NBAvis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 open README and follow instructions for installation of necessary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70120" cy="402336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www.nba.com/warriors/stats</a:t>
            </a:r>
            <a:r>
              <a:rPr lang="en-US" dirty="0" smtClean="0"/>
              <a:t> to get a look for what we will be scraping.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Player IDs come from image links in HTML.</a:t>
            </a:r>
          </a:p>
          <a:p>
            <a:endParaRPr lang="en-US" dirty="0" smtClean="0"/>
          </a:p>
          <a:p>
            <a:r>
              <a:rPr lang="en-US" dirty="0" smtClean="0"/>
              <a:t>Find image of player, right click and select “Inspect”</a:t>
            </a:r>
            <a:endParaRPr lang="en-US" dirty="0"/>
          </a:p>
          <a:p>
            <a:r>
              <a:rPr lang="en-US" b="1" dirty="0" smtClean="0"/>
              <a:t>Frameworks/APIs we will be using to scrape:</a:t>
            </a:r>
          </a:p>
          <a:p>
            <a:r>
              <a:rPr lang="en-US" dirty="0" smtClean="0">
                <a:sym typeface="Wingdings"/>
              </a:rPr>
              <a:t> Beautiful Soup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/>
          <a:stretch/>
        </p:blipFill>
        <p:spPr>
          <a:xfrm>
            <a:off x="5993524" y="1845734"/>
            <a:ext cx="589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Shiny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http://shiny.rstudio.com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documentation + tutorials</a:t>
            </a:r>
          </a:p>
          <a:p>
            <a:r>
              <a:rPr lang="en-US" dirty="0" smtClean="0">
                <a:sym typeface="Wingdings"/>
              </a:rPr>
              <a:t> “</a:t>
            </a:r>
            <a:r>
              <a:rPr lang="en-US" b="1" dirty="0"/>
              <a:t>A web application framework for </a:t>
            </a:r>
            <a:r>
              <a:rPr lang="en-US" b="1" dirty="0" smtClean="0"/>
              <a:t>R; </a:t>
            </a:r>
            <a:r>
              <a:rPr lang="en-US" dirty="0" smtClean="0"/>
              <a:t>Turn </a:t>
            </a:r>
            <a:r>
              <a:rPr lang="en-US" dirty="0"/>
              <a:t>your analyses into interactive web </a:t>
            </a:r>
            <a:r>
              <a:rPr lang="en-US" dirty="0" smtClean="0"/>
              <a:t>applications; No </a:t>
            </a:r>
            <a:r>
              <a:rPr lang="en-US" dirty="0"/>
              <a:t>HTML, CSS, or JavaScript knowledge </a:t>
            </a:r>
            <a:r>
              <a:rPr lang="en-US" dirty="0" smtClean="0"/>
              <a:t>required”</a:t>
            </a:r>
          </a:p>
          <a:p>
            <a:r>
              <a:rPr lang="en-US" dirty="0">
                <a:sym typeface="Wingdings"/>
              </a:rPr>
              <a:t> each app is made containing two files</a:t>
            </a:r>
          </a:p>
          <a:p>
            <a:pPr lvl="3">
              <a:buFont typeface="Arial" charset="0"/>
              <a:buChar char="•"/>
            </a:pPr>
            <a:r>
              <a:rPr lang="en-US" sz="2000" b="1" dirty="0" err="1">
                <a:sym typeface="Wingdings"/>
              </a:rPr>
              <a:t>server.R</a:t>
            </a:r>
            <a:r>
              <a:rPr lang="en-US" sz="2000" dirty="0">
                <a:sym typeface="Wingdings"/>
              </a:rPr>
              <a:t>: behind the scenes calculations </a:t>
            </a:r>
          </a:p>
          <a:p>
            <a:pPr lvl="3">
              <a:buFont typeface="Arial" charset="0"/>
              <a:buChar char="•"/>
            </a:pPr>
            <a:r>
              <a:rPr lang="en-US" sz="2000" b="1" dirty="0" err="1">
                <a:sym typeface="Wingdings"/>
              </a:rPr>
              <a:t>ui.R</a:t>
            </a:r>
            <a:r>
              <a:rPr lang="en-US" sz="2000" dirty="0">
                <a:sym typeface="Wingdings"/>
              </a:rPr>
              <a:t>: what the user </a:t>
            </a:r>
            <a:r>
              <a:rPr lang="en-US" sz="2000" dirty="0" smtClean="0">
                <a:sym typeface="Wingdings"/>
              </a:rPr>
              <a:t>sees</a:t>
            </a:r>
            <a:endParaRPr lang="en-US" dirty="0"/>
          </a:p>
          <a:p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designed for development in </a:t>
            </a:r>
            <a:r>
              <a:rPr lang="en-US" dirty="0" err="1" smtClean="0">
                <a:sym typeface="Wingdings"/>
              </a:rPr>
              <a:t>RStudio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 Terms to keep in mind: </a:t>
            </a:r>
            <a:r>
              <a:rPr lang="en-US" i="1" dirty="0" smtClean="0">
                <a:sym typeface="Wingdings"/>
              </a:rPr>
              <a:t>render</a:t>
            </a:r>
            <a:r>
              <a:rPr lang="en-US" dirty="0" smtClean="0">
                <a:sym typeface="Wingdings"/>
              </a:rPr>
              <a:t>, </a:t>
            </a:r>
            <a:r>
              <a:rPr lang="en-US" i="1" dirty="0" smtClean="0">
                <a:sym typeface="Wingdings"/>
              </a:rPr>
              <a:t>reactive</a:t>
            </a:r>
            <a:r>
              <a:rPr lang="en-US" dirty="0" smtClean="0">
                <a:sym typeface="Wingdings"/>
              </a:rPr>
              <a:t>, </a:t>
            </a:r>
            <a:r>
              <a:rPr lang="en-US" i="1" dirty="0" smtClean="0">
                <a:sym typeface="Wingdings"/>
              </a:rPr>
              <a:t>input/output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136900"/>
            <a:ext cx="2209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Start making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6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496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Retrospect</vt:lpstr>
      <vt:lpstr>NBA Shot Data Visualization</vt:lpstr>
      <vt:lpstr>Overview</vt:lpstr>
      <vt:lpstr>End goal</vt:lpstr>
      <vt:lpstr>Resource dump</vt:lpstr>
      <vt:lpstr>Step 1: Have Python and R installed</vt:lpstr>
      <vt:lpstr>Step 2: go to Github repository</vt:lpstr>
      <vt:lpstr>Step 3: Scraping</vt:lpstr>
      <vt:lpstr>What is a Shiny app?</vt:lpstr>
      <vt:lpstr>Step 4: Start making our app</vt:lpstr>
      <vt:lpstr>What does our data look like?</vt:lpstr>
      <vt:lpstr>Step 5: ggplot2</vt:lpstr>
      <vt:lpstr>Launch and run app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 Visualization</dc:title>
  <dc:creator>Anna Matlin</dc:creator>
  <cp:lastModifiedBy>Anna Matlin</cp:lastModifiedBy>
  <cp:revision>10</cp:revision>
  <cp:lastPrinted>2016-04-02T10:00:25Z</cp:lastPrinted>
  <dcterms:created xsi:type="dcterms:W3CDTF">2016-04-02T07:16:27Z</dcterms:created>
  <dcterms:modified xsi:type="dcterms:W3CDTF">2016-04-02T10:04:32Z</dcterms:modified>
</cp:coreProperties>
</file>