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59" r:id="rId8"/>
    <p:sldId id="262" r:id="rId9"/>
    <p:sldId id="265" r:id="rId10"/>
    <p:sldId id="266" r:id="rId11"/>
    <p:sldId id="290" r:id="rId12"/>
    <p:sldId id="281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86" r:id="rId21"/>
    <p:sldId id="280" r:id="rId22"/>
    <p:sldId id="270" r:id="rId23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7" autoAdjust="0"/>
    <p:restoredTop sz="82960" autoAdjust="0"/>
  </p:normalViewPr>
  <p:slideViewPr>
    <p:cSldViewPr snapToGrid="0">
      <p:cViewPr varScale="1">
        <p:scale>
          <a:sx n="94" d="100"/>
          <a:sy n="94" d="100"/>
        </p:scale>
        <p:origin x="42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5_3" csCatId="accent5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n-US" altLang="ja-JP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07AD3FD-84FF-467E-9693-752776549C61}">
      <dgm:prSet phldrT="[Text]"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n-US" altLang="ja-JP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D70EFF5-8B31-4A1F-AE44-51E4CF0013EB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n-US" altLang="ja-JP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OneDrive</a:t>
          </a:r>
          <a:r>
            <a:rPr lang="ja-JP" altLang="en-US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にデータをアップロード</a:t>
          </a: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n-US" altLang="ja-JP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3D63227-5D82-4DD2-9C4F-69B7F1A16E88}">
      <dgm:prSet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n-US" altLang="ja-JP" sz="1500" b="1" i="0" cap="all" spc="20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i="0" cap="all" spc="20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  <a:endParaRPr lang="ja-JP" altLang="en-US" sz="1500" b="1" cap="all" spc="200" baseline="0" noProof="0" dirty="0">
            <a:solidFill>
              <a:schemeClr val="accent2">
                <a:lumMod val="50000"/>
              </a:schemeClr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2B572C7-8E4B-48B4-869B-54E9E6D5CE19}" type="parTrans" cxnId="{04297044-D0AB-41FF-8748-2DA93A52483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9C96077-6AD4-449B-B0FD-AF7AD49219AF}" type="sibTrans" cxnId="{04297044-D0AB-41FF-8748-2DA93A52483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676DCFF-749E-4AAA-8345-257AB6F9BF96}">
      <dgm:prSet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n-US" altLang="ja-JP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5</a:t>
          </a:r>
          <a:r>
            <a:rPr lang="ja-JP" altLang="en-US" sz="1500" b="1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gm:t>
    </dgm:pt>
    <dgm:pt modelId="{94D48300-B1AA-4D62-98B2-A82D7869D9E1}" type="parTrans" cxnId="{67EF80B4-B57B-4A0A-B20A-E49A0DC9FE1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A04686D-983C-465A-B5B1-35FA40576FD0}" type="sibTrans" cxnId="{67EF80B4-B57B-4A0A-B20A-E49A0DC9FE14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075B08E-42B3-4C92-9A26-136EB114E48D}">
      <dgm:prSet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n-US" altLang="ja-JP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Apps </a:t>
          </a:r>
          <a:r>
            <a:rPr lang="ja-JP" altLang="en-US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に </a:t>
          </a:r>
          <a:r>
            <a:rPr lang="en-US" altLang="ja-JP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OneDrive</a:t>
          </a:r>
          <a:r>
            <a:rPr lang="ja-JP" altLang="en-US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上のファイルからデータを取得して表示</a:t>
          </a:r>
        </a:p>
      </dgm:t>
    </dgm:pt>
    <dgm:pt modelId="{85161936-98DA-46FE-BB9A-9DC10B7E9EA5}" type="parTrans" cxnId="{1F075E82-E355-4EAB-8F9A-807AE0F4E6BC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8D657C5-3194-4A0A-83DC-9B8C700F2BB6}" type="sibTrans" cxnId="{1F075E82-E355-4EAB-8F9A-807AE0F4E6BC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8A18ED5-326E-4B99-AE9B-2AA6107E656B}">
      <dgm:prSet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n-US" altLang="ja-JP" sz="1400" b="0" i="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</a:t>
          </a:r>
          <a:r>
            <a:rPr lang="ja-JP" altLang="en-US" sz="1400" b="0" i="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</a:t>
          </a:r>
          <a:r>
            <a:rPr lang="en-US" altLang="ja-JP" sz="1400" b="0" i="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Apps</a:t>
          </a:r>
          <a:r>
            <a:rPr lang="ja-JP" altLang="en-US" sz="1400" b="0" i="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編集画面での開発</a:t>
          </a:r>
          <a:endParaRPr lang="ja-JP" altLang="en-US" sz="1400" noProof="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CD4FF6-8442-4A5F-8574-76B3D75F243A}" type="parTrans" cxnId="{B4F59136-A2D3-4666-93F2-852F92DE8380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D3A4FC0-AEAE-4660-8E5B-73948508FED8}" type="sibTrans" cxnId="{B4F59136-A2D3-4666-93F2-852F92DE8380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998E98C-B43E-4EC3-BF73-B379E9D632F7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n-US" altLang="ja-JP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OneDrive </a:t>
          </a:r>
          <a:r>
            <a:rPr lang="ja-JP" altLang="en-US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アカウント確認</a:t>
          </a:r>
        </a:p>
      </dgm:t>
    </dgm:pt>
    <dgm:pt modelId="{BEA58B5C-B7F6-4631-B150-A57FFC69FB22}" type="parTrans" cxnId="{BA87D0A6-ACC2-4099-B8D1-CC6197E491B3}">
      <dgm:prSet/>
      <dgm:spPr/>
      <dgm:t>
        <a:bodyPr/>
        <a:lstStyle/>
        <a:p>
          <a:endParaRPr kumimoji="1" lang="ja-JP" altLang="en-US"/>
        </a:p>
      </dgm:t>
    </dgm:pt>
    <dgm:pt modelId="{058DB9AB-EE8C-4580-9374-1C5F9DFD167F}" type="sibTrans" cxnId="{BA87D0A6-ACC2-4099-B8D1-CC6197E491B3}">
      <dgm:prSet/>
      <dgm:spPr/>
      <dgm:t>
        <a:bodyPr/>
        <a:lstStyle/>
        <a:p>
          <a:endParaRPr kumimoji="1" lang="ja-JP" altLang="en-US"/>
        </a:p>
      </dgm:t>
    </dgm:pt>
    <dgm:pt modelId="{375C30A1-CC70-44CC-9D22-DA41E23FE406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n-US" altLang="ja-JP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Apps</a:t>
          </a:r>
          <a:r>
            <a:rPr lang="ja-JP" altLang="en-US" sz="14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アカウント確認</a:t>
          </a:r>
        </a:p>
      </dgm:t>
    </dgm:pt>
    <dgm:pt modelId="{448DA930-47D6-4D56-8D28-8AD6EEE6A8F3}" type="parTrans" cxnId="{5BD00F2F-B065-47A9-AD4C-9FB3F6587C28}">
      <dgm:prSet/>
      <dgm:spPr/>
      <dgm:t>
        <a:bodyPr/>
        <a:lstStyle/>
        <a:p>
          <a:endParaRPr kumimoji="1" lang="ja-JP" altLang="en-US"/>
        </a:p>
      </dgm:t>
    </dgm:pt>
    <dgm:pt modelId="{95FEDB47-7B81-4DE4-887D-7CE6FDA3CA57}" type="sibTrans" cxnId="{5BD00F2F-B065-47A9-AD4C-9FB3F6587C28}">
      <dgm:prSet/>
      <dgm:spPr/>
      <dgm:t>
        <a:bodyPr/>
        <a:lstStyle/>
        <a:p>
          <a:endParaRPr kumimoji="1" lang="ja-JP" altLang="en-US"/>
        </a:p>
      </dgm:t>
    </dgm:pt>
    <dgm:pt modelId="{4A6BB192-9983-4F48-BBC5-6E384EED7EC5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n-US" altLang="ja-JP" sz="1400" b="0" i="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Apps </a:t>
          </a:r>
          <a:r>
            <a:rPr lang="ja-JP" altLang="en-US" sz="1400" b="0" i="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コンソールでアプリ新規作成</a:t>
          </a:r>
          <a:endParaRPr lang="ja-JP" altLang="en-US" sz="1400" noProof="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2367FE7-6F0B-4349-91F5-707C8A3A4666}">
      <dgm:prSet custT="1"/>
      <dgm:spPr>
        <a:solidFill>
          <a:srgbClr val="EEECE0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95250" tIns="190500" rIns="95250" bIns="190500" numCol="1" spcCol="1270" rtlCol="0" anchor="ctr" anchorCtr="0"/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rgbClr val="8189A2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1</a:t>
          </a:r>
          <a:r>
            <a:rPr lang="ja-JP" altLang="en-US" sz="1500" b="1" kern="1200" cap="all" spc="200" baseline="0" noProof="0" dirty="0">
              <a:solidFill>
                <a:srgbClr val="8189A2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分</a:t>
          </a:r>
        </a:p>
      </dgm:t>
    </dgm:pt>
    <dgm:pt modelId="{EB998A39-8A20-4FF5-910F-27FF31B52A1E}" type="parTrans" cxnId="{2179180D-7766-4E73-9E0F-8E426FCE1356}">
      <dgm:prSet/>
      <dgm:spPr/>
      <dgm:t>
        <a:bodyPr/>
        <a:lstStyle/>
        <a:p>
          <a:endParaRPr kumimoji="1" lang="ja-JP" altLang="en-US"/>
        </a:p>
      </dgm:t>
    </dgm:pt>
    <dgm:pt modelId="{ABBB054D-E281-4437-8EFE-08D1B36F5A4F}" type="sibTrans" cxnId="{2179180D-7766-4E73-9E0F-8E426FCE1356}">
      <dgm:prSet/>
      <dgm:spPr/>
      <dgm:t>
        <a:bodyPr/>
        <a:lstStyle/>
        <a:p>
          <a:endParaRPr kumimoji="1" lang="ja-JP" altLang="en-US"/>
        </a:p>
      </dgm:t>
    </dgm:pt>
    <dgm:pt modelId="{7269A054-53CE-4A48-A593-BAB5CFCD4E6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rtlCol="0" anchor="t" anchorCtr="0"/>
        <a:lstStyle/>
        <a:p>
          <a:pPr rtl="0"/>
          <a:r>
            <a:rPr lang="ja-JP" altLang="en-US" sz="1400" b="0" i="0" kern="1200" noProof="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デザインの調整</a:t>
          </a:r>
          <a:r>
            <a:rPr lang="ja-JP" altLang="en-US" sz="20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</a:t>
          </a:r>
          <a:endParaRPr lang="ja-JP" altLang="en-US" sz="1400" b="0" i="0" kern="1200" noProof="0" dirty="0">
            <a:solidFill>
              <a:prstClr val="white"/>
            </a:solidFill>
            <a:latin typeface="Meiryo UI" panose="020B0604030504040204" pitchFamily="50" charset="-128"/>
            <a:ea typeface="Meiryo UI" panose="020B0604030504040204" pitchFamily="50" charset="-128"/>
            <a:cs typeface="+mn-cs"/>
          </a:endParaRPr>
        </a:p>
      </dgm:t>
    </dgm:pt>
    <dgm:pt modelId="{6D775B96-2EC1-4021-9B33-1B26CC4A0022}" type="parTrans" cxnId="{F0338EF1-314B-43E6-B73F-170D690A4BB8}">
      <dgm:prSet/>
      <dgm:spPr/>
      <dgm:t>
        <a:bodyPr/>
        <a:lstStyle/>
        <a:p>
          <a:endParaRPr kumimoji="1" lang="ja-JP" altLang="en-US"/>
        </a:p>
      </dgm:t>
    </dgm:pt>
    <dgm:pt modelId="{E3770FC8-5FD3-4D4E-8F1D-C1F014658CF8}" type="sibTrans" cxnId="{F0338EF1-314B-43E6-B73F-170D690A4BB8}">
      <dgm:prSet/>
      <dgm:spPr/>
      <dgm:t>
        <a:bodyPr/>
        <a:lstStyle/>
        <a:p>
          <a:endParaRPr kumimoji="1" lang="ja-JP" alt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6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6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6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9B430585-A33C-48BC-927A-F5975DA99FE9}" type="pres">
      <dgm:prSet presAssocID="{9B090D9D-470E-46E2-AABB-0368A52481AA}" presName="space" presStyleCnt="0"/>
      <dgm:spPr/>
    </dgm:pt>
    <dgm:pt modelId="{F553A929-6D6B-4648-9E0A-4676637D5878}" type="pres">
      <dgm:prSet presAssocID="{73D63227-5D82-4DD2-9C4F-69B7F1A16E88}" presName="composite" presStyleCnt="0"/>
      <dgm:spPr/>
    </dgm:pt>
    <dgm:pt modelId="{867247C7-675B-475B-B197-D1F36C803805}" type="pres">
      <dgm:prSet presAssocID="{73D63227-5D82-4DD2-9C4F-69B7F1A16E88}" presName="L" presStyleLbl="solidFgAcc1" presStyleIdx="3" presStyleCnt="6">
        <dgm:presLayoutVars>
          <dgm:chMax val="0"/>
          <dgm:chPref val="0"/>
        </dgm:presLayoutVars>
      </dgm:prSet>
      <dgm:spPr/>
    </dgm:pt>
    <dgm:pt modelId="{7446AE26-64EA-49D6-8E58-02C11EFB9FB9}" type="pres">
      <dgm:prSet presAssocID="{73D63227-5D82-4DD2-9C4F-69B7F1A16E88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BBC1FACD-D752-4E1B-BCF3-249E980F80C6}" type="pres">
      <dgm:prSet presAssocID="{73D63227-5D82-4DD2-9C4F-69B7F1A16E88}" presName="desTx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300D505-2807-452D-8B87-CC893A0AD4C6}" type="pres">
      <dgm:prSet presAssocID="{73D63227-5D82-4DD2-9C4F-69B7F1A16E88}" presName="EmptyPlaceHolder" presStyleCnt="0"/>
      <dgm:spPr/>
    </dgm:pt>
    <dgm:pt modelId="{E43A384A-738C-48DC-ABBA-E9CEF1C3134F}" type="pres">
      <dgm:prSet presAssocID="{89C96077-6AD4-449B-B0FD-AF7AD49219AF}" presName="space" presStyleCnt="0"/>
      <dgm:spPr/>
    </dgm:pt>
    <dgm:pt modelId="{201F7223-C0B2-4D0A-B201-9959F2D8F3F8}" type="pres">
      <dgm:prSet presAssocID="{B676DCFF-749E-4AAA-8345-257AB6F9BF96}" presName="composite" presStyleCnt="0"/>
      <dgm:spPr/>
    </dgm:pt>
    <dgm:pt modelId="{BC6B70BB-0DB1-43FE-AD96-2BCE8F8B8259}" type="pres">
      <dgm:prSet presAssocID="{B676DCFF-749E-4AAA-8345-257AB6F9BF96}" presName="L" presStyleLbl="solidFgAcc1" presStyleIdx="4" presStyleCnt="6">
        <dgm:presLayoutVars>
          <dgm:chMax val="0"/>
          <dgm:chPref val="0"/>
        </dgm:presLayoutVars>
      </dgm:prSet>
      <dgm:spPr/>
    </dgm:pt>
    <dgm:pt modelId="{AE404003-22FB-4F68-AF6B-EF354B112AF2}" type="pres">
      <dgm:prSet presAssocID="{B676DCFF-749E-4AAA-8345-257AB6F9BF96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2A14C8C8-7A8E-4776-AD4D-7003CC7FEBF2}" type="pres">
      <dgm:prSet presAssocID="{B676DCFF-749E-4AAA-8345-257AB6F9BF96}" presName="desTx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8CDAC814-83A8-4CDE-9B01-E851DE18D265}" type="pres">
      <dgm:prSet presAssocID="{B676DCFF-749E-4AAA-8345-257AB6F9BF96}" presName="EmptyPlaceHolder" presStyleCnt="0"/>
      <dgm:spPr/>
    </dgm:pt>
    <dgm:pt modelId="{E8E26D27-DF7B-46D5-BBDC-1BBA3EF11B88}" type="pres">
      <dgm:prSet presAssocID="{AA04686D-983C-465A-B5B1-35FA40576FD0}" presName="space" presStyleCnt="0"/>
      <dgm:spPr/>
    </dgm:pt>
    <dgm:pt modelId="{7E72FA80-5912-4B0A-BDED-8B742DBB67D6}" type="pres">
      <dgm:prSet presAssocID="{92367FE7-6F0B-4349-91F5-707C8A3A4666}" presName="composite" presStyleCnt="0"/>
      <dgm:spPr/>
    </dgm:pt>
    <dgm:pt modelId="{81A42227-B100-4DB8-973E-61897C090FC0}" type="pres">
      <dgm:prSet presAssocID="{92367FE7-6F0B-4349-91F5-707C8A3A4666}" presName="L" presStyleLbl="solidFgAcc1" presStyleIdx="5" presStyleCnt="6">
        <dgm:presLayoutVars>
          <dgm:chMax val="0"/>
          <dgm:chPref val="0"/>
        </dgm:presLayoutVars>
      </dgm:prSet>
      <dgm:spPr/>
    </dgm:pt>
    <dgm:pt modelId="{12A0FBDF-D760-4CEC-ACC8-E43289C3C128}" type="pres">
      <dgm:prSet presAssocID="{92367FE7-6F0B-4349-91F5-707C8A3A4666}" presName="parTx" presStyleLbl="alignNode1" presStyleIdx="5" presStyleCnt="6">
        <dgm:presLayoutVars>
          <dgm:chMax val="0"/>
          <dgm:chPref val="0"/>
          <dgm:bulletEnabled val="1"/>
        </dgm:presLayoutVars>
      </dgm:prSet>
      <dgm:spPr>
        <a:xfrm>
          <a:off x="8685125" y="3022362"/>
          <a:ext cx="1827907" cy="697468"/>
        </a:xfrm>
        <a:prstGeom prst="chevron">
          <a:avLst>
            <a:gd name="adj" fmla="val 25000"/>
          </a:avLst>
        </a:prstGeom>
      </dgm:spPr>
    </dgm:pt>
    <dgm:pt modelId="{D973436E-1EBE-454D-8061-E78B70B71368}" type="pres">
      <dgm:prSet presAssocID="{92367FE7-6F0B-4349-91F5-707C8A3A4666}" presName="desTx" presStyleLbl="revTx" presStyleIdx="5" presStyleCnt="6">
        <dgm:presLayoutVars>
          <dgm:chMax val="0"/>
          <dgm:chPref val="0"/>
          <dgm:bulletEnabled val="1"/>
        </dgm:presLayoutVars>
      </dgm:prSet>
      <dgm:spPr>
        <a:xfrm>
          <a:off x="8831358" y="1017697"/>
          <a:ext cx="1484260" cy="1499916"/>
        </a:xfrm>
        <a:prstGeom prst="rect">
          <a:avLst/>
        </a:prstGeom>
      </dgm:spPr>
    </dgm:pt>
    <dgm:pt modelId="{4989069A-A4B9-4DC4-8029-837CB334B049}" type="pres">
      <dgm:prSet presAssocID="{92367FE7-6F0B-4349-91F5-707C8A3A4666}" presName="EmptyPlaceHolder" presStyleCnt="0"/>
      <dgm:spPr/>
    </dgm:pt>
  </dgm:ptLst>
  <dgm:cxnLst>
    <dgm:cxn modelId="{DFE30501-7BD1-48C1-AC2A-250430D86453}" type="presOf" srcId="{7269A054-53CE-4A48-A593-BAB5CFCD4E60}" destId="{D973436E-1EBE-454D-8061-E78B70B71368}" srcOrd="0" destOrd="0" presId="urn:microsoft.com/office/officeart/2016/7/layout/AccentHomeChevronProcess"/>
    <dgm:cxn modelId="{2179180D-7766-4E73-9E0F-8E426FCE1356}" srcId="{55C0B14E-AEA6-48D3-A387-ED4A3A3BF840}" destId="{92367FE7-6F0B-4349-91F5-707C8A3A4666}" srcOrd="5" destOrd="0" parTransId="{EB998A39-8A20-4FF5-910F-27FF31B52A1E}" sibTransId="{ABBB054D-E281-4437-8EFE-08D1B36F5A4F}"/>
    <dgm:cxn modelId="{5BD00F2F-B065-47A9-AD4C-9FB3F6587C28}" srcId="{AACEAFD5-63CF-4AFC-B46F-BE086C5D447C}" destId="{375C30A1-CC70-44CC-9D22-DA41E23FE406}" srcOrd="0" destOrd="0" parTransId="{448DA930-47D6-4D56-8D28-8AD6EEE6A8F3}" sibTransId="{95FEDB47-7B81-4DE4-887D-7CE6FDA3CA57}"/>
    <dgm:cxn modelId="{B4F59136-A2D3-4666-93F2-852F92DE8380}" srcId="{B676DCFF-749E-4AAA-8345-257AB6F9BF96}" destId="{08A18ED5-326E-4B99-AE9B-2AA6107E656B}" srcOrd="0" destOrd="0" parTransId="{F3CD4FF6-8442-4A5F-8574-76B3D75F243A}" sibTransId="{CD3A4FC0-AEAE-4660-8E5B-73948508FED8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04297044-D0AB-41FF-8748-2DA93A524834}" srcId="{55C0B14E-AEA6-48D3-A387-ED4A3A3BF840}" destId="{73D63227-5D82-4DD2-9C4F-69B7F1A16E88}" srcOrd="3" destOrd="0" parTransId="{72B572C7-8E4B-48B4-869B-54E9E6D5CE19}" sibTransId="{89C96077-6AD4-449B-B0FD-AF7AD49219AF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CA84AB75-9D3E-4361-9B51-1375F8AE3098}" type="presOf" srcId="{A998E98C-B43E-4EC3-BF73-B379E9D632F7}" destId="{810D7AA7-A541-4507-BE7F-36CCF210089F}" srcOrd="0" destOrd="1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1F075E82-E355-4EAB-8F9A-807AE0F4E6BC}" srcId="{73D63227-5D82-4DD2-9C4F-69B7F1A16E88}" destId="{E075B08E-42B3-4C92-9A26-136EB114E48D}" srcOrd="0" destOrd="0" parTransId="{85161936-98DA-46FE-BB9A-9DC10B7E9EA5}" sibTransId="{B8D657C5-3194-4A0A-83DC-9B8C700F2BB6}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BA87D0A6-ACC2-4099-B8D1-CC6197E491B3}" srcId="{AACEAFD5-63CF-4AFC-B46F-BE086C5D447C}" destId="{A998E98C-B43E-4EC3-BF73-B379E9D632F7}" srcOrd="1" destOrd="0" parTransId="{BEA58B5C-B7F6-4631-B150-A57FFC69FB22}" sibTransId="{058DB9AB-EE8C-4580-9374-1C5F9DFD167F}"/>
    <dgm:cxn modelId="{12C249AF-3557-47E7-BF97-125A47A34AF7}" type="presOf" srcId="{73D63227-5D82-4DD2-9C4F-69B7F1A16E88}" destId="{7446AE26-64EA-49D6-8E58-02C11EFB9FB9}" srcOrd="0" destOrd="0" presId="urn:microsoft.com/office/officeart/2016/7/layout/AccentHomeChevronProcess"/>
    <dgm:cxn modelId="{67EF80B4-B57B-4A0A-B20A-E49A0DC9FE14}" srcId="{55C0B14E-AEA6-48D3-A387-ED4A3A3BF840}" destId="{B676DCFF-749E-4AAA-8345-257AB6F9BF96}" srcOrd="4" destOrd="0" parTransId="{94D48300-B1AA-4D62-98B2-A82D7869D9E1}" sibTransId="{AA04686D-983C-465A-B5B1-35FA40576FD0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13C0D8B8-C450-4BB0-930C-5F9DEC806E41}" type="presOf" srcId="{E075B08E-42B3-4C92-9A26-136EB114E48D}" destId="{BBC1FACD-D752-4E1B-BCF3-249E980F80C6}" srcOrd="0" destOrd="0" presId="urn:microsoft.com/office/officeart/2016/7/layout/AccentHomeChevronProcess"/>
    <dgm:cxn modelId="{A5B503BB-3AB9-4319-B093-361B95E4EE3C}" type="presOf" srcId="{92367FE7-6F0B-4349-91F5-707C8A3A4666}" destId="{12A0FBDF-D760-4CEC-ACC8-E43289C3C128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569712D6-8DF1-4364-B1B1-9F1DB74BFE4C}" type="presOf" srcId="{B676DCFF-749E-4AAA-8345-257AB6F9BF96}" destId="{AE404003-22FB-4F68-AF6B-EF354B112AF2}" srcOrd="0" destOrd="0" presId="urn:microsoft.com/office/officeart/2016/7/layout/AccentHomeChevronProcess"/>
    <dgm:cxn modelId="{973B9BD7-BD24-41C8-9011-6CF88EAA5019}" type="presOf" srcId="{375C30A1-CC70-44CC-9D22-DA41E23FE406}" destId="{810D7AA7-A541-4507-BE7F-36CCF210089F}" srcOrd="0" destOrd="0" presId="urn:microsoft.com/office/officeart/2016/7/layout/AccentHomeChevron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0A86D6EB-C150-4C32-841B-2C9177AADB47}" type="presOf" srcId="{08A18ED5-326E-4B99-AE9B-2AA6107E656B}" destId="{2A14C8C8-7A8E-4776-AD4D-7003CC7FEBF2}" srcOrd="0" destOrd="0" presId="urn:microsoft.com/office/officeart/2016/7/layout/AccentHomeChevronProcess"/>
    <dgm:cxn modelId="{F0338EF1-314B-43E6-B73F-170D690A4BB8}" srcId="{92367FE7-6F0B-4349-91F5-707C8A3A4666}" destId="{7269A054-53CE-4A48-A593-BAB5CFCD4E60}" srcOrd="0" destOrd="0" parTransId="{6D775B96-2EC1-4021-9B33-1B26CC4A0022}" sibTransId="{E3770FC8-5FD3-4D4E-8F1D-C1F014658CF8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0D892E06-0223-4DDD-A69B-AE3BAE72C556}" type="presParOf" srcId="{594BF422-752C-42F3-A230-3D0E6AE9A886}" destId="{9B430585-A33C-48BC-927A-F5975DA99FE9}" srcOrd="5" destOrd="0" presId="urn:microsoft.com/office/officeart/2016/7/layout/AccentHomeChevronProcess"/>
    <dgm:cxn modelId="{CF9001DE-2BB7-4F73-B0E5-6DDC3A1EBCEB}" type="presParOf" srcId="{594BF422-752C-42F3-A230-3D0E6AE9A886}" destId="{F553A929-6D6B-4648-9E0A-4676637D5878}" srcOrd="6" destOrd="0" presId="urn:microsoft.com/office/officeart/2016/7/layout/AccentHomeChevronProcess"/>
    <dgm:cxn modelId="{D54F232A-45C6-4A3D-9314-502D94D3F105}" type="presParOf" srcId="{F553A929-6D6B-4648-9E0A-4676637D5878}" destId="{867247C7-675B-475B-B197-D1F36C803805}" srcOrd="0" destOrd="0" presId="urn:microsoft.com/office/officeart/2016/7/layout/AccentHomeChevronProcess"/>
    <dgm:cxn modelId="{AA7494C1-EE72-408F-B911-709CA5FB45E7}" type="presParOf" srcId="{F553A929-6D6B-4648-9E0A-4676637D5878}" destId="{7446AE26-64EA-49D6-8E58-02C11EFB9FB9}" srcOrd="1" destOrd="0" presId="urn:microsoft.com/office/officeart/2016/7/layout/AccentHomeChevronProcess"/>
    <dgm:cxn modelId="{6370E04A-5F78-4978-9A03-B823D47E1F89}" type="presParOf" srcId="{F553A929-6D6B-4648-9E0A-4676637D5878}" destId="{BBC1FACD-D752-4E1B-BCF3-249E980F80C6}" srcOrd="2" destOrd="0" presId="urn:microsoft.com/office/officeart/2016/7/layout/AccentHomeChevronProcess"/>
    <dgm:cxn modelId="{03F5644B-5B64-4816-8444-9BC57F710A54}" type="presParOf" srcId="{F553A929-6D6B-4648-9E0A-4676637D5878}" destId="{2300D505-2807-452D-8B87-CC893A0AD4C6}" srcOrd="3" destOrd="0" presId="urn:microsoft.com/office/officeart/2016/7/layout/AccentHomeChevronProcess"/>
    <dgm:cxn modelId="{D28AE5EA-A5CA-4998-A9B7-0A0738534CF9}" type="presParOf" srcId="{594BF422-752C-42F3-A230-3D0E6AE9A886}" destId="{E43A384A-738C-48DC-ABBA-E9CEF1C3134F}" srcOrd="7" destOrd="0" presId="urn:microsoft.com/office/officeart/2016/7/layout/AccentHomeChevronProcess"/>
    <dgm:cxn modelId="{ABB2197D-999F-450F-B91F-BBE9732E0B43}" type="presParOf" srcId="{594BF422-752C-42F3-A230-3D0E6AE9A886}" destId="{201F7223-C0B2-4D0A-B201-9959F2D8F3F8}" srcOrd="8" destOrd="0" presId="urn:microsoft.com/office/officeart/2016/7/layout/AccentHomeChevronProcess"/>
    <dgm:cxn modelId="{6BB2264A-E777-489C-8B6E-294FA0267940}" type="presParOf" srcId="{201F7223-C0B2-4D0A-B201-9959F2D8F3F8}" destId="{BC6B70BB-0DB1-43FE-AD96-2BCE8F8B8259}" srcOrd="0" destOrd="0" presId="urn:microsoft.com/office/officeart/2016/7/layout/AccentHomeChevronProcess"/>
    <dgm:cxn modelId="{DFFF249F-00A0-4F02-8505-8DD20A31667B}" type="presParOf" srcId="{201F7223-C0B2-4D0A-B201-9959F2D8F3F8}" destId="{AE404003-22FB-4F68-AF6B-EF354B112AF2}" srcOrd="1" destOrd="0" presId="urn:microsoft.com/office/officeart/2016/7/layout/AccentHomeChevronProcess"/>
    <dgm:cxn modelId="{43503672-37FA-4CE6-9274-99A5D1C03CA1}" type="presParOf" srcId="{201F7223-C0B2-4D0A-B201-9959F2D8F3F8}" destId="{2A14C8C8-7A8E-4776-AD4D-7003CC7FEBF2}" srcOrd="2" destOrd="0" presId="urn:microsoft.com/office/officeart/2016/7/layout/AccentHomeChevronProcess"/>
    <dgm:cxn modelId="{15B9729B-3357-4653-91B1-3194B8B5D8E3}" type="presParOf" srcId="{201F7223-C0B2-4D0A-B201-9959F2D8F3F8}" destId="{8CDAC814-83A8-4CDE-9B01-E851DE18D265}" srcOrd="3" destOrd="0" presId="urn:microsoft.com/office/officeart/2016/7/layout/AccentHomeChevronProcess"/>
    <dgm:cxn modelId="{75DFF663-209E-43D9-9F63-D911946ABEBE}" type="presParOf" srcId="{594BF422-752C-42F3-A230-3D0E6AE9A886}" destId="{E8E26D27-DF7B-46D5-BBDC-1BBA3EF11B88}" srcOrd="9" destOrd="0" presId="urn:microsoft.com/office/officeart/2016/7/layout/AccentHomeChevronProcess"/>
    <dgm:cxn modelId="{0C6D4BFA-878E-4B42-B60F-E3CE942FD0CA}" type="presParOf" srcId="{594BF422-752C-42F3-A230-3D0E6AE9A886}" destId="{7E72FA80-5912-4B0A-BDED-8B742DBB67D6}" srcOrd="10" destOrd="0" presId="urn:microsoft.com/office/officeart/2016/7/layout/AccentHomeChevronProcess"/>
    <dgm:cxn modelId="{33852546-EA7A-4D84-BFF3-704C1280B6C4}" type="presParOf" srcId="{7E72FA80-5912-4B0A-BDED-8B742DBB67D6}" destId="{81A42227-B100-4DB8-973E-61897C090FC0}" srcOrd="0" destOrd="0" presId="urn:microsoft.com/office/officeart/2016/7/layout/AccentHomeChevronProcess"/>
    <dgm:cxn modelId="{4372FC86-CE6E-431C-BD7C-A6416E49216D}" type="presParOf" srcId="{7E72FA80-5912-4B0A-BDED-8B742DBB67D6}" destId="{12A0FBDF-D760-4CEC-ACC8-E43289C3C128}" srcOrd="1" destOrd="0" presId="urn:microsoft.com/office/officeart/2016/7/layout/AccentHomeChevronProcess"/>
    <dgm:cxn modelId="{8BADC46A-4B01-4EA4-819A-3DABCEC70625}" type="presParOf" srcId="{7E72FA80-5912-4B0A-BDED-8B742DBB67D6}" destId="{D973436E-1EBE-454D-8061-E78B70B71368}" srcOrd="2" destOrd="0" presId="urn:microsoft.com/office/officeart/2016/7/layout/AccentHomeChevronProcess"/>
    <dgm:cxn modelId="{BD0C0BD9-8B3E-405C-A044-5136BAF8E6E2}" type="presParOf" srcId="{7E72FA80-5912-4B0A-BDED-8B742DBB67D6}" destId="{4989069A-A4B9-4DC4-8029-837CB334B049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70518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567" y="3022362"/>
          <a:ext cx="1827907" cy="697468"/>
        </a:xfrm>
        <a:prstGeom prst="homePlate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sp:txBody>
      <dsp:txXfrm>
        <a:off x="2567" y="3022362"/>
        <a:ext cx="1740724" cy="697468"/>
      </dsp:txXfrm>
    </dsp:sp>
    <dsp:sp modelId="{810D7AA7-A541-4507-BE7F-36CCF210089F}">
      <dsp:nvSpPr>
        <dsp:cNvPr id="0" name=""/>
        <dsp:cNvSpPr/>
      </dsp:nvSpPr>
      <dsp:spPr>
        <a:xfrm>
          <a:off x="148799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ja-JP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Apps</a:t>
          </a:r>
          <a:r>
            <a:rPr lang="ja-JP" altLang="en-US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アカウント確認</a:t>
          </a:r>
        </a:p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ja-JP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OneDrive </a:t>
          </a:r>
          <a:r>
            <a:rPr lang="ja-JP" altLang="en-US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アカウント確認</a:t>
          </a:r>
        </a:p>
      </dsp:txBody>
      <dsp:txXfrm>
        <a:off x="148799" y="1017697"/>
        <a:ext cx="1484260" cy="1499916"/>
      </dsp:txXfrm>
    </dsp:sp>
    <dsp:sp modelId="{E41E7729-FD3F-426D-804C-45BD60BD762D}">
      <dsp:nvSpPr>
        <dsp:cNvPr id="0" name=""/>
        <dsp:cNvSpPr/>
      </dsp:nvSpPr>
      <dsp:spPr>
        <a:xfrm rot="5400000">
          <a:off x="765992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1202"/>
              <a:satOff val="2928"/>
              <a:lumOff val="23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739078" y="3022362"/>
          <a:ext cx="1827907" cy="69746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sp:txBody>
      <dsp:txXfrm>
        <a:off x="1913445" y="3022362"/>
        <a:ext cx="1479173" cy="697468"/>
      </dsp:txXfrm>
    </dsp:sp>
    <dsp:sp modelId="{5E07F9E4-149C-4A89-848F-4ABDD305F0C5}">
      <dsp:nvSpPr>
        <dsp:cNvPr id="0" name=""/>
        <dsp:cNvSpPr/>
      </dsp:nvSpPr>
      <dsp:spPr>
        <a:xfrm>
          <a:off x="1885311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ja-JP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OneDrive</a:t>
          </a:r>
          <a:r>
            <a:rPr lang="ja-JP" altLang="en-US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にデータをアップロード</a:t>
          </a:r>
        </a:p>
      </dsp:txBody>
      <dsp:txXfrm>
        <a:off x="1885311" y="1017697"/>
        <a:ext cx="1484260" cy="1499916"/>
      </dsp:txXfrm>
    </dsp:sp>
    <dsp:sp modelId="{473F2067-7126-4D56-A328-5A8CFD3D8D52}">
      <dsp:nvSpPr>
        <dsp:cNvPr id="0" name=""/>
        <dsp:cNvSpPr/>
      </dsp:nvSpPr>
      <dsp:spPr>
        <a:xfrm rot="5400000">
          <a:off x="2502504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2404"/>
              <a:satOff val="5856"/>
              <a:lumOff val="46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475590" y="3022362"/>
          <a:ext cx="1827907" cy="69746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sp:txBody>
      <dsp:txXfrm>
        <a:off x="3649957" y="3022362"/>
        <a:ext cx="1479173" cy="697468"/>
      </dsp:txXfrm>
    </dsp:sp>
    <dsp:sp modelId="{FD7B29F2-0D66-4B4B-BC8A-82DA23575305}">
      <dsp:nvSpPr>
        <dsp:cNvPr id="0" name=""/>
        <dsp:cNvSpPr/>
      </dsp:nvSpPr>
      <dsp:spPr>
        <a:xfrm>
          <a:off x="3621823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ja-JP" sz="14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Apps </a:t>
          </a:r>
          <a:r>
            <a:rPr lang="ja-JP" altLang="en-US" sz="14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コンソールでアプリ新規作成</a:t>
          </a:r>
          <a:endParaRPr lang="ja-JP" altLang="en-US" sz="1400" kern="1200" noProof="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621823" y="1017697"/>
        <a:ext cx="1484260" cy="1499916"/>
      </dsp:txXfrm>
    </dsp:sp>
    <dsp:sp modelId="{867247C7-675B-475B-B197-D1F36C803805}">
      <dsp:nvSpPr>
        <dsp:cNvPr id="0" name=""/>
        <dsp:cNvSpPr/>
      </dsp:nvSpPr>
      <dsp:spPr>
        <a:xfrm rot="5400000">
          <a:off x="4239016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3605"/>
              <a:satOff val="8783"/>
              <a:lumOff val="69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6AE26-64EA-49D6-8E58-02C11EFB9FB9}">
      <dsp:nvSpPr>
        <dsp:cNvPr id="0" name=""/>
        <dsp:cNvSpPr/>
      </dsp:nvSpPr>
      <dsp:spPr>
        <a:xfrm>
          <a:off x="5212102" y="3022362"/>
          <a:ext cx="1827907" cy="69746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ja-JP" sz="1500" b="1" i="0" kern="1200" cap="all" spc="20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1500" b="1" i="0" kern="1200" cap="all" spc="20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  <a:endParaRPr lang="ja-JP" altLang="en-US" sz="1500" b="1" kern="1200" cap="all" spc="200" baseline="0" noProof="0" dirty="0">
            <a:solidFill>
              <a:schemeClr val="accent2">
                <a:lumMod val="50000"/>
              </a:schemeClr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386469" y="3022362"/>
        <a:ext cx="1479173" cy="697468"/>
      </dsp:txXfrm>
    </dsp:sp>
    <dsp:sp modelId="{BBC1FACD-D752-4E1B-BCF3-249E980F80C6}">
      <dsp:nvSpPr>
        <dsp:cNvPr id="0" name=""/>
        <dsp:cNvSpPr/>
      </dsp:nvSpPr>
      <dsp:spPr>
        <a:xfrm>
          <a:off x="5358334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ja-JP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 Apps </a:t>
          </a:r>
          <a:r>
            <a:rPr lang="ja-JP" altLang="en-US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に </a:t>
          </a:r>
          <a:r>
            <a:rPr lang="en-US" altLang="ja-JP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OneDrive</a:t>
          </a:r>
          <a:r>
            <a:rPr lang="ja-JP" altLang="en-US" sz="14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上のファイルからデータを取得して表示</a:t>
          </a:r>
        </a:p>
      </dsp:txBody>
      <dsp:txXfrm>
        <a:off x="5358334" y="1017697"/>
        <a:ext cx="1484260" cy="1499916"/>
      </dsp:txXfrm>
    </dsp:sp>
    <dsp:sp modelId="{BC6B70BB-0DB1-43FE-AD96-2BCE8F8B8259}">
      <dsp:nvSpPr>
        <dsp:cNvPr id="0" name=""/>
        <dsp:cNvSpPr/>
      </dsp:nvSpPr>
      <dsp:spPr>
        <a:xfrm rot="5400000">
          <a:off x="5975527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4807"/>
              <a:satOff val="11711"/>
              <a:lumOff val="9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04003-22FB-4F68-AF6B-EF354B112AF2}">
      <dsp:nvSpPr>
        <dsp:cNvPr id="0" name=""/>
        <dsp:cNvSpPr/>
      </dsp:nvSpPr>
      <dsp:spPr>
        <a:xfrm>
          <a:off x="6948614" y="3022362"/>
          <a:ext cx="1827907" cy="69746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5</a:t>
          </a:r>
          <a:r>
            <a:rPr lang="ja-JP" altLang="en-US" sz="1500" b="1" kern="1200" cap="all" spc="200" baseline="0" noProof="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</a:p>
      </dsp:txBody>
      <dsp:txXfrm>
        <a:off x="7122981" y="3022362"/>
        <a:ext cx="1479173" cy="697468"/>
      </dsp:txXfrm>
    </dsp:sp>
    <dsp:sp modelId="{2A14C8C8-7A8E-4776-AD4D-7003CC7FEBF2}">
      <dsp:nvSpPr>
        <dsp:cNvPr id="0" name=""/>
        <dsp:cNvSpPr/>
      </dsp:nvSpPr>
      <dsp:spPr>
        <a:xfrm>
          <a:off x="7094846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ja-JP" sz="14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Power</a:t>
          </a:r>
          <a:r>
            <a:rPr lang="ja-JP" altLang="en-US" sz="14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</a:t>
          </a:r>
          <a:r>
            <a:rPr lang="en-US" altLang="ja-JP" sz="14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Apps</a:t>
          </a:r>
          <a:r>
            <a:rPr lang="ja-JP" altLang="en-US" sz="14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編集画面での開発</a:t>
          </a:r>
          <a:endParaRPr lang="ja-JP" altLang="en-US" sz="1400" kern="1200" noProof="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7094846" y="1017697"/>
        <a:ext cx="1484260" cy="1499916"/>
      </dsp:txXfrm>
    </dsp:sp>
    <dsp:sp modelId="{81A42227-B100-4DB8-973E-61897C090FC0}">
      <dsp:nvSpPr>
        <dsp:cNvPr id="0" name=""/>
        <dsp:cNvSpPr/>
      </dsp:nvSpPr>
      <dsp:spPr>
        <a:xfrm rot="5400000">
          <a:off x="7712039" y="1903043"/>
          <a:ext cx="2092404" cy="14623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6009"/>
              <a:satOff val="14639"/>
              <a:lumOff val="11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0FBDF-D760-4CEC-ACC8-E43289C3C128}">
      <dsp:nvSpPr>
        <dsp:cNvPr id="0" name=""/>
        <dsp:cNvSpPr/>
      </dsp:nvSpPr>
      <dsp:spPr>
        <a:xfrm>
          <a:off x="8685125" y="3022362"/>
          <a:ext cx="1827907" cy="697468"/>
        </a:xfrm>
        <a:prstGeom prst="chevron">
          <a:avLst>
            <a:gd name="adj" fmla="val 25000"/>
          </a:avLst>
        </a:prstGeom>
        <a:solidFill>
          <a:srgbClr val="EEECE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500" b="1" kern="1200" cap="all" spc="200" baseline="0" noProof="0" dirty="0">
              <a:solidFill>
                <a:srgbClr val="8189A2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1</a:t>
          </a:r>
          <a:r>
            <a:rPr lang="ja-JP" altLang="en-US" sz="1500" b="1" kern="1200" cap="all" spc="200" baseline="0" noProof="0" dirty="0">
              <a:solidFill>
                <a:srgbClr val="8189A2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分</a:t>
          </a:r>
        </a:p>
      </dsp:txBody>
      <dsp:txXfrm>
        <a:off x="8859492" y="3022362"/>
        <a:ext cx="1479173" cy="697468"/>
      </dsp:txXfrm>
    </dsp:sp>
    <dsp:sp modelId="{D973436E-1EBE-454D-8061-E78B70B71368}">
      <dsp:nvSpPr>
        <dsp:cNvPr id="0" name=""/>
        <dsp:cNvSpPr/>
      </dsp:nvSpPr>
      <dsp:spPr>
        <a:xfrm>
          <a:off x="8831358" y="1017697"/>
          <a:ext cx="1484260" cy="149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b="0" i="0" kern="1200" noProof="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rPr>
            <a:t>デザインの調整</a:t>
          </a:r>
          <a:r>
            <a:rPr lang="ja-JP" altLang="en-US" sz="2000" b="0" i="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 </a:t>
          </a:r>
          <a:endParaRPr lang="ja-JP" altLang="en-US" sz="1400" b="0" i="0" kern="1200" noProof="0" dirty="0">
            <a:solidFill>
              <a:prstClr val="white"/>
            </a:solidFill>
            <a:latin typeface="Meiryo UI" panose="020B0604030504040204" pitchFamily="50" charset="-128"/>
            <a:ea typeface="Meiryo UI" panose="020B0604030504040204" pitchFamily="50" charset="-128"/>
            <a:cs typeface="+mn-cs"/>
          </a:endParaRPr>
        </a:p>
      </dsp:txBody>
      <dsp:txXfrm>
        <a:off x="8831358" y="1017697"/>
        <a:ext cx="1484260" cy="1499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開始点強調型プロセス"/>
  <dgm:desc val="進行、タイムラインや、タスク、プロセス、ワークフローの一連のステップを示したり、動きや方向を強調したりする場合に使用されます。第 1 レベルのテキストはシェブロン図形内に表示されます。ただし、ホーム図形に含まれる最初の図形を除き、第 2 レベルのテキストは非表示の四角形図形の上に表示されます。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8FCD50D-240B-4202-BA15-9436303309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986A40-88CC-4CF8-A82C-0522A84173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1C2101-A8AB-4609-9CF6-47882790377A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2022/7/8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21F718-5D0C-484C-9E94-4002D1F60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6DE25-1D25-4297-ACEE-43B0A6165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706342-55CD-4F55-9921-27DD6E1BACC4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951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F1B513A-74B5-41BE-B01C-0F34717D7C61}" type="datetime1">
              <a:rPr lang="ja-JP" altLang="en-US" smtClean="0"/>
              <a:pPr/>
              <a:t>2022/7/8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0C86772-94DE-41DD-845F-738AE05EE900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425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560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810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171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9988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9380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891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7526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3783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US" altLang="ja-JP" smtClean="0"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180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0BE5F371-5525-435D-A976-3813CDC7E2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8332B57-459F-4669-8A88-96A6A1E14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25" y="0"/>
            <a:ext cx="5758075" cy="539121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5394960" rtlCol="0" anchor="b"/>
          <a:lstStyle>
            <a:lvl1pPr>
              <a:lnSpc>
                <a:spcPct val="80000"/>
              </a:lnSpc>
              <a:defRPr sz="60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F4472392-D2F6-424E-BA23-46AF83099F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926" y="5391215"/>
            <a:ext cx="5758074" cy="14667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pic>
        <p:nvPicPr>
          <p:cNvPr id="7" name="グラフィック 6">
            <a:extLst>
              <a:ext uri="{FF2B5EF4-FFF2-40B4-BE49-F238E27FC236}">
                <a16:creationId xmlns:a16="http://schemas.microsoft.com/office/drawing/2014/main" id="{F49209FF-BA53-4DEA-823A-B6660FF16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製品発表の計画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グラフィック 43">
            <a:extLst>
              <a:ext uri="{FF2B5EF4-FFF2-40B4-BE49-F238E27FC236}">
                <a16:creationId xmlns:a16="http://schemas.microsoft.com/office/drawing/2014/main" id="{D76CD6FD-D22D-437F-BDAE-7B3ECB0EF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937" y="0"/>
            <a:ext cx="7462063" cy="6858000"/>
          </a:xfrm>
          <a:custGeom>
            <a:avLst/>
            <a:gdLst>
              <a:gd name="connsiteX0" fmla="*/ 2766060 w 5591365"/>
              <a:gd name="connsiteY0" fmla="*/ 1566101 h 5138737"/>
              <a:gd name="connsiteX1" fmla="*/ 658749 w 5591365"/>
              <a:gd name="connsiteY1" fmla="*/ 2875979 h 5138737"/>
              <a:gd name="connsiteX2" fmla="*/ 0 w 5591365"/>
              <a:gd name="connsiteY2" fmla="*/ 4702016 h 5138737"/>
              <a:gd name="connsiteX3" fmla="*/ 26670 w 5591365"/>
              <a:gd name="connsiteY3" fmla="*/ 5138738 h 5138737"/>
              <a:gd name="connsiteX4" fmla="*/ 2675763 w 5591365"/>
              <a:gd name="connsiteY4" fmla="*/ 5138738 h 5138737"/>
              <a:gd name="connsiteX5" fmla="*/ 2481072 w 5591365"/>
              <a:gd name="connsiteY5" fmla="*/ 4439984 h 5138737"/>
              <a:gd name="connsiteX6" fmla="*/ 2804636 w 5591365"/>
              <a:gd name="connsiteY6" fmla="*/ 3584734 h 5138737"/>
              <a:gd name="connsiteX7" fmla="*/ 3798570 w 5591365"/>
              <a:gd name="connsiteY7" fmla="*/ 2814257 h 5138737"/>
              <a:gd name="connsiteX8" fmla="*/ 5378101 w 5591365"/>
              <a:gd name="connsiteY8" fmla="*/ 4717352 h 5138737"/>
              <a:gd name="connsiteX9" fmla="*/ 4949381 w 5591365"/>
              <a:gd name="connsiteY9" fmla="*/ 5138642 h 5138737"/>
              <a:gd name="connsiteX10" fmla="*/ 5591366 w 5591365"/>
              <a:gd name="connsiteY10" fmla="*/ 5138642 h 5138737"/>
              <a:gd name="connsiteX11" fmla="*/ 5591366 w 5591365"/>
              <a:gd name="connsiteY11" fmla="*/ 0 h 5138737"/>
              <a:gd name="connsiteX12" fmla="*/ 5397056 w 5591365"/>
              <a:gd name="connsiteY12" fmla="*/ 0 h 5138737"/>
              <a:gd name="connsiteX13" fmla="*/ 4684681 w 5591365"/>
              <a:gd name="connsiteY13" fmla="*/ 595217 h 5138737"/>
              <a:gd name="connsiteX14" fmla="*/ 4254627 w 5591365"/>
              <a:gd name="connsiteY14" fmla="*/ 0 h 5138737"/>
              <a:gd name="connsiteX15" fmla="*/ 1910620 w 5591365"/>
              <a:gd name="connsiteY15" fmla="*/ 0 h 5138737"/>
              <a:gd name="connsiteX16" fmla="*/ 2018633 w 5591365"/>
              <a:gd name="connsiteY16" fmla="*/ 314039 h 5138737"/>
              <a:gd name="connsiteX17" fmla="*/ 2766060 w 5591365"/>
              <a:gd name="connsiteY17" fmla="*/ 1566101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91365" h="5138737">
                <a:moveTo>
                  <a:pt x="2766060" y="1566101"/>
                </a:moveTo>
                <a:cubicBezTo>
                  <a:pt x="1800416" y="1946243"/>
                  <a:pt x="1097947" y="2382869"/>
                  <a:pt x="658749" y="2875979"/>
                </a:cubicBezTo>
                <a:cubicBezTo>
                  <a:pt x="219551" y="3368993"/>
                  <a:pt x="0" y="3977735"/>
                  <a:pt x="0" y="4702016"/>
                </a:cubicBezTo>
                <a:cubicBezTo>
                  <a:pt x="0" y="4853178"/>
                  <a:pt x="9049" y="4998720"/>
                  <a:pt x="26670" y="5138738"/>
                </a:cubicBezTo>
                <a:lnTo>
                  <a:pt x="2675763" y="5138738"/>
                </a:lnTo>
                <a:cubicBezTo>
                  <a:pt x="2546033" y="4937951"/>
                  <a:pt x="2481072" y="4705065"/>
                  <a:pt x="2481072" y="4439984"/>
                </a:cubicBezTo>
                <a:cubicBezTo>
                  <a:pt x="2481072" y="4136898"/>
                  <a:pt x="2588990" y="3851815"/>
                  <a:pt x="2804636" y="3584734"/>
                </a:cubicBezTo>
                <a:cubicBezTo>
                  <a:pt x="3020378" y="3317653"/>
                  <a:pt x="3351657" y="3060764"/>
                  <a:pt x="3798570" y="2814257"/>
                </a:cubicBezTo>
                <a:lnTo>
                  <a:pt x="5378101" y="4717352"/>
                </a:lnTo>
                <a:cubicBezTo>
                  <a:pt x="5225510" y="4879181"/>
                  <a:pt x="5082635" y="5019580"/>
                  <a:pt x="4949381" y="5138642"/>
                </a:cubicBezTo>
                <a:lnTo>
                  <a:pt x="5591366" y="5138642"/>
                </a:lnTo>
                <a:lnTo>
                  <a:pt x="5591366" y="0"/>
                </a:lnTo>
                <a:lnTo>
                  <a:pt x="5397056" y="0"/>
                </a:lnTo>
                <a:cubicBezTo>
                  <a:pt x="5226368" y="200978"/>
                  <a:pt x="4988910" y="399383"/>
                  <a:pt x="4684681" y="595217"/>
                </a:cubicBezTo>
                <a:cubicBezTo>
                  <a:pt x="4507230" y="377000"/>
                  <a:pt x="4364070" y="178689"/>
                  <a:pt x="4254627" y="0"/>
                </a:cubicBezTo>
                <a:lnTo>
                  <a:pt x="1910620" y="0"/>
                </a:lnTo>
                <a:cubicBezTo>
                  <a:pt x="1941005" y="105728"/>
                  <a:pt x="1976914" y="210407"/>
                  <a:pt x="2018633" y="314039"/>
                </a:cubicBezTo>
                <a:cubicBezTo>
                  <a:pt x="2172748" y="696754"/>
                  <a:pt x="2421922" y="1114044"/>
                  <a:pt x="2766060" y="15661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C008A071-1D5B-4870-BDE1-3D7860940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長方形 8">
            <a:extLst>
              <a:ext uri="{FF2B5EF4-FFF2-40B4-BE49-F238E27FC236}">
                <a16:creationId xmlns:a16="http://schemas.microsoft.com/office/drawing/2014/main" id="{45C4D3E7-34AF-4BBC-820B-B9D5B558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長方形 11">
            <a:extLst>
              <a:ext uri="{FF2B5EF4-FFF2-40B4-BE49-F238E27FC236}">
                <a16:creationId xmlns:a16="http://schemas.microsoft.com/office/drawing/2014/main" id="{AF35B180-197F-4655-9DF9-6F97871F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長方形 13">
            <a:extLst>
              <a:ext uri="{FF2B5EF4-FFF2-40B4-BE49-F238E27FC236}">
                <a16:creationId xmlns:a16="http://schemas.microsoft.com/office/drawing/2014/main" id="{70E411CF-DDD5-47E6-AE48-6E78CED74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長方形 15">
            <a:extLst>
              <a:ext uri="{FF2B5EF4-FFF2-40B4-BE49-F238E27FC236}">
                <a16:creationId xmlns:a16="http://schemas.microsoft.com/office/drawing/2014/main" id="{1D1CE1B6-B343-4CB0-8870-8F3029C9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3058235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4DF789-75CD-4A82-A55E-B3FA178A9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531" y="521208"/>
            <a:ext cx="10302551" cy="535197"/>
          </a:xfrm>
          <a:prstGeom prst="rect">
            <a:avLst/>
          </a:prstGeom>
        </p:spPr>
        <p:txBody>
          <a:bodyPr rtlCol="0"/>
          <a:lstStyle>
            <a:lvl1pPr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27" name="テキスト プレースホルダー 14">
            <a:extLst>
              <a:ext uri="{FF2B5EF4-FFF2-40B4-BE49-F238E27FC236}">
                <a16:creationId xmlns:a16="http://schemas.microsoft.com/office/drawing/2014/main" id="{8148E7C4-0020-4D4D-98B4-CF74932ABA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83" y="1584731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 i="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追加 </a:t>
            </a:r>
            <a:r>
              <a:rPr lang="en-US" altLang="ja-JP" noProof="0" dirty="0"/>
              <a:t>#</a:t>
            </a:r>
          </a:p>
        </p:txBody>
      </p:sp>
      <p:sp>
        <p:nvSpPr>
          <p:cNvPr id="17" name="テキスト プレースホルダー 14">
            <a:extLst>
              <a:ext uri="{FF2B5EF4-FFF2-40B4-BE49-F238E27FC236}">
                <a16:creationId xmlns:a16="http://schemas.microsoft.com/office/drawing/2014/main" id="{B661FBF8-345F-44C0-8E07-2ADA2912E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78239" y="1530267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クリックしてサブタイトルをこちらに追加 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F443AAEC-2D13-4AEA-B6F3-64CD19F53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8031" y="1798653"/>
            <a:ext cx="3365018" cy="102559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33" name="テキスト プレースホルダー 14">
            <a:extLst>
              <a:ext uri="{FF2B5EF4-FFF2-40B4-BE49-F238E27FC236}">
                <a16:creationId xmlns:a16="http://schemas.microsoft.com/office/drawing/2014/main" id="{E645377D-2B37-46EC-85C8-CA0175FE7C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8439" y="1584731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 i="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追加 </a:t>
            </a:r>
            <a:r>
              <a:rPr lang="en-US" altLang="ja-JP" noProof="0"/>
              <a:t>#</a:t>
            </a:r>
          </a:p>
        </p:txBody>
      </p:sp>
      <p:sp>
        <p:nvSpPr>
          <p:cNvPr id="23" name="テキスト プレースホルダー 14">
            <a:extLst>
              <a:ext uri="{FF2B5EF4-FFF2-40B4-BE49-F238E27FC236}">
                <a16:creationId xmlns:a16="http://schemas.microsoft.com/office/drawing/2014/main" id="{2BEF198A-8B55-4495-8E2C-7353D5ECB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2399" y="1530267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24" name="テキスト プレースホルダー 17">
            <a:extLst>
              <a:ext uri="{FF2B5EF4-FFF2-40B4-BE49-F238E27FC236}">
                <a16:creationId xmlns:a16="http://schemas.microsoft.com/office/drawing/2014/main" id="{C1789F23-CF61-46B6-8E1F-7AB61D2742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191" y="1798653"/>
            <a:ext cx="3365018" cy="102559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31" name="テキスト プレースホルダー 14">
            <a:extLst>
              <a:ext uri="{FF2B5EF4-FFF2-40B4-BE49-F238E27FC236}">
                <a16:creationId xmlns:a16="http://schemas.microsoft.com/office/drawing/2014/main" id="{4F3E1A50-0136-4F59-B77E-5F459F00AF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982" y="3058235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 i="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追加 </a:t>
            </a:r>
            <a:r>
              <a:rPr lang="en-US" altLang="ja-JP" noProof="0"/>
              <a:t>#</a:t>
            </a:r>
          </a:p>
        </p:txBody>
      </p:sp>
      <p:sp>
        <p:nvSpPr>
          <p:cNvPr id="35" name="テキスト プレースホルダー 14">
            <a:extLst>
              <a:ext uri="{FF2B5EF4-FFF2-40B4-BE49-F238E27FC236}">
                <a16:creationId xmlns:a16="http://schemas.microsoft.com/office/drawing/2014/main" id="{0D867EC1-9F32-4507-9D3D-FD5C7065FB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68798" y="3025216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36" name="テキスト プレースホルダー 17">
            <a:extLst>
              <a:ext uri="{FF2B5EF4-FFF2-40B4-BE49-F238E27FC236}">
                <a16:creationId xmlns:a16="http://schemas.microsoft.com/office/drawing/2014/main" id="{273B4FE0-4DD8-43E5-A806-A3B5C60656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68590" y="3293602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34" name="テキスト プレースホルダー 14">
            <a:extLst>
              <a:ext uri="{FF2B5EF4-FFF2-40B4-BE49-F238E27FC236}">
                <a16:creationId xmlns:a16="http://schemas.microsoft.com/office/drawing/2014/main" id="{49B6558B-2AB2-4BB0-B77C-1E54894F06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8438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 i="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追加 </a:t>
            </a:r>
            <a:r>
              <a:rPr lang="en-US" altLang="ja-JP" noProof="0"/>
              <a:t>#</a:t>
            </a:r>
          </a:p>
        </p:txBody>
      </p:sp>
      <p:sp>
        <p:nvSpPr>
          <p:cNvPr id="37" name="テキスト プレースホルダー 14">
            <a:extLst>
              <a:ext uri="{FF2B5EF4-FFF2-40B4-BE49-F238E27FC236}">
                <a16:creationId xmlns:a16="http://schemas.microsoft.com/office/drawing/2014/main" id="{0AF68C32-9E9C-41F0-9ACB-81A5B8E061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2958" y="3025216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38" name="テキスト プレースホルダー 17">
            <a:extLst>
              <a:ext uri="{FF2B5EF4-FFF2-40B4-BE49-F238E27FC236}">
                <a16:creationId xmlns:a16="http://schemas.microsoft.com/office/drawing/2014/main" id="{B4555F9F-B048-4A3C-B1BD-6092008CEC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2750" y="3293602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32" name="テキスト プレースホルダー 14">
            <a:extLst>
              <a:ext uri="{FF2B5EF4-FFF2-40B4-BE49-F238E27FC236}">
                <a16:creationId xmlns:a16="http://schemas.microsoft.com/office/drawing/2014/main" id="{F587FCAF-B449-43EB-AE84-1BF56D4ADA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 i="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追加 </a:t>
            </a:r>
            <a:r>
              <a:rPr lang="en-US" altLang="ja-JP" noProof="0"/>
              <a:t>#</a:t>
            </a:r>
          </a:p>
        </p:txBody>
      </p:sp>
      <p:sp>
        <p:nvSpPr>
          <p:cNvPr id="39" name="テキスト プレースホルダー 14">
            <a:extLst>
              <a:ext uri="{FF2B5EF4-FFF2-40B4-BE49-F238E27FC236}">
                <a16:creationId xmlns:a16="http://schemas.microsoft.com/office/drawing/2014/main" id="{C2A235B5-899D-4620-B89E-715B10591A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3951" y="4494630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40" name="テキスト プレースホルダー 17">
            <a:extLst>
              <a:ext uri="{FF2B5EF4-FFF2-40B4-BE49-F238E27FC236}">
                <a16:creationId xmlns:a16="http://schemas.microsoft.com/office/drawing/2014/main" id="{7EA8C6DF-B88C-428A-90D8-86C317465F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3743" y="4763016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3E0C1B-BDF6-473C-82EC-3298F22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9F3231-43C6-49F7-B336-0E3A56D6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41B9FC-FE60-4D5B-A7C5-BE8486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008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ムライ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 1">
            <a:extLst>
              <a:ext uri="{FF2B5EF4-FFF2-40B4-BE49-F238E27FC236}">
                <a16:creationId xmlns:a16="http://schemas.microsoft.com/office/drawing/2014/main" id="{AE419E45-DB97-4DFC-BDE1-B4AD51B0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281C62C9-FFA2-4AEE-8FC3-A4DAEFE27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</p:spPr>
        <p:txBody>
          <a:bodyPr rtlCol="0"/>
          <a:lstStyle>
            <a:lvl1pPr>
              <a:defRPr sz="3200" b="1" cap="all" spc="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E7AA5994-F868-4A06-B33A-66C8B51E9E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A47C33-5A7A-4AED-9A52-3C23B79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5DD258-4C4D-43B4-8A76-71FB3C4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DB112-1E48-4647-82C7-DB5A176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597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分野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グラフィック 11">
            <a:extLst>
              <a:ext uri="{FF2B5EF4-FFF2-40B4-BE49-F238E27FC236}">
                <a16:creationId xmlns:a16="http://schemas.microsoft.com/office/drawing/2014/main" id="{EC3DDEF0-31D2-4F9A-BC90-624839FC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CD52DBD-FCE3-4200-8796-599AD76DB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</p:spPr>
        <p:txBody>
          <a:bodyPr rtlCol="0"/>
          <a:lstStyle>
            <a:lvl1pPr algn="ctr">
              <a:defRPr sz="3200" b="1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6" name="テキスト プレースホルダー 14">
            <a:extLst>
              <a:ext uri="{FF2B5EF4-FFF2-40B4-BE49-F238E27FC236}">
                <a16:creationId xmlns:a16="http://schemas.microsoft.com/office/drawing/2014/main" id="{4275A5D8-FFDD-4BA1-A19F-78CC721D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クリックしてサブタイトルをこちらに追加 </a:t>
            </a:r>
          </a:p>
        </p:txBody>
      </p:sp>
      <p:sp>
        <p:nvSpPr>
          <p:cNvPr id="8" name="テキスト プレースホルダー 17">
            <a:extLst>
              <a:ext uri="{FF2B5EF4-FFF2-40B4-BE49-F238E27FC236}">
                <a16:creationId xmlns:a16="http://schemas.microsoft.com/office/drawing/2014/main" id="{0916AEE1-7FDC-405E-B7F8-C3A7FEBD0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7" name="テキスト プレースホルダー 14">
            <a:extLst>
              <a:ext uri="{FF2B5EF4-FFF2-40B4-BE49-F238E27FC236}">
                <a16:creationId xmlns:a16="http://schemas.microsoft.com/office/drawing/2014/main" id="{C244466E-4E38-43BC-A275-2E83B59875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9" name="テキスト プレースホルダー 17">
            <a:extLst>
              <a:ext uri="{FF2B5EF4-FFF2-40B4-BE49-F238E27FC236}">
                <a16:creationId xmlns:a16="http://schemas.microsoft.com/office/drawing/2014/main" id="{BDF3609D-E7F8-453C-B1CF-2E48118DE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F8B6E9-9794-42AA-BDE2-2F9DF18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59A997-FE21-4068-BD9C-7510BF6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242B91-07C6-4985-8E15-8D98F1A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31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標を達成した方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グラフィック 11">
            <a:extLst>
              <a:ext uri="{FF2B5EF4-FFF2-40B4-BE49-F238E27FC236}">
                <a16:creationId xmlns:a16="http://schemas.microsoft.com/office/drawing/2014/main" id="{F35C7915-2A65-44A0-8407-F3A9430EA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5F257D4-C810-4CFA-8B86-45EE05E1B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869" y="893674"/>
            <a:ext cx="10515600" cy="495300"/>
          </a:xfrm>
          <a:prstGeom prst="rect">
            <a:avLst/>
          </a:prstGeom>
        </p:spPr>
        <p:txBody>
          <a:bodyPr rtlCol="0"/>
          <a:lstStyle>
            <a:lvl1pPr algn="ctr">
              <a:defRPr sz="3200" b="1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8" name="テキスト プレースホルダー 14">
            <a:extLst>
              <a:ext uri="{FF2B5EF4-FFF2-40B4-BE49-F238E27FC236}">
                <a16:creationId xmlns:a16="http://schemas.microsoft.com/office/drawing/2014/main" id="{23C10DEF-E8ED-436F-B228-86D73E3D45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100" y="2216238"/>
            <a:ext cx="360419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クリックしてサブタイトルをこちらに追加 </a:t>
            </a:r>
          </a:p>
        </p:txBody>
      </p:sp>
      <p:sp>
        <p:nvSpPr>
          <p:cNvPr id="9" name="テキスト プレースホルダー 17">
            <a:extLst>
              <a:ext uri="{FF2B5EF4-FFF2-40B4-BE49-F238E27FC236}">
                <a16:creationId xmlns:a16="http://schemas.microsoft.com/office/drawing/2014/main" id="{4CD509E6-3210-4BEC-B28E-BFF3CBD21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93" y="2638603"/>
            <a:ext cx="360382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11" name="テキスト プレースホルダー 14">
            <a:extLst>
              <a:ext uri="{FF2B5EF4-FFF2-40B4-BE49-F238E27FC236}">
                <a16:creationId xmlns:a16="http://schemas.microsoft.com/office/drawing/2014/main" id="{98D55AF8-203B-4573-910D-40DAA7E39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6540" y="2216238"/>
            <a:ext cx="360419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12" name="テキスト プレースホルダー 17">
            <a:extLst>
              <a:ext uri="{FF2B5EF4-FFF2-40B4-BE49-F238E27FC236}">
                <a16:creationId xmlns:a16="http://schemas.microsoft.com/office/drawing/2014/main" id="{AD2DFF4B-F817-4BFC-B12F-1E0457EF07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6333" y="2638603"/>
            <a:ext cx="360382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1C8EFF5B-8675-4033-9576-3B84EED6C6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07980" y="2216238"/>
            <a:ext cx="3387610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1" i="0" cap="all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クリックしてサブタイトルをこちらに追加 </a:t>
            </a:r>
          </a:p>
        </p:txBody>
      </p:sp>
      <p:sp>
        <p:nvSpPr>
          <p:cNvPr id="16" name="テキスト プレースホルダー 17">
            <a:extLst>
              <a:ext uri="{FF2B5EF4-FFF2-40B4-BE49-F238E27FC236}">
                <a16:creationId xmlns:a16="http://schemas.microsoft.com/office/drawing/2014/main" id="{B47FAE44-E9F0-4F90-9E79-AFB6CE26F4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772" y="2638603"/>
            <a:ext cx="3387265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EB9BDF-11CB-4EA0-B2E4-1CD82B6E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940558-56C3-4F42-A159-12BF887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091AB6-67A9-4FEE-98C9-495A1CC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457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マリー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 2">
            <a:extLst>
              <a:ext uri="{FF2B5EF4-FFF2-40B4-BE49-F238E27FC236}">
                <a16:creationId xmlns:a16="http://schemas.microsoft.com/office/drawing/2014/main" id="{85036E8E-72DC-4FB2-BC8F-CA1AD2F3B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6095998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F5E96FC-B47B-4DA1-9369-B765A705FA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287" y="2068863"/>
            <a:ext cx="4594823" cy="557552"/>
          </a:xfrm>
          <a:prstGeom prst="rect">
            <a:avLst/>
          </a:prstGeom>
        </p:spPr>
        <p:txBody>
          <a:bodyPr rtlCol="0"/>
          <a:lstStyle>
            <a:lvl1pPr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8800B990-833E-4C0D-A433-B21CF9A79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287" y="2626414"/>
            <a:ext cx="4259684" cy="2859991"/>
          </a:xfrm>
          <a:prstGeom prst="rect">
            <a:avLst/>
          </a:prstGeom>
        </p:spPr>
        <p:txBody>
          <a:bodyPr rtlCol="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87627E8A-9EB4-41E2-8847-B5BDD7F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162D8A98-3508-4B88-A239-BBFF76D51F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6C103218-0175-45B7-900A-DF77A2CC6B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13" name="フッター プレースホルダー 4">
            <a:extLst>
              <a:ext uri="{FF2B5EF4-FFF2-40B4-BE49-F238E27FC236}">
                <a16:creationId xmlns:a16="http://schemas.microsoft.com/office/drawing/2014/main" id="{8F1478D8-A909-4307-9777-531032CF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  <a:solidFill>
            <a:schemeClr val="accent1">
              <a:lumMod val="50000"/>
              <a:alpha val="9000"/>
            </a:schemeClr>
          </a:solidFill>
        </p:spPr>
        <p:txBody>
          <a:bodyPr lIns="365760" bIns="182880" rtlCol="0" anchor="b"/>
          <a:lstStyle>
            <a:lvl1pPr algn="l"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12" name="日付プレースホルダー 3">
            <a:extLst>
              <a:ext uri="{FF2B5EF4-FFF2-40B4-BE49-F238E27FC236}">
                <a16:creationId xmlns:a16="http://schemas.microsoft.com/office/drawing/2014/main" id="{F33DDC16-EF3C-4507-A82A-86B1B82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  <a:solidFill>
            <a:schemeClr val="accent1">
              <a:lumMod val="50000"/>
              <a:alpha val="9000"/>
            </a:schemeClr>
          </a:solidFill>
        </p:spPr>
        <p:txBody>
          <a:bodyPr rIns="594360" bIns="182880" rtlCol="0" anchor="b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299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ありがとうございまし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7">
            <a:extLst>
              <a:ext uri="{FF2B5EF4-FFF2-40B4-BE49-F238E27FC236}">
                <a16:creationId xmlns:a16="http://schemas.microsoft.com/office/drawing/2014/main" id="{61E42000-EF35-469E-8324-0C7BD97E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26FEB11-3B93-4C0A-A820-D5B092929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575851" cy="4210387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68680" bIns="182880" rtlCol="0" anchor="b"/>
          <a:lstStyle>
            <a:lvl1pPr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タイトルの追加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CE695F7E-76BA-4A5F-9C71-C47DD1B567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210388"/>
            <a:ext cx="5575849" cy="2118216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rtlCol="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66E471-F864-4D68-9682-2E01083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  <a:solidFill>
            <a:schemeClr val="accent1">
              <a:lumMod val="50000"/>
              <a:alpha val="9000"/>
            </a:schemeClr>
          </a:solidFill>
        </p:spPr>
        <p:txBody>
          <a:bodyPr lIns="850392" bIns="13716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32384D-15A3-4765-AA16-FD8F27E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  <a:solidFill>
            <a:schemeClr val="accent1">
              <a:lumMod val="50000"/>
              <a:alpha val="9000"/>
            </a:schemeClr>
          </a:solidFill>
        </p:spPr>
        <p:txBody>
          <a:bodyPr bIns="18288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BEB306-C51D-4724-AA0E-9EFA95D6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  <a:solidFill>
            <a:schemeClr val="accent1">
              <a:lumMod val="50000"/>
              <a:alpha val="9000"/>
            </a:schemeClr>
          </a:solidFill>
        </p:spPr>
        <p:txBody>
          <a:bodyPr rIns="585216" bIns="18288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54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ECBA8-B670-42D7-A41A-9EEF34539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826" y="1209670"/>
            <a:ext cx="5135764" cy="495300"/>
          </a:xfrm>
          <a:prstGeom prst="rect">
            <a:avLst/>
          </a:prstGeom>
        </p:spPr>
        <p:txBody>
          <a:bodyPr rtlCol="0"/>
          <a:lstStyle>
            <a:lvl1pPr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4D74CE58-DADF-49AA-ACA2-255E4E0CEF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908065E7-24BC-4E6E-B716-10D3EFBE36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9826" y="1789866"/>
            <a:ext cx="5135764" cy="357725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buNone/>
              <a:defRPr sz="180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6810BB-89E8-42E9-835D-08D37EE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A8AC4F-C5EE-4991-A325-A93AAFB4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7D8A0-22D0-4A0F-9295-1F6FA4AA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FB531-EB7A-4EBE-8F44-25261902B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63" y="986268"/>
            <a:ext cx="2893813" cy="1034385"/>
          </a:xfrm>
          <a:prstGeom prst="rect">
            <a:avLst/>
          </a:prstGeom>
        </p:spPr>
        <p:txBody>
          <a:bodyPr rtlCol="0" anchor="ctr"/>
          <a:lstStyle>
            <a:lvl1pPr algn="r">
              <a:defRPr sz="3200" b="1" cap="all" spc="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546163CD-B898-4FBF-A465-61F3E3E87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1407" y="699461"/>
            <a:ext cx="6547507" cy="1552015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7" name="図プレースホルダー 7">
            <a:extLst>
              <a:ext uri="{FF2B5EF4-FFF2-40B4-BE49-F238E27FC236}">
                <a16:creationId xmlns:a16="http://schemas.microsoft.com/office/drawing/2014/main" id="{E661CDF2-6D55-4CB0-89A5-D6E2B7AA89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993571"/>
            <a:ext cx="12192000" cy="386442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25E9E-378B-4941-AEA1-E4C3CD1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  <a:solidFill>
            <a:schemeClr val="accent6">
              <a:alpha val="7000"/>
            </a:schemeClr>
          </a:solidFill>
        </p:spPr>
        <p:txBody>
          <a:bodyPr lIns="841248" bIns="13716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02E291-B9AF-4251-9B9C-43126377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  <a:solidFill>
            <a:schemeClr val="accent6">
              <a:alpha val="7000"/>
            </a:schemeClr>
          </a:solidFill>
        </p:spPr>
        <p:txBody>
          <a:bodyPr bIns="18288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657E80-C904-497A-A70B-BB9ADEB3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  <a:solidFill>
            <a:schemeClr val="accent6">
              <a:alpha val="7000"/>
            </a:schemeClr>
          </a:solidFill>
        </p:spPr>
        <p:txBody>
          <a:bodyPr rIns="576072" bIns="182880"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3318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な目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1FA64E0E-E550-49C2-B38B-9C648C6A5B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8B791D-4947-41E3-B728-76AB29D7C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71176" y="0"/>
            <a:ext cx="4020824" cy="2300397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Ins="822960" rtlCol="0" anchor="b"/>
          <a:lstStyle>
            <a:lvl1pPr>
              <a:lnSpc>
                <a:spcPct val="80000"/>
              </a:lnSpc>
              <a:defRPr sz="4800" b="1" cap="all" spc="2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3B94FF5B-17D8-4363-BD43-E7FFC770F6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76" y="2300396"/>
            <a:ext cx="4020824" cy="4557603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0"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</p:spTree>
    <p:extLst>
      <p:ext uri="{BB962C8B-B14F-4D97-AF65-F5344CB8AC3E}">
        <p14:creationId xmlns:p14="http://schemas.microsoft.com/office/powerpoint/2010/main" val="4840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半期ごとのパフォーマン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グラフィック 10">
            <a:extLst>
              <a:ext uri="{FF2B5EF4-FFF2-40B4-BE49-F238E27FC236}">
                <a16:creationId xmlns:a16="http://schemas.microsoft.com/office/drawing/2014/main" id="{C985EDE1-FE1A-4043-AB3E-E13190B7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CF8FCAF0-1279-48CD-BFE0-EFED8A677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22081"/>
            <a:ext cx="10515600" cy="495300"/>
          </a:xfrm>
          <a:prstGeom prst="rect">
            <a:avLst/>
          </a:prstGeom>
        </p:spPr>
        <p:txBody>
          <a:bodyPr rtlCol="0" anchor="ctr"/>
          <a:lstStyle>
            <a:lvl1pPr>
              <a:defRPr sz="3200" b="1" cap="all" spc="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EAAD25-9222-493C-B78E-39CBE372C9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3862" y="2025650"/>
            <a:ext cx="10580888" cy="4005263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クリックしてコンテンツを追加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BDEB8E-59E0-4561-A350-0EDC248A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9F8B16-6E70-48F1-ABCB-F2148C8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EE72C9-BAB9-4BA3-B9CD-76AF01FE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60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長分野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D713D239-DB55-46D9-B88F-C809680A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398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19D5FC72-7358-4D0F-9641-569FD46E3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193" y="546310"/>
            <a:ext cx="7121174" cy="495301"/>
          </a:xfrm>
          <a:prstGeom prst="rect">
            <a:avLst/>
          </a:prstGeom>
        </p:spPr>
        <p:txBody>
          <a:bodyPr rtlCol="0"/>
          <a:lstStyle>
            <a:lvl1pPr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F33C1F73-10F3-4E1E-9979-32DF285843B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7725" y="1528474"/>
            <a:ext cx="6450013" cy="4128733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EB65BE-7BDE-4397-B2E2-054F84A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ED511C-2385-406C-93EF-6DBAA0E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7" name="図プレースホルダー 7">
            <a:extLst>
              <a:ext uri="{FF2B5EF4-FFF2-40B4-BE49-F238E27FC236}">
                <a16:creationId xmlns:a16="http://schemas.microsoft.com/office/drawing/2014/main" id="{52731805-E2BE-413D-92F8-D2E87559B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398" y="0"/>
            <a:ext cx="4038602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9D6116-4671-4C7B-A118-E31B13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20XX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03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7">
            <a:extLst>
              <a:ext uri="{FF2B5EF4-FFF2-40B4-BE49-F238E27FC236}">
                <a16:creationId xmlns:a16="http://schemas.microsoft.com/office/drawing/2014/main" id="{650337A3-2F47-4D9A-B240-572DD3AE3F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83DDD687-62AC-4FD3-A6C3-9857FD318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970123" cy="4684719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rtlCol="0" anchor="b"/>
          <a:lstStyle>
            <a:lvl1pPr>
              <a:lnSpc>
                <a:spcPct val="80000"/>
              </a:lnSpc>
              <a:spcBef>
                <a:spcPts val="1000"/>
              </a:spcBef>
              <a:defRPr sz="4000" b="1" cap="all" spc="2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7" name="テキスト プレースホルダー 12">
            <a:extLst>
              <a:ext uri="{FF2B5EF4-FFF2-40B4-BE49-F238E27FC236}">
                <a16:creationId xmlns:a16="http://schemas.microsoft.com/office/drawing/2014/main" id="{72DB0EA3-58EE-48BD-8592-2D27FEC19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684719"/>
            <a:ext cx="5970123" cy="2173281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tIns="182880"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D3E4EC-869C-4BBF-B0EC-C2DCA31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793A8E-14B8-4534-832A-F3787F73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466EFA-EBB1-46E4-BC21-6BD36CB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pic>
        <p:nvPicPr>
          <p:cNvPr id="9" name="グラフィック 8">
            <a:extLst>
              <a:ext uri="{FF2B5EF4-FFF2-40B4-BE49-F238E27FC236}">
                <a16:creationId xmlns:a16="http://schemas.microsoft.com/office/drawing/2014/main" id="{EE2DC116-1C4B-4BAE-B1C8-8EA04BBB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22" y="0"/>
            <a:ext cx="622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-Up の紹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ラフィック 31">
            <a:extLst>
              <a:ext uri="{FF2B5EF4-FFF2-40B4-BE49-F238E27FC236}">
                <a16:creationId xmlns:a16="http://schemas.microsoft.com/office/drawing/2014/main" id="{CF0790E0-1B60-43FC-9885-BE17713C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34" name="グラフィック 31">
              <a:extLst>
                <a:ext uri="{FF2B5EF4-FFF2-40B4-BE49-F238E27FC236}">
                  <a16:creationId xmlns:a16="http://schemas.microsoft.com/office/drawing/2014/main" id="{34F66DF3-E60A-4AA6-B3DB-F4D6D7BB0CA2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グラフィック 31">
              <a:extLst>
                <a:ext uri="{FF2B5EF4-FFF2-40B4-BE49-F238E27FC236}">
                  <a16:creationId xmlns:a16="http://schemas.microsoft.com/office/drawing/2014/main" id="{EE7F6774-879D-4323-A44D-99E0E5F5A719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30753C-2041-4585-A2AE-13937CA09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862" y="524565"/>
            <a:ext cx="10941728" cy="576447"/>
          </a:xfrm>
          <a:prstGeom prst="rect">
            <a:avLst/>
          </a:prstGeom>
        </p:spPr>
        <p:txBody>
          <a:bodyPr rtlCol="0"/>
          <a:lstStyle>
            <a:lvl1pPr algn="ctr"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0" name="図プレースホルダー 9">
            <a:extLst>
              <a:ext uri="{FF2B5EF4-FFF2-40B4-BE49-F238E27FC236}">
                <a16:creationId xmlns:a16="http://schemas.microsoft.com/office/drawing/2014/main" id="{F5EA5C7E-24B9-4B88-95BD-424B41B489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4172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11" name="テキスト プレースホルダー 17">
            <a:extLst>
              <a:ext uri="{FF2B5EF4-FFF2-40B4-BE49-F238E27FC236}">
                <a16:creationId xmlns:a16="http://schemas.microsoft.com/office/drawing/2014/main" id="{A4C2DF15-CF4F-4138-B50F-1BF33309B4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170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12" name="テキスト プレースホルダー 17">
            <a:extLst>
              <a:ext uri="{FF2B5EF4-FFF2-40B4-BE49-F238E27FC236}">
                <a16:creationId xmlns:a16="http://schemas.microsoft.com/office/drawing/2014/main" id="{F76B399A-F991-43E9-ACD8-BEE6C345D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170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</a:t>
            </a:r>
          </a:p>
        </p:txBody>
      </p:sp>
      <p:sp>
        <p:nvSpPr>
          <p:cNvPr id="13" name="図プレースホルダー 9">
            <a:extLst>
              <a:ext uri="{FF2B5EF4-FFF2-40B4-BE49-F238E27FC236}">
                <a16:creationId xmlns:a16="http://schemas.microsoft.com/office/drawing/2014/main" id="{B1EB9900-27EA-4146-A3BC-990DAA7362E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582316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14" name="テキスト プレースホルダー 17">
            <a:extLst>
              <a:ext uri="{FF2B5EF4-FFF2-40B4-BE49-F238E27FC236}">
                <a16:creationId xmlns:a16="http://schemas.microsoft.com/office/drawing/2014/main" id="{F295B36C-312A-4F68-8785-926AF39DEC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82314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15" name="テキスト プレースホルダー 17">
            <a:extLst>
              <a:ext uri="{FF2B5EF4-FFF2-40B4-BE49-F238E27FC236}">
                <a16:creationId xmlns:a16="http://schemas.microsoft.com/office/drawing/2014/main" id="{5A69567D-C005-4D58-8A97-3779831CA0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2314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</a:t>
            </a:r>
          </a:p>
        </p:txBody>
      </p:sp>
      <p:sp>
        <p:nvSpPr>
          <p:cNvPr id="16" name="図プレースホルダー 9">
            <a:extLst>
              <a:ext uri="{FF2B5EF4-FFF2-40B4-BE49-F238E27FC236}">
                <a16:creationId xmlns:a16="http://schemas.microsoft.com/office/drawing/2014/main" id="{64FE9303-BBC0-4C8D-B7AB-5CD3E76A981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20462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17" name="テキスト プレースホルダー 17">
            <a:extLst>
              <a:ext uri="{FF2B5EF4-FFF2-40B4-BE49-F238E27FC236}">
                <a16:creationId xmlns:a16="http://schemas.microsoft.com/office/drawing/2014/main" id="{CA8A35E4-E339-4851-8E87-ADD5A47D8B7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0460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C46C1B6D-3302-4939-ABCB-D64D49E0C0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0460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</a:t>
            </a:r>
          </a:p>
        </p:txBody>
      </p:sp>
      <p:sp>
        <p:nvSpPr>
          <p:cNvPr id="19" name="図プレースホルダー 9">
            <a:extLst>
              <a:ext uri="{FF2B5EF4-FFF2-40B4-BE49-F238E27FC236}">
                <a16:creationId xmlns:a16="http://schemas.microsoft.com/office/drawing/2014/main" id="{3BE0235D-B66F-4F0B-A4C1-5F7D63C93E9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58606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20" name="テキスト プレースホルダー 17">
            <a:extLst>
              <a:ext uri="{FF2B5EF4-FFF2-40B4-BE49-F238E27FC236}">
                <a16:creationId xmlns:a16="http://schemas.microsoft.com/office/drawing/2014/main" id="{DB1DD411-2914-4927-88D8-49C5F77DBF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58604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21" name="テキスト プレースホルダー 17">
            <a:extLst>
              <a:ext uri="{FF2B5EF4-FFF2-40B4-BE49-F238E27FC236}">
                <a16:creationId xmlns:a16="http://schemas.microsoft.com/office/drawing/2014/main" id="{D913D89D-8800-41B2-9284-538E008D44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58604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6B141C-4594-45E3-A576-8373113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524755-F827-42EA-8E6C-044C8D7B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5C860E-9305-4F6A-96A9-2F014B27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93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8-Up の紹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ラフィック 31">
            <a:extLst>
              <a:ext uri="{FF2B5EF4-FFF2-40B4-BE49-F238E27FC236}">
                <a16:creationId xmlns:a16="http://schemas.microsoft.com/office/drawing/2014/main" id="{1E04AE1B-EA25-4B01-8936-C5A4E253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20" name="グラフィック 31">
              <a:extLst>
                <a:ext uri="{FF2B5EF4-FFF2-40B4-BE49-F238E27FC236}">
                  <a16:creationId xmlns:a16="http://schemas.microsoft.com/office/drawing/2014/main" id="{22105375-AFBE-4CFC-B01F-D4EDF8518F26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グラフィック 31">
              <a:extLst>
                <a:ext uri="{FF2B5EF4-FFF2-40B4-BE49-F238E27FC236}">
                  <a16:creationId xmlns:a16="http://schemas.microsoft.com/office/drawing/2014/main" id="{0E3207F4-D40C-44E6-8726-1386115F5870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C1735E-0205-42E3-A5CB-FC6DF991AC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829" y="523748"/>
            <a:ext cx="10515600" cy="556795"/>
          </a:xfrm>
          <a:prstGeom prst="rect">
            <a:avLst/>
          </a:prstGeom>
        </p:spPr>
        <p:txBody>
          <a:bodyPr rtlCol="0"/>
          <a:lstStyle>
            <a:lvl1pPr algn="ctr">
              <a:defRPr sz="32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58" name="図プレースホルダー 9">
            <a:extLst>
              <a:ext uri="{FF2B5EF4-FFF2-40B4-BE49-F238E27FC236}">
                <a16:creationId xmlns:a16="http://schemas.microsoft.com/office/drawing/2014/main" id="{92A77282-5267-4F71-A0BF-DF82ED909EC1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620451" y="152059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56" name="テキスト プレースホルダー 17">
            <a:extLst>
              <a:ext uri="{FF2B5EF4-FFF2-40B4-BE49-F238E27FC236}">
                <a16:creationId xmlns:a16="http://schemas.microsoft.com/office/drawing/2014/main" id="{3EA4E6FE-F090-4542-81C0-C6D241E746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91631" y="267305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57" name="テキスト プレースホルダー 17">
            <a:extLst>
              <a:ext uri="{FF2B5EF4-FFF2-40B4-BE49-F238E27FC236}">
                <a16:creationId xmlns:a16="http://schemas.microsoft.com/office/drawing/2014/main" id="{E99767A9-AC54-4743-BBA3-FB9452700C7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291631" y="3148500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59" name="図プレースホルダー 9">
            <a:extLst>
              <a:ext uri="{FF2B5EF4-FFF2-40B4-BE49-F238E27FC236}">
                <a16:creationId xmlns:a16="http://schemas.microsoft.com/office/drawing/2014/main" id="{E8AE39FE-294D-4DF3-8C81-E1072C74809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119392" y="152059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62" name="テキスト プレースホルダー 17">
            <a:extLst>
              <a:ext uri="{FF2B5EF4-FFF2-40B4-BE49-F238E27FC236}">
                <a16:creationId xmlns:a16="http://schemas.microsoft.com/office/drawing/2014/main" id="{1707D82F-527A-4E2B-A75C-1AAA60F6634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91533" y="267414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63" name="テキスト プレースホルダー 17">
            <a:extLst>
              <a:ext uri="{FF2B5EF4-FFF2-40B4-BE49-F238E27FC236}">
                <a16:creationId xmlns:a16="http://schemas.microsoft.com/office/drawing/2014/main" id="{5BBF407E-9CF1-4FD6-B672-644EDFEDD63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791533" y="3149590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60" name="図プレースホルダー 9">
            <a:extLst>
              <a:ext uri="{FF2B5EF4-FFF2-40B4-BE49-F238E27FC236}">
                <a16:creationId xmlns:a16="http://schemas.microsoft.com/office/drawing/2014/main" id="{1A3ECF3D-730A-4424-B01D-D8F4C0DA9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549002" y="152059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64" name="テキスト プレースホルダー 17">
            <a:extLst>
              <a:ext uri="{FF2B5EF4-FFF2-40B4-BE49-F238E27FC236}">
                <a16:creationId xmlns:a16="http://schemas.microsoft.com/office/drawing/2014/main" id="{225B5D42-F20D-409F-8623-A64142EC2C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23796" y="266787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65" name="テキスト プレースホルダー 17">
            <a:extLst>
              <a:ext uri="{FF2B5EF4-FFF2-40B4-BE49-F238E27FC236}">
                <a16:creationId xmlns:a16="http://schemas.microsoft.com/office/drawing/2014/main" id="{D20F4DBB-A572-46A8-A5B4-3BA6B7FC2B4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23796" y="3143315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61" name="図プレースホルダー 9">
            <a:extLst>
              <a:ext uri="{FF2B5EF4-FFF2-40B4-BE49-F238E27FC236}">
                <a16:creationId xmlns:a16="http://schemas.microsoft.com/office/drawing/2014/main" id="{91595987-3A61-4A00-9863-883E32AD8340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74860" y="152059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66" name="テキスト プレースホルダー 17">
            <a:extLst>
              <a:ext uri="{FF2B5EF4-FFF2-40B4-BE49-F238E27FC236}">
                <a16:creationId xmlns:a16="http://schemas.microsoft.com/office/drawing/2014/main" id="{B38C024F-59AC-4BC0-9508-BEBF057E1A9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846039" y="266691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67" name="テキスト プレースホルダー 17">
            <a:extLst>
              <a:ext uri="{FF2B5EF4-FFF2-40B4-BE49-F238E27FC236}">
                <a16:creationId xmlns:a16="http://schemas.microsoft.com/office/drawing/2014/main" id="{BDB9CAD8-A37F-40F0-9C11-F79C660A79D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46039" y="3142355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38" name="図プレースホルダー 9">
            <a:extLst>
              <a:ext uri="{FF2B5EF4-FFF2-40B4-BE49-F238E27FC236}">
                <a16:creationId xmlns:a16="http://schemas.microsoft.com/office/drawing/2014/main" id="{4CC2980B-7671-4F8C-BADD-CF2C88294E8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620451" y="3853061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30" name="テキスト プレースホルダー 17">
            <a:extLst>
              <a:ext uri="{FF2B5EF4-FFF2-40B4-BE49-F238E27FC236}">
                <a16:creationId xmlns:a16="http://schemas.microsoft.com/office/drawing/2014/main" id="{E962E00C-0CE9-4ED2-8C51-91478F7776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91631" y="500552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31" name="テキスト プレースホルダー 17">
            <a:extLst>
              <a:ext uri="{FF2B5EF4-FFF2-40B4-BE49-F238E27FC236}">
                <a16:creationId xmlns:a16="http://schemas.microsoft.com/office/drawing/2014/main" id="{285E7C77-6013-467F-AA0B-DB65984B25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1631" y="5480965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39" name="図プレースホルダー 9">
            <a:extLst>
              <a:ext uri="{FF2B5EF4-FFF2-40B4-BE49-F238E27FC236}">
                <a16:creationId xmlns:a16="http://schemas.microsoft.com/office/drawing/2014/main" id="{7D6F633A-FD80-4D2C-8476-8100D39C6B6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19392" y="3853061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50" name="テキスト プレースホルダー 17">
            <a:extLst>
              <a:ext uri="{FF2B5EF4-FFF2-40B4-BE49-F238E27FC236}">
                <a16:creationId xmlns:a16="http://schemas.microsoft.com/office/drawing/2014/main" id="{534B036E-ECDB-4305-8A01-66F6D547169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1533" y="500661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51" name="テキスト プレースホルダー 17">
            <a:extLst>
              <a:ext uri="{FF2B5EF4-FFF2-40B4-BE49-F238E27FC236}">
                <a16:creationId xmlns:a16="http://schemas.microsoft.com/office/drawing/2014/main" id="{F074C60B-FADB-4F44-B718-C0687D1D43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91533" y="5482055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40" name="図プレースホルダー 9">
            <a:extLst>
              <a:ext uri="{FF2B5EF4-FFF2-40B4-BE49-F238E27FC236}">
                <a16:creationId xmlns:a16="http://schemas.microsoft.com/office/drawing/2014/main" id="{A34BA53B-3CF1-462B-979A-000E74575C1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549002" y="3853061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52" name="テキスト プレースホルダー 17">
            <a:extLst>
              <a:ext uri="{FF2B5EF4-FFF2-40B4-BE49-F238E27FC236}">
                <a16:creationId xmlns:a16="http://schemas.microsoft.com/office/drawing/2014/main" id="{B1AAC15F-0501-4CB6-BA46-F9C01D493E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23796" y="500033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53" name="テキスト プレースホルダー 17">
            <a:extLst>
              <a:ext uri="{FF2B5EF4-FFF2-40B4-BE49-F238E27FC236}">
                <a16:creationId xmlns:a16="http://schemas.microsoft.com/office/drawing/2014/main" id="{2C0B84A3-071D-46B3-B912-276ED1F152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23796" y="5475780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46" name="図プレースホルダー 9">
            <a:extLst>
              <a:ext uri="{FF2B5EF4-FFF2-40B4-BE49-F238E27FC236}">
                <a16:creationId xmlns:a16="http://schemas.microsoft.com/office/drawing/2014/main" id="{447CE363-8048-45D8-BC95-4E89354EF49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174860" y="3853061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クリックして写真を追加</a:t>
            </a:r>
          </a:p>
        </p:txBody>
      </p:sp>
      <p:sp>
        <p:nvSpPr>
          <p:cNvPr id="54" name="テキスト プレースホルダー 17">
            <a:extLst>
              <a:ext uri="{FF2B5EF4-FFF2-40B4-BE49-F238E27FC236}">
                <a16:creationId xmlns:a16="http://schemas.microsoft.com/office/drawing/2014/main" id="{EEB77DBC-08C4-4B28-9828-33089140761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46039" y="499937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クリックして名前を追加</a:t>
            </a:r>
          </a:p>
        </p:txBody>
      </p:sp>
      <p:sp>
        <p:nvSpPr>
          <p:cNvPr id="55" name="テキスト プレースホルダー 17">
            <a:extLst>
              <a:ext uri="{FF2B5EF4-FFF2-40B4-BE49-F238E27FC236}">
                <a16:creationId xmlns:a16="http://schemas.microsoft.com/office/drawing/2014/main" id="{C4D2FA18-AB3C-482C-AA57-12C2463265A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46039" y="5474820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5FF793-7D5A-4D82-9EB0-6D4ED7DE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9EE964-1EA4-4134-AB68-1D15122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DAF8D0-8415-4A9D-B4F5-92650EC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27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42C545-ABF3-4111-9C70-0C51362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 b="1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EA851B-24D4-40F7-88DA-C06AE170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cap="all" spc="2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  <a:endParaRPr lang="ja-JP" altLang="en-US" b="1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107E50-40B2-4772-B85C-0CC91BEBC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spc="2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9E80BB-C0DF-4F1B-8821-E3FD53412EFF}" type="slidenum">
              <a:rPr lang="en-US" altLang="ja-JP" smtClean="0"/>
              <a:pPr/>
              <a:t>‹#›</a:t>
            </a:fld>
            <a:endParaRPr lang="ja-JP" altLang="en-US" b="1"/>
          </a:p>
        </p:txBody>
      </p:sp>
    </p:spTree>
    <p:extLst>
      <p:ext uri="{BB962C8B-B14F-4D97-AF65-F5344CB8AC3E}">
        <p14:creationId xmlns:p14="http://schemas.microsoft.com/office/powerpoint/2010/main" val="110049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4" descr="トランペットを吹いている人">
            <a:extLst>
              <a:ext uri="{FF2B5EF4-FFF2-40B4-BE49-F238E27FC236}">
                <a16:creationId xmlns:a16="http://schemas.microsoft.com/office/drawing/2014/main" id="{82AD9B64-C3B2-4F92-B013-F9D95DDAC0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8" name="タイトル 17">
            <a:extLst>
              <a:ext uri="{FF2B5EF4-FFF2-40B4-BE49-F238E27FC236}">
                <a16:creationId xmlns:a16="http://schemas.microsoft.com/office/drawing/2014/main" id="{40701852-AE6C-4783-8DBD-B0CBAC1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925" y="0"/>
            <a:ext cx="5758075" cy="5391215"/>
          </a:xfrm>
        </p:spPr>
        <p:txBody>
          <a:bodyPr rtlCol="0"/>
          <a:lstStyle/>
          <a:p>
            <a:pPr rtl="0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Power Apps</a:t>
            </a:r>
            <a:b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10Minitus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プレースホルダー 21">
            <a:extLst>
              <a:ext uri="{FF2B5EF4-FFF2-40B4-BE49-F238E27FC236}">
                <a16:creationId xmlns:a16="http://schemas.microsoft.com/office/drawing/2014/main" id="{749F6AF1-A89E-415F-93B2-6E9E72D0D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3926" y="5391215"/>
            <a:ext cx="5758074" cy="1466785"/>
          </a:xfrm>
        </p:spPr>
        <p:txBody>
          <a:bodyPr rtlCol="0"/>
          <a:lstStyle/>
          <a:p>
            <a:pPr rtl="0"/>
            <a:r>
              <a:rPr lang="ja-JP" altLang="en-US" dirty="0"/>
              <a:t>ローコード推進課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6" name="グラフィック 35">
            <a:extLst>
              <a:ext uri="{FF2B5EF4-FFF2-40B4-BE49-F238E27FC236}">
                <a16:creationId xmlns:a16="http://schemas.microsoft.com/office/drawing/2014/main" id="{3CD0F96C-C036-4A88-B85A-765408F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  <p:pic>
        <p:nvPicPr>
          <p:cNvPr id="10" name="グラフィック 9">
            <a:extLst>
              <a:ext uri="{FF2B5EF4-FFF2-40B4-BE49-F238E27FC236}">
                <a16:creationId xmlns:a16="http://schemas.microsoft.com/office/drawing/2014/main" id="{B224A1F6-21F4-4A67-8DDD-53AC739DF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5981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データアップロード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OneDrive</a:t>
            </a:r>
            <a:r>
              <a:rPr lang="ja-JP" altLang="en-US" dirty="0"/>
              <a:t>にデータをアップロード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3C9E61-883E-4272-BB3A-B0D8DEFAD5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6F0AD3-1E1D-4C85-BAAB-9342BB671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D8F21E60-937B-4CA3-8C5C-F3CEA7B405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39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コンソール操作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/>
              <a:t>Power Apps</a:t>
            </a:r>
            <a:r>
              <a:rPr lang="ja-JP" altLang="en-US" dirty="0"/>
              <a:t>　コンソールでアプリの新規作成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FF40C-E306-475E-8F55-6EBE74F633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0CCCB1-42F9-4972-B9FD-97F27DB9D5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DF1BADA8-230D-4030-A402-506511BA07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11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079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ja-JP" altLang="en-US" dirty="0"/>
              <a:t>データ連携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/>
              <a:t>Power Apps</a:t>
            </a:r>
            <a:r>
              <a:rPr lang="ja-JP" altLang="en-US" dirty="0"/>
              <a:t> に </a:t>
            </a:r>
            <a:r>
              <a:rPr lang="en-US" altLang="ja-JP" dirty="0"/>
              <a:t>OneDrive</a:t>
            </a:r>
            <a:r>
              <a:rPr lang="ja-JP" altLang="en-US" dirty="0"/>
              <a:t>上のファイルからデータを取得して表示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80C9BE-5D01-48A9-BEB4-112B010033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B654DB7-0BE5-400D-824A-576533BB8C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6BECF2AE-FE12-4AA0-802C-05A440B71F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058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ja-JP" altLang="en-US" dirty="0"/>
              <a:t>アプリ開発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/>
              <a:t>Power Apps</a:t>
            </a:r>
            <a:r>
              <a:rPr lang="ja-JP" altLang="en-US" dirty="0"/>
              <a:t> 編集画面での開発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6905B5-D67B-4763-ABF8-071AD725AD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D951B9-50AE-4F7D-8BE4-502FE17D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4583DAA6-4AD6-4BD3-A920-B0538140F8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13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5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64A4B342-48B7-4AB8-9C15-AF086AA0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アプリ開発２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B4A2206F-7FA1-44E2-8665-76C328E556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プレビュー機能の確認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A5B72FB4-60D4-4C14-8180-F4969246A1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87CCC46-B498-45AC-AC53-F0160196F1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プレビューでデータ編集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762F3B89-7DBB-4631-8D7F-43325D010F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EED00DAF-523C-4CF8-95F4-ADA6B677F9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/>
              <a:t>Excel ID</a:t>
            </a:r>
            <a:r>
              <a:rPr lang="ja-JP" altLang="en-US" dirty="0"/>
              <a:t>列の確認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97BC8A96-84DA-4940-BA37-59434FAC3E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A3FA02-B756-4AD5-9115-E07ECEBD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14</a:t>
            </a:fld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F67AB9-53D5-4BDB-953C-27800699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99B67E4B-AC40-4ADC-ACE2-B9006584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663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64A4B342-48B7-4AB8-9C15-AF086AA0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アプリ開発３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B4A2206F-7FA1-44E2-8665-76C328E556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開発中央</a:t>
            </a:r>
            <a:r>
              <a:rPr lang="en-US" altLang="ja-JP" dirty="0"/>
              <a:t>(</a:t>
            </a:r>
            <a:r>
              <a:rPr lang="ja-JP" altLang="en-US" dirty="0"/>
              <a:t>メイン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A5B72FB4-60D4-4C14-8180-F4969246A1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87CCC46-B498-45AC-AC53-F0160196F1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開発上部</a:t>
            </a:r>
            <a:r>
              <a:rPr lang="en-US" altLang="ja-JP" dirty="0"/>
              <a:t>(</a:t>
            </a:r>
            <a:r>
              <a:rPr lang="ja-JP" altLang="en-US" dirty="0"/>
              <a:t>ツールバー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762F3B89-7DBB-4631-8D7F-43325D010F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EED00DAF-523C-4CF8-95F4-ADA6B677F9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開発右</a:t>
            </a:r>
            <a:r>
              <a:rPr lang="en-US" altLang="ja-JP" dirty="0"/>
              <a:t>(</a:t>
            </a:r>
            <a:r>
              <a:rPr lang="ja-JP" altLang="en-US" dirty="0"/>
              <a:t>プロパティ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97BC8A96-84DA-4940-BA37-59434FAC3E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A3FA02-B756-4AD5-9115-E07ECEBD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15</a:t>
            </a:fld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F67AB9-53D5-4BDB-953C-27800699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99B67E4B-AC40-4ADC-ACE2-B9006584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254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アプリ開発４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基本画面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60C415-05FA-4A93-9939-4D70FD5F37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43F7270-DA50-4B23-91FA-ACEE5B0DF2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詳細画面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A9A2FC21-5A10-4CFD-87D6-6CC6D8BDFA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16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15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デザイン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デザインの調整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60C415-05FA-4A93-9939-4D70FD5F37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43F7270-DA50-4B23-91FA-ACEE5B0DF2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A9A2FC21-5A10-4CFD-87D6-6CC6D8BDFA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17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12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>
            <a:extLst>
              <a:ext uri="{FF2B5EF4-FFF2-40B4-BE49-F238E27FC236}">
                <a16:creationId xmlns:a16="http://schemas.microsoft.com/office/drawing/2014/main" id="{C0982996-A1AC-4484-BA1F-92D9D810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87" y="2068863"/>
            <a:ext cx="4594823" cy="557552"/>
          </a:xfrm>
        </p:spPr>
        <p:txBody>
          <a:bodyPr rtlCol="0"/>
          <a:lstStyle/>
          <a:p>
            <a:pPr rtl="0"/>
            <a:r>
              <a:rPr lang="ja-JP" altLang="en-US"/>
              <a:t>サマリー</a:t>
            </a:r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CA793C47-D157-471A-9E0C-E14D53BAD1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2287" y="2626414"/>
            <a:ext cx="4259684" cy="2859991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で簡単にアプリケーション開発ができるようになりました。これからは、皆さん自身で、必要なアプリケーションを自ら開発し、使っていく時代です。皆さんの新しいビジネスアイデアを</a:t>
            </a:r>
            <a:r>
              <a:rPr lang="en-US" altLang="ja-JP" dirty="0"/>
              <a:t>Power Apps</a:t>
            </a:r>
            <a:r>
              <a:rPr lang="ja-JP" altLang="en-US" dirty="0"/>
              <a:t>で生み出し、ビジネス変革を推進してみてください。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2F91BA-BDFB-418F-9EC0-4A13DF4D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 rtl="0"/>
              <a:t>18</a:t>
            </a:fld>
            <a:endParaRPr lang="ja-JP" altLang="en-US"/>
          </a:p>
        </p:txBody>
      </p:sp>
      <p:pic>
        <p:nvPicPr>
          <p:cNvPr id="8" name="図プレースホルダー 7" descr="手を含む画像、クローズ アップ">
            <a:extLst>
              <a:ext uri="{FF2B5EF4-FFF2-40B4-BE49-F238E27FC236}">
                <a16:creationId xmlns:a16="http://schemas.microsoft.com/office/drawing/2014/main" id="{D7B14CA7-CA0B-4739-BC97-C9A872B60D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3429000"/>
          </a:xfrm>
        </p:spPr>
      </p:pic>
      <p:pic>
        <p:nvPicPr>
          <p:cNvPr id="12" name="図プレースホルダー 11" descr="ギター ハンドルのクローズ アップ&#10;">
            <a:extLst>
              <a:ext uri="{FF2B5EF4-FFF2-40B4-BE49-F238E27FC236}">
                <a16:creationId xmlns:a16="http://schemas.microsoft.com/office/drawing/2014/main" id="{BE123916-6ABD-4B33-A665-DEFF8AB606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" b="7529"/>
          <a:stretch/>
        </p:blipFill>
        <p:spPr>
          <a:xfrm>
            <a:off x="6095999" y="3429000"/>
            <a:ext cx="6096000" cy="3429000"/>
          </a:xfrm>
        </p:spPr>
      </p:pic>
      <p:sp>
        <p:nvSpPr>
          <p:cNvPr id="90" name="フッター プレースホルダー 89">
            <a:extLst>
              <a:ext uri="{FF2B5EF4-FFF2-40B4-BE49-F238E27FC236}">
                <a16:creationId xmlns:a16="http://schemas.microsoft.com/office/drawing/2014/main" id="{97A8CAD8-86CB-41BE-94C8-0A11213F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入門</a:t>
            </a:r>
          </a:p>
        </p:txBody>
      </p:sp>
      <p:sp>
        <p:nvSpPr>
          <p:cNvPr id="89" name="日付プレースホルダー 88">
            <a:extLst>
              <a:ext uri="{FF2B5EF4-FFF2-40B4-BE49-F238E27FC236}">
                <a16:creationId xmlns:a16="http://schemas.microsoft.com/office/drawing/2014/main" id="{A3735A71-CA90-4FA9-B491-E5A58C5D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  <p:pic>
        <p:nvPicPr>
          <p:cNvPr id="88" name="グラフィック 87">
            <a:extLst>
              <a:ext uri="{FF2B5EF4-FFF2-40B4-BE49-F238E27FC236}">
                <a16:creationId xmlns:a16="http://schemas.microsoft.com/office/drawing/2014/main" id="{D06E87D9-4622-47F1-9F9E-D57861E8F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4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1"/>
            <a:ext cx="6096000" cy="63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71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 descr="1 台のシロフォンのクローズアップ">
            <a:extLst>
              <a:ext uri="{FF2B5EF4-FFF2-40B4-BE49-F238E27FC236}">
                <a16:creationId xmlns:a16="http://schemas.microsoft.com/office/drawing/2014/main" id="{8F9D2BDD-1685-481F-B253-8421541A56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2" name="タイトル 31">
            <a:extLst>
              <a:ext uri="{FF2B5EF4-FFF2-40B4-BE49-F238E27FC236}">
                <a16:creationId xmlns:a16="http://schemas.microsoft.com/office/drawing/2014/main" id="{8D996758-284E-4C63-9A4B-2C107FDF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5851" cy="4210387"/>
          </a:xfrm>
        </p:spPr>
        <p:txBody>
          <a:bodyPr rtlCol="0"/>
          <a:lstStyle/>
          <a:p>
            <a:pPr rtl="0"/>
            <a:r>
              <a:rPr lang="ja-JP" altLang="en-US"/>
              <a:t>ありがとうございました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A0206A59-E2C8-4E81-AE9D-B2F7ADEEAB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4210388"/>
            <a:ext cx="5575849" cy="2118216"/>
          </a:xfrm>
        </p:spPr>
        <p:txBody>
          <a:bodyPr rtlCol="0"/>
          <a:lstStyle/>
          <a:p>
            <a:pPr rtl="0"/>
            <a:r>
              <a:rPr lang="ja-JP" altLang="en-US" dirty="0"/>
              <a:t>ローコード推進課</a:t>
            </a:r>
            <a:endParaRPr lang="en-US" altLang="ja-JP" dirty="0"/>
          </a:p>
          <a:p>
            <a:pPr rtl="0"/>
            <a:r>
              <a:rPr lang="ja-JP" altLang="en-US" dirty="0"/>
              <a:t>アドバンストテクノロジー第</a:t>
            </a:r>
            <a:r>
              <a:rPr lang="en-US" altLang="ja-JP" dirty="0"/>
              <a:t>1</a:t>
            </a:r>
            <a:r>
              <a:rPr lang="ja-JP" altLang="en-US" dirty="0"/>
              <a:t>部</a:t>
            </a:r>
            <a:endParaRPr lang="en-US" altLang="ja-JP" dirty="0"/>
          </a:p>
          <a:p>
            <a:pPr rtl="0"/>
            <a:r>
              <a:rPr lang="ja-JP" altLang="en-US" dirty="0"/>
              <a:t>伊藤忠テクノソリューションズ株式会社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9BE851-241B-47F9-98FE-19965576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 rtl="0"/>
              <a:t>19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3CF198-93B6-4140-8171-3CD9176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入門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322751-6649-4C31-8A1A-3B1A1E73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  <p:pic>
        <p:nvPicPr>
          <p:cNvPr id="51" name="グラフィック 50">
            <a:extLst>
              <a:ext uri="{FF2B5EF4-FFF2-40B4-BE49-F238E27FC236}">
                <a16:creationId xmlns:a16="http://schemas.microsoft.com/office/drawing/2014/main" id="{90C92756-0BB5-41BC-A43D-39DE7F34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5850" y="1"/>
            <a:ext cx="6616149" cy="63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4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タイトル 31">
            <a:extLst>
              <a:ext uri="{FF2B5EF4-FFF2-40B4-BE49-F238E27FC236}">
                <a16:creationId xmlns:a16="http://schemas.microsoft.com/office/drawing/2014/main" id="{FE58CE81-79F8-4E88-A7B1-6103D70D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26" y="1209670"/>
            <a:ext cx="5135764" cy="495300"/>
          </a:xfrm>
        </p:spPr>
        <p:txBody>
          <a:bodyPr rtlCol="0"/>
          <a:lstStyle/>
          <a:p>
            <a:pPr rtl="0"/>
            <a:r>
              <a:rPr lang="en-US" altLang="ja-JP" dirty="0"/>
              <a:t>Agenda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プレースホルダー 7" descr="ドラム セットのクローズ アップ">
            <a:extLst>
              <a:ext uri="{FF2B5EF4-FFF2-40B4-BE49-F238E27FC236}">
                <a16:creationId xmlns:a16="http://schemas.microsoft.com/office/drawing/2014/main" id="{D100A0FD-C488-4726-8EF3-3E53B4E7A7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E104D264-19F5-47BB-9134-C9A3CEBC7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59826" y="1789866"/>
            <a:ext cx="5135764" cy="3577259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主な目標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研修内容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タイムライン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サマリー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084D5E-27CA-4C1F-A2EC-760AE93F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B54F8-5CA5-46A9-86AA-1BF047C3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Power Apps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入門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8F70B7-1A31-4434-AAFC-A5D0CAA1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グラフィック 14">
            <a:extLst>
              <a:ext uri="{FF2B5EF4-FFF2-40B4-BE49-F238E27FC236}">
                <a16:creationId xmlns:a16="http://schemas.microsoft.com/office/drawing/2014/main" id="{A2A52314-D977-4B70-A52B-BD18C4129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000" r="25000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62" name="グラフィック 61">
            <a:extLst>
              <a:ext uri="{FF2B5EF4-FFF2-40B4-BE49-F238E27FC236}">
                <a16:creationId xmlns:a16="http://schemas.microsoft.com/office/drawing/2014/main" id="{08453B12-6818-452E-8213-837B2C23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7101" y="0"/>
            <a:ext cx="3644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9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タイトル 33">
            <a:extLst>
              <a:ext uri="{FF2B5EF4-FFF2-40B4-BE49-F238E27FC236}">
                <a16:creationId xmlns:a16="http://schemas.microsoft.com/office/drawing/2014/main" id="{FFDFC4E2-C9DE-4F2E-A89C-715209C0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63" y="986268"/>
            <a:ext cx="2893813" cy="1034385"/>
          </a:xfrm>
        </p:spPr>
        <p:txBody>
          <a:bodyPr rtlCol="0"/>
          <a:lstStyle/>
          <a:p>
            <a:pPr rtl="0"/>
            <a:r>
              <a:rPr lang="ja-JP" altLang="en-US" dirty="0"/>
              <a:t>概要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56E7A249-5611-42FD-975D-23A8754CD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1407" y="699461"/>
            <a:ext cx="6547507" cy="1552015"/>
          </a:xfrm>
        </p:spPr>
        <p:txBody>
          <a:bodyPr rtlCol="0"/>
          <a:lstStyle/>
          <a:p>
            <a:pPr rtl="0"/>
            <a:r>
              <a:rPr lang="ja-JP" altLang="en-US" dirty="0"/>
              <a:t>本コース</a:t>
            </a:r>
            <a:r>
              <a:rPr lang="en-US" altLang="ja-JP" dirty="0"/>
              <a:t> </a:t>
            </a:r>
            <a:r>
              <a:rPr lang="ja-JP" altLang="en-US" dirty="0"/>
              <a:t>では、</a:t>
            </a:r>
            <a:r>
              <a:rPr lang="en-US" altLang="ja-JP" dirty="0"/>
              <a:t>Microsoft PowerApps</a:t>
            </a:r>
            <a:r>
              <a:rPr lang="ja-JP" altLang="en-US" dirty="0"/>
              <a:t>を利用して、職場でイノベーションを起こすアプリケーションが簡単に作成できるようになります。</a:t>
            </a:r>
          </a:p>
        </p:txBody>
      </p:sp>
      <p:pic>
        <p:nvPicPr>
          <p:cNvPr id="8" name="図プレースホルダー 7" descr="白黒のピアノのクローズアップ">
            <a:extLst>
              <a:ext uri="{FF2B5EF4-FFF2-40B4-BE49-F238E27FC236}">
                <a16:creationId xmlns:a16="http://schemas.microsoft.com/office/drawing/2014/main" id="{E9674C4A-15EC-49F9-9558-66BD79A9AF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93571"/>
            <a:ext cx="12192000" cy="3864429"/>
          </a:xfr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C93D79-8EC5-46CD-AA16-7851250E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/>
              <a:t>3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BF3A7C-6F25-4CD0-85C5-EE1A21BC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</p:spPr>
        <p:txBody>
          <a:bodyPr rtlCol="0"/>
          <a:lstStyle/>
          <a:p>
            <a:pPr rtl="0"/>
            <a:r>
              <a:rPr lang="en-US" altLang="ja-JP" dirty="0"/>
              <a:t>Power apps</a:t>
            </a:r>
            <a:r>
              <a:rPr lang="ja-JP" altLang="en-US" dirty="0"/>
              <a:t> 入門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8DCB15-B29C-40F0-9B09-422989A4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  <p:pic>
        <p:nvPicPr>
          <p:cNvPr id="9" name="グラフィック 8">
            <a:extLst>
              <a:ext uri="{FF2B5EF4-FFF2-40B4-BE49-F238E27FC236}">
                <a16:creationId xmlns:a16="http://schemas.microsoft.com/office/drawing/2014/main" id="{D16FC2FA-E7D5-403B-BB1A-1AC8E2901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993570"/>
            <a:ext cx="12192000" cy="3362780"/>
          </a:xfrm>
          <a:prstGeom prst="rect">
            <a:avLst/>
          </a:prstGeom>
        </p:spPr>
      </p:pic>
      <p:pic>
        <p:nvPicPr>
          <p:cNvPr id="47" name="グラフィック 46">
            <a:extLst>
              <a:ext uri="{FF2B5EF4-FFF2-40B4-BE49-F238E27FC236}">
                <a16:creationId xmlns:a16="http://schemas.microsoft.com/office/drawing/2014/main" id="{FEC87FBB-9057-4D42-BFB8-C20E962A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993569"/>
            <a:ext cx="12192000" cy="38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4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4">
            <a:extLst>
              <a:ext uri="{FF2B5EF4-FFF2-40B4-BE49-F238E27FC236}">
                <a16:creationId xmlns:a16="http://schemas.microsoft.com/office/drawing/2014/main" id="{64296C7E-93C4-4BC6-9879-EA4FCBAEB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2" name="タイトル 11">
            <a:extLst>
              <a:ext uri="{FF2B5EF4-FFF2-40B4-BE49-F238E27FC236}">
                <a16:creationId xmlns:a16="http://schemas.microsoft.com/office/drawing/2014/main" id="{0A365D2C-2AF4-4356-BA8C-0913B319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176" y="0"/>
            <a:ext cx="4020824" cy="2300397"/>
          </a:xfrm>
        </p:spPr>
        <p:txBody>
          <a:bodyPr rtlCol="0"/>
          <a:lstStyle/>
          <a:p>
            <a:pPr rtl="0"/>
            <a:r>
              <a:rPr lang="ja-JP" altLang="en-US"/>
              <a:t>主な目標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4DB887E2-88ED-403F-BA2A-36081EE10F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71176" y="2300396"/>
            <a:ext cx="4020824" cy="4557603"/>
          </a:xfrm>
        </p:spPr>
        <p:txBody>
          <a:bodyPr rtlCol="0"/>
          <a:lstStyle/>
          <a:p>
            <a:pPr rtl="0"/>
            <a:r>
              <a:rPr lang="ja-JP" altLang="en-US" dirty="0"/>
              <a:t>独自のアプリケーション開発</a:t>
            </a:r>
          </a:p>
        </p:txBody>
      </p:sp>
      <p:sp>
        <p:nvSpPr>
          <p:cNvPr id="31" name="図プレースホルダー 6">
            <a:extLst>
              <a:ext uri="{FF2B5EF4-FFF2-40B4-BE49-F238E27FC236}">
                <a16:creationId xmlns:a16="http://schemas.microsoft.com/office/drawing/2014/main" id="{D6FF8AB6-8818-4C07-B454-6096C7ACAD65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クリックして写真を追加</a:t>
            </a:r>
          </a:p>
        </p:txBody>
      </p:sp>
      <p:pic>
        <p:nvPicPr>
          <p:cNvPr id="30" name="グラフィック 29">
            <a:extLst>
              <a:ext uri="{FF2B5EF4-FFF2-40B4-BE49-F238E27FC236}">
                <a16:creationId xmlns:a16="http://schemas.microsoft.com/office/drawing/2014/main" id="{FA004D3C-FBF8-40B2-B45E-0AE725F36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8171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3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 descr="スタンドに設置されたマイク">
            <a:extLst>
              <a:ext uri="{FF2B5EF4-FFF2-40B4-BE49-F238E27FC236}">
                <a16:creationId xmlns:a16="http://schemas.microsoft.com/office/drawing/2014/main" id="{ED3D65D2-9DE9-4232-8700-901200E717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" b="7529"/>
          <a:stretch/>
        </p:blipFill>
        <p:spPr>
          <a:xfrm>
            <a:off x="0" y="0"/>
            <a:ext cx="12192000" cy="6858000"/>
          </a:xfrm>
        </p:spPr>
      </p:pic>
      <p:sp>
        <p:nvSpPr>
          <p:cNvPr id="19" name="タイトル 18">
            <a:extLst>
              <a:ext uri="{FF2B5EF4-FFF2-40B4-BE49-F238E27FC236}">
                <a16:creationId xmlns:a16="http://schemas.microsoft.com/office/drawing/2014/main" id="{31EBF600-1098-4A50-AF3D-91E026D3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199464" cy="4684719"/>
          </a:xfrm>
        </p:spPr>
        <p:txBody>
          <a:bodyPr rtlCol="0"/>
          <a:lstStyle/>
          <a:p>
            <a:pPr rtl="0"/>
            <a:r>
              <a:rPr lang="ja-JP" altLang="en-US" dirty="0"/>
              <a:t>ビジネス チャンスはバスのようなものです。常に別のものがやって来ます。</a:t>
            </a:r>
          </a:p>
        </p:txBody>
      </p:sp>
      <p:sp>
        <p:nvSpPr>
          <p:cNvPr id="30" name="テキスト プレースホルダー 29">
            <a:extLst>
              <a:ext uri="{FF2B5EF4-FFF2-40B4-BE49-F238E27FC236}">
                <a16:creationId xmlns:a16="http://schemas.microsoft.com/office/drawing/2014/main" id="{CFA71AD6-2CA1-4664-ABEF-DBF332EE45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684719"/>
            <a:ext cx="5970123" cy="2173281"/>
          </a:xfrm>
        </p:spPr>
        <p:txBody>
          <a:bodyPr rtlCol="0"/>
          <a:lstStyle/>
          <a:p>
            <a:pPr rtl="0"/>
            <a:r>
              <a:rPr lang="en-US" altLang="ja-JP"/>
              <a:t>Richard Branson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D583E7-034B-4949-8B1B-89B6E90E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 rtl="0"/>
              <a:t>5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9D3D4E-0011-469E-AA24-739408B7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入門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C5D76D-D9F6-4527-93DB-59169776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  <p:sp>
        <p:nvSpPr>
          <p:cNvPr id="21" name="グラフィック 19">
            <a:extLst>
              <a:ext uri="{FF2B5EF4-FFF2-40B4-BE49-F238E27FC236}">
                <a16:creationId xmlns:a16="http://schemas.microsoft.com/office/drawing/2014/main" id="{ADED2ED2-D5D8-4799-AA3B-2CD98F011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062" y="0"/>
            <a:ext cx="10604938" cy="6857999"/>
          </a:xfrm>
          <a:custGeom>
            <a:avLst/>
            <a:gdLst>
              <a:gd name="connsiteX0" fmla="*/ 8623173 w 8623173"/>
              <a:gd name="connsiteY0" fmla="*/ 1435608 h 5138737"/>
              <a:gd name="connsiteX1" fmla="*/ 5890641 w 8623173"/>
              <a:gd name="connsiteY1" fmla="*/ 0 h 5138737"/>
              <a:gd name="connsiteX2" fmla="*/ 0 w 8623173"/>
              <a:gd name="connsiteY2" fmla="*/ 0 h 5138737"/>
              <a:gd name="connsiteX3" fmla="*/ 5300091 w 8623173"/>
              <a:gd name="connsiteY3" fmla="*/ 2752535 h 5138737"/>
              <a:gd name="connsiteX4" fmla="*/ 659797 w 8623173"/>
              <a:gd name="connsiteY4" fmla="*/ 5138738 h 5138737"/>
              <a:gd name="connsiteX5" fmla="*/ 6609683 w 8623173"/>
              <a:gd name="connsiteY5" fmla="*/ 5138738 h 5138737"/>
              <a:gd name="connsiteX6" fmla="*/ 8623173 w 8623173"/>
              <a:gd name="connsiteY6" fmla="*/ 4083177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3173" h="5138737">
                <a:moveTo>
                  <a:pt x="8623173" y="1435608"/>
                </a:moveTo>
                <a:lnTo>
                  <a:pt x="5890641" y="0"/>
                </a:lnTo>
                <a:lnTo>
                  <a:pt x="0" y="0"/>
                </a:lnTo>
                <a:lnTo>
                  <a:pt x="5300091" y="2752535"/>
                </a:lnTo>
                <a:lnTo>
                  <a:pt x="659797" y="5138738"/>
                </a:lnTo>
                <a:lnTo>
                  <a:pt x="6609683" y="5138738"/>
                </a:lnTo>
                <a:lnTo>
                  <a:pt x="8623173" y="4083177"/>
                </a:lnTo>
                <a:close/>
              </a:path>
            </a:pathLst>
          </a:custGeom>
          <a:solidFill>
            <a:schemeClr val="accent2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582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タイトル 95">
            <a:extLst>
              <a:ext uri="{FF2B5EF4-FFF2-40B4-BE49-F238E27FC236}">
                <a16:creationId xmlns:a16="http://schemas.microsoft.com/office/drawing/2014/main" id="{C04FF0B6-BBBC-42F6-A65B-1BF7AB76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1" y="521208"/>
            <a:ext cx="10302551" cy="535197"/>
          </a:xfrm>
        </p:spPr>
        <p:txBody>
          <a:bodyPr rtlCol="0"/>
          <a:lstStyle/>
          <a:p>
            <a:pPr rtl="0"/>
            <a:r>
              <a:rPr lang="ja-JP" altLang="en-US" dirty="0"/>
              <a:t>研修内容</a:t>
            </a:r>
            <a:br>
              <a:rPr lang="ja-JP" altLang="en-US" dirty="0"/>
            </a:br>
            <a:endParaRPr lang="ja-JP" altLang="en-US" dirty="0"/>
          </a:p>
        </p:txBody>
      </p:sp>
      <p:sp>
        <p:nvSpPr>
          <p:cNvPr id="78" name="テキスト プレースホルダー 77">
            <a:extLst>
              <a:ext uri="{FF2B5EF4-FFF2-40B4-BE49-F238E27FC236}">
                <a16:creationId xmlns:a16="http://schemas.microsoft.com/office/drawing/2014/main" id="{CFCF63D9-E2D6-403F-94C3-E0434C3FFA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51983" y="1584731"/>
            <a:ext cx="1435618" cy="1239520"/>
          </a:xfrm>
        </p:spPr>
        <p:txBody>
          <a:bodyPr rtlCol="0"/>
          <a:lstStyle/>
          <a:p>
            <a:pPr rtl="0"/>
            <a:r>
              <a:rPr lang="en-US" altLang="ja-JP"/>
              <a:t>1</a:t>
            </a:r>
            <a:endParaRPr lang="en-US" altLang="ja-JP" dirty="0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629891ED-ABD1-4AF8-A87F-4E666B63F9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8239" y="1530267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dirty="0"/>
              <a:t>アカウントの確認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9D819B13-7A74-4D66-BBD4-FC7C292B85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78031" y="1798653"/>
            <a:ext cx="3365018" cy="1025598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アカウント</a:t>
            </a:r>
            <a:endParaRPr lang="en-US" altLang="ja-JP" dirty="0"/>
          </a:p>
          <a:p>
            <a:pPr rtl="0"/>
            <a:r>
              <a:rPr lang="en-US" altLang="ja-JP" dirty="0"/>
              <a:t>OneDrive</a:t>
            </a:r>
            <a:r>
              <a:rPr lang="ja-JP" altLang="en-US" dirty="0"/>
              <a:t>　アカウント</a:t>
            </a:r>
          </a:p>
        </p:txBody>
      </p:sp>
      <p:sp>
        <p:nvSpPr>
          <p:cNvPr id="81" name="テキスト プレースホルダー 80">
            <a:extLst>
              <a:ext uri="{FF2B5EF4-FFF2-40B4-BE49-F238E27FC236}">
                <a16:creationId xmlns:a16="http://schemas.microsoft.com/office/drawing/2014/main" id="{11D25DA7-A8FF-4963-ADF1-4D6DFE4BE1B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98439" y="1584731"/>
            <a:ext cx="1435618" cy="1239520"/>
          </a:xfrm>
        </p:spPr>
        <p:txBody>
          <a:bodyPr rtlCol="0"/>
          <a:lstStyle/>
          <a:p>
            <a:pPr rtl="0"/>
            <a:r>
              <a:rPr lang="en-US" altLang="ja-JP"/>
              <a:t>4</a:t>
            </a:r>
            <a:endParaRPr lang="en-US" altLang="ja-JP" dirty="0"/>
          </a:p>
        </p:txBody>
      </p:sp>
      <p:sp>
        <p:nvSpPr>
          <p:cNvPr id="51" name="テキスト プレースホルダー 50">
            <a:extLst>
              <a:ext uri="{FF2B5EF4-FFF2-40B4-BE49-F238E27FC236}">
                <a16:creationId xmlns:a16="http://schemas.microsoft.com/office/drawing/2014/main" id="{845A49F5-92D0-49F1-BA2B-AE16F684D7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22399" y="1530267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dirty="0"/>
              <a:t>データ連携</a:t>
            </a:r>
          </a:p>
        </p:txBody>
      </p:sp>
      <p:sp>
        <p:nvSpPr>
          <p:cNvPr id="52" name="テキスト プレースホルダー 51">
            <a:extLst>
              <a:ext uri="{FF2B5EF4-FFF2-40B4-BE49-F238E27FC236}">
                <a16:creationId xmlns:a16="http://schemas.microsoft.com/office/drawing/2014/main" id="{328C163D-AB24-436E-81B4-026AB928B2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2191" y="1798653"/>
            <a:ext cx="3365018" cy="1025598"/>
          </a:xfrm>
        </p:spPr>
        <p:txBody>
          <a:bodyPr rtlCol="0"/>
          <a:lstStyle/>
          <a:p>
            <a:pPr rtl="0"/>
            <a:r>
              <a:rPr lang="en-US" altLang="ja-JP" dirty="0"/>
              <a:t>Power Apps</a:t>
            </a:r>
            <a:r>
              <a:rPr lang="ja-JP" altLang="en-US" dirty="0"/>
              <a:t> に </a:t>
            </a:r>
            <a:r>
              <a:rPr lang="en-US" altLang="ja-JP" dirty="0"/>
              <a:t>OneDrive</a:t>
            </a:r>
            <a:r>
              <a:rPr lang="ja-JP" altLang="en-US" dirty="0"/>
              <a:t>上のファイルからデータを取得して表示</a:t>
            </a:r>
          </a:p>
        </p:txBody>
      </p:sp>
      <p:sp>
        <p:nvSpPr>
          <p:cNvPr id="79" name="テキスト プレースホルダー 78">
            <a:extLst>
              <a:ext uri="{FF2B5EF4-FFF2-40B4-BE49-F238E27FC236}">
                <a16:creationId xmlns:a16="http://schemas.microsoft.com/office/drawing/2014/main" id="{0F98A4B2-BF99-408D-8724-045FF697BE6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51982" y="3058235"/>
            <a:ext cx="1435618" cy="1239520"/>
          </a:xfrm>
        </p:spPr>
        <p:txBody>
          <a:bodyPr rtlCol="0"/>
          <a:lstStyle/>
          <a:p>
            <a:pPr rtl="0"/>
            <a:r>
              <a:rPr lang="en-US" altLang="ja-JP"/>
              <a:t>2</a:t>
            </a:r>
            <a:endParaRPr lang="en-US" altLang="ja-JP" dirty="0"/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9C5A6699-1851-44A6-9BA8-A7363260905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68798" y="3025216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dirty="0"/>
              <a:t>データアップロード</a:t>
            </a:r>
          </a:p>
        </p:txBody>
      </p:sp>
      <p:sp>
        <p:nvSpPr>
          <p:cNvPr id="48" name="テキスト プレースホルダー 47">
            <a:extLst>
              <a:ext uri="{FF2B5EF4-FFF2-40B4-BE49-F238E27FC236}">
                <a16:creationId xmlns:a16="http://schemas.microsoft.com/office/drawing/2014/main" id="{7BFFDA6C-D53B-44FD-87E5-9C72FAE4098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568590" y="3293602"/>
            <a:ext cx="3365018" cy="1003171"/>
          </a:xfrm>
        </p:spPr>
        <p:txBody>
          <a:bodyPr rtlCol="0"/>
          <a:lstStyle/>
          <a:p>
            <a:pPr rtl="0"/>
            <a:r>
              <a:rPr lang="en-US" altLang="ja-JP" dirty="0"/>
              <a:t>OneDrive</a:t>
            </a:r>
            <a:r>
              <a:rPr lang="ja-JP" altLang="en-US" dirty="0"/>
              <a:t>にデータをアップロード</a:t>
            </a:r>
          </a:p>
        </p:txBody>
      </p:sp>
      <p:sp>
        <p:nvSpPr>
          <p:cNvPr id="82" name="テキスト プレースホルダー 81">
            <a:extLst>
              <a:ext uri="{FF2B5EF4-FFF2-40B4-BE49-F238E27FC236}">
                <a16:creationId xmlns:a16="http://schemas.microsoft.com/office/drawing/2014/main" id="{33ED7FFD-161A-404B-9C4A-C649608C83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98438" y="3058235"/>
            <a:ext cx="1435618" cy="1239520"/>
          </a:xfrm>
        </p:spPr>
        <p:txBody>
          <a:bodyPr rtlCol="0"/>
          <a:lstStyle/>
          <a:p>
            <a:pPr rtl="0"/>
            <a:r>
              <a:rPr lang="en-US" altLang="ja-JP"/>
              <a:t>5</a:t>
            </a:r>
            <a:endParaRPr lang="en-US" altLang="ja-JP" dirty="0"/>
          </a:p>
        </p:txBody>
      </p:sp>
      <p:sp>
        <p:nvSpPr>
          <p:cNvPr id="49" name="テキスト プレースホルダー 48">
            <a:extLst>
              <a:ext uri="{FF2B5EF4-FFF2-40B4-BE49-F238E27FC236}">
                <a16:creationId xmlns:a16="http://schemas.microsoft.com/office/drawing/2014/main" id="{5DD2DD05-250F-44B5-8E8E-7C1FDC9360D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912958" y="3025216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dirty="0"/>
              <a:t>アプリ開発</a:t>
            </a:r>
          </a:p>
        </p:txBody>
      </p:sp>
      <p:sp>
        <p:nvSpPr>
          <p:cNvPr id="50" name="テキスト プレースホルダー 49">
            <a:extLst>
              <a:ext uri="{FF2B5EF4-FFF2-40B4-BE49-F238E27FC236}">
                <a16:creationId xmlns:a16="http://schemas.microsoft.com/office/drawing/2014/main" id="{94F58DEC-39A6-43C5-B4FA-24D93AEBF1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12750" y="3293602"/>
            <a:ext cx="3365018" cy="1003171"/>
          </a:xfrm>
        </p:spPr>
        <p:txBody>
          <a:bodyPr rtlCol="0"/>
          <a:lstStyle/>
          <a:p>
            <a:pPr rtl="0"/>
            <a:r>
              <a:rPr lang="en-US" altLang="ja-JP" dirty="0"/>
              <a:t>Power Apps</a:t>
            </a:r>
            <a:r>
              <a:rPr lang="ja-JP" altLang="en-US" dirty="0"/>
              <a:t> 編集画面での開発</a:t>
            </a:r>
          </a:p>
        </p:txBody>
      </p:sp>
      <p:sp>
        <p:nvSpPr>
          <p:cNvPr id="80" name="テキスト プレースホルダー 79">
            <a:extLst>
              <a:ext uri="{FF2B5EF4-FFF2-40B4-BE49-F238E27FC236}">
                <a16:creationId xmlns:a16="http://schemas.microsoft.com/office/drawing/2014/main" id="{EC96CDFD-2FE3-4F20-BC12-9659E3288A6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1982" y="4531739"/>
            <a:ext cx="1435618" cy="1239520"/>
          </a:xfrm>
        </p:spPr>
        <p:txBody>
          <a:bodyPr rtlCol="0"/>
          <a:lstStyle/>
          <a:p>
            <a:pPr rtl="0"/>
            <a:r>
              <a:rPr lang="en-US" altLang="ja-JP"/>
              <a:t>3</a:t>
            </a:r>
            <a:endParaRPr lang="en-US" altLang="ja-JP" dirty="0"/>
          </a:p>
        </p:txBody>
      </p:sp>
      <p:sp>
        <p:nvSpPr>
          <p:cNvPr id="53" name="テキスト プレースホルダー 52">
            <a:extLst>
              <a:ext uri="{FF2B5EF4-FFF2-40B4-BE49-F238E27FC236}">
                <a16:creationId xmlns:a16="http://schemas.microsoft.com/office/drawing/2014/main" id="{A88CE919-8BCA-4A21-836B-591CD2CAB9B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63951" y="4494630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dirty="0"/>
              <a:t>コンソール操作</a:t>
            </a:r>
          </a:p>
        </p:txBody>
      </p:sp>
      <p:sp>
        <p:nvSpPr>
          <p:cNvPr id="54" name="テキスト プレースホルダー 53">
            <a:extLst>
              <a:ext uri="{FF2B5EF4-FFF2-40B4-BE49-F238E27FC236}">
                <a16:creationId xmlns:a16="http://schemas.microsoft.com/office/drawing/2014/main" id="{689C4963-281E-43A5-B4B6-649CE13DE56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63743" y="4763016"/>
            <a:ext cx="3365018" cy="1003171"/>
          </a:xfrm>
        </p:spPr>
        <p:txBody>
          <a:bodyPr rtlCol="0"/>
          <a:lstStyle/>
          <a:p>
            <a:pPr rtl="0"/>
            <a:r>
              <a:rPr lang="en-US" altLang="ja-JP" dirty="0"/>
              <a:t>Power Apps</a:t>
            </a:r>
            <a:r>
              <a:rPr lang="ja-JP" altLang="en-US" dirty="0"/>
              <a:t>　コンソールでアプリの新規作成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31B1B8-7FB6-4FF8-9597-B9C6BFB1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 rtl="0"/>
              <a:t>6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41D1E3-C362-4A6D-B1EA-76F36384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入門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1DF32D-AFA3-4570-A204-588DB842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  <p:sp>
        <p:nvSpPr>
          <p:cNvPr id="21" name="テキスト プレースホルダー 81">
            <a:extLst>
              <a:ext uri="{FF2B5EF4-FFF2-40B4-BE49-F238E27FC236}">
                <a16:creationId xmlns:a16="http://schemas.microsoft.com/office/drawing/2014/main" id="{86990461-3D21-49AF-B3E1-2BBFAC9CB3E3}"/>
              </a:ext>
            </a:extLst>
          </p:cNvPr>
          <p:cNvSpPr txBox="1">
            <a:spLocks/>
          </p:cNvSpPr>
          <p:nvPr/>
        </p:nvSpPr>
        <p:spPr>
          <a:xfrm>
            <a:off x="6262690" y="4550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4000" b="1" i="0" kern="1200" cap="all" spc="200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６</a:t>
            </a:r>
            <a:endParaRPr lang="en-US" altLang="ja-JP" dirty="0"/>
          </a:p>
        </p:txBody>
      </p:sp>
      <p:sp>
        <p:nvSpPr>
          <p:cNvPr id="22" name="テキスト プレースホルダー 48">
            <a:extLst>
              <a:ext uri="{FF2B5EF4-FFF2-40B4-BE49-F238E27FC236}">
                <a16:creationId xmlns:a16="http://schemas.microsoft.com/office/drawing/2014/main" id="{BB685C91-F11B-4FF7-84CB-B882B5A0E31A}"/>
              </a:ext>
            </a:extLst>
          </p:cNvPr>
          <p:cNvSpPr txBox="1">
            <a:spLocks/>
          </p:cNvSpPr>
          <p:nvPr/>
        </p:nvSpPr>
        <p:spPr>
          <a:xfrm>
            <a:off x="7945748" y="4506951"/>
            <a:ext cx="3365361" cy="365126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b="1" i="0" kern="120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デザイン</a:t>
            </a:r>
          </a:p>
        </p:txBody>
      </p:sp>
      <p:sp>
        <p:nvSpPr>
          <p:cNvPr id="23" name="テキスト プレースホルダー 49">
            <a:extLst>
              <a:ext uri="{FF2B5EF4-FFF2-40B4-BE49-F238E27FC236}">
                <a16:creationId xmlns:a16="http://schemas.microsoft.com/office/drawing/2014/main" id="{7FBCE776-42BA-40E6-A4EA-7169A2A006B0}"/>
              </a:ext>
            </a:extLst>
          </p:cNvPr>
          <p:cNvSpPr txBox="1">
            <a:spLocks/>
          </p:cNvSpPr>
          <p:nvPr/>
        </p:nvSpPr>
        <p:spPr>
          <a:xfrm>
            <a:off x="7945540" y="4775337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kumimoji="1" sz="1600" kern="12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デザインの調整</a:t>
            </a:r>
          </a:p>
        </p:txBody>
      </p:sp>
    </p:spTree>
    <p:extLst>
      <p:ext uri="{BB962C8B-B14F-4D97-AF65-F5344CB8AC3E}">
        <p14:creationId xmlns:p14="http://schemas.microsoft.com/office/powerpoint/2010/main" val="422343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 24">
            <a:extLst>
              <a:ext uri="{FF2B5EF4-FFF2-40B4-BE49-F238E27FC236}">
                <a16:creationId xmlns:a16="http://schemas.microsoft.com/office/drawing/2014/main" id="{A6B93859-6CC9-460B-B8B1-418AD8A8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14418"/>
            <a:ext cx="10515600" cy="501852"/>
          </a:xfrm>
        </p:spPr>
        <p:txBody>
          <a:bodyPr rtlCol="0"/>
          <a:lstStyle/>
          <a:p>
            <a:pPr rtl="0"/>
            <a:r>
              <a:rPr lang="ja-JP" altLang="en-US" dirty="0"/>
              <a:t>タイムライン</a:t>
            </a:r>
          </a:p>
        </p:txBody>
      </p:sp>
      <p:graphicFrame>
        <p:nvGraphicFramePr>
          <p:cNvPr id="20" name="コンテンツ プレースホルダー 6">
            <a:extLst>
              <a:ext uri="{FF2B5EF4-FFF2-40B4-BE49-F238E27FC236}">
                <a16:creationId xmlns:a16="http://schemas.microsoft.com/office/drawing/2014/main" id="{8975F31C-03AB-4E9E-A587-C6229931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57482030"/>
              </p:ext>
            </p:extLst>
          </p:nvPr>
        </p:nvGraphicFramePr>
        <p:xfrm>
          <a:off x="838200" y="1495425"/>
          <a:ext cx="10515600" cy="4649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2D2F98-0CDA-431A-810A-FD67B395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US" altLang="ja-JP" smtClean="0"/>
              <a:pPr rtl="0"/>
              <a:t>7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BDE209-C6C2-47F7-90FF-57BA5CD5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ja-JP" dirty="0"/>
              <a:t>power apps </a:t>
            </a:r>
            <a:r>
              <a:rPr lang="ja-JP" altLang="en-US" dirty="0"/>
              <a:t>入門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C4CC15-5675-4EC8-AF7F-905D46CC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ja-JP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3008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46B48-6E0D-4DCC-8AF5-2F2BA655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51A232-E32E-423B-B39B-F9BAF22A407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ja-JP" altLang="en-US" dirty="0"/>
              <a:t>以下リソースをダウンロードします。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https://github.com/amatomi/powerapps_01.git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CA8EB9-00D8-4063-82A0-50950D96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8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AEA38-CE35-4C57-8EDF-8AB4C97F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86CDAF65-EF8A-4E56-AD5E-1247902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710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08D9981-4117-4D26-8912-5449C63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アカウントの確認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89BF053-CEC0-4335-B971-274E4ECC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Power Apps </a:t>
            </a:r>
            <a:r>
              <a:rPr lang="ja-JP" altLang="en-US" dirty="0"/>
              <a:t>アカウント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ADB8519F-CD34-4030-A78B-21BB35BEB2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AE4D689E-70DC-4EAD-8065-8AA3E07BF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OneDrive</a:t>
            </a:r>
            <a:r>
              <a:rPr lang="ja-JP" altLang="en-US" dirty="0"/>
              <a:t>　アカウント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92CA3638-35AC-41E0-84F1-1FAD59F3B0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503C-A4EA-438A-9E76-E48C3BD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altLang="ja-JP" smtClean="0"/>
              <a:pPr/>
              <a:t>9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92ED3-E37C-4BE3-99E5-CED390F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Power Apps</a:t>
            </a:r>
            <a:r>
              <a:rPr lang="ja-JP" altLang="en-US"/>
              <a:t> 入門</a:t>
            </a:r>
            <a:endParaRPr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5306110-8515-4AE4-AD58-8C305B1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428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5973"/>
      </a:accent1>
      <a:accent2>
        <a:srgbClr val="8189A2"/>
      </a:accent2>
      <a:accent3>
        <a:srgbClr val="BB9569"/>
      </a:accent3>
      <a:accent4>
        <a:srgbClr val="A25526"/>
      </a:accent4>
      <a:accent5>
        <a:srgbClr val="EEECE0"/>
      </a:accent5>
      <a:accent6>
        <a:srgbClr val="592A0E"/>
      </a:accent6>
      <a:hlink>
        <a:srgbClr val="0563C1"/>
      </a:hlink>
      <a:folHlink>
        <a:srgbClr val="954F72"/>
      </a:folHlink>
    </a:clrScheme>
    <a:fontScheme name="Custom 27">
      <a:majorFont>
        <a:latin typeface="Franklin Gothic Demi Cond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02_TF16411254_Win32" id="{D3527539-9403-4ADB-A614-01B691863B93}" vid="{A08CF3E7-29CC-42CB-93D7-CFA2F445A3D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6AFC83-AE02-40B8-BC2C-6B2B88106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621FE4-3184-49E6-95AD-A045530002E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0F98B39-7EBA-4823-84A5-26F47879986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モダンなプレゼンテーション</Template>
  <TotalTime>69</TotalTime>
  <Words>459</Words>
  <Application>Microsoft Office PowerPoint</Application>
  <PresentationFormat>ワイド画面</PresentationFormat>
  <Paragraphs>143</Paragraphs>
  <Slides>19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Meiryo UI</vt:lpstr>
      <vt:lpstr>Arial</vt:lpstr>
      <vt:lpstr>Segoe UI Light</vt:lpstr>
      <vt:lpstr>Office テーマ</vt:lpstr>
      <vt:lpstr>Power Apps 10Minitus</vt:lpstr>
      <vt:lpstr>Agenda</vt:lpstr>
      <vt:lpstr>概要</vt:lpstr>
      <vt:lpstr>主な目標</vt:lpstr>
      <vt:lpstr>ビジネス チャンスはバスのようなものです。常に別のものがやって来ます。</vt:lpstr>
      <vt:lpstr>研修内容 </vt:lpstr>
      <vt:lpstr>タイムライン</vt:lpstr>
      <vt:lpstr>準備</vt:lpstr>
      <vt:lpstr>アカウントの確認</vt:lpstr>
      <vt:lpstr>データアップロード</vt:lpstr>
      <vt:lpstr>コンソール操作</vt:lpstr>
      <vt:lpstr>データ連携</vt:lpstr>
      <vt:lpstr>アプリ開発</vt:lpstr>
      <vt:lpstr>アプリ開発２</vt:lpstr>
      <vt:lpstr>アプリ開発３</vt:lpstr>
      <vt:lpstr>アプリ開発４</vt:lpstr>
      <vt:lpstr>デザイン</vt:lpstr>
      <vt:lpstr>サマリー</vt:lpstr>
      <vt:lpstr>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Apps 10Minitus</dc:title>
  <dc:creator>天冨　浩介</dc:creator>
  <cp:lastModifiedBy>天冨　浩介</cp:lastModifiedBy>
  <cp:revision>11</cp:revision>
  <dcterms:created xsi:type="dcterms:W3CDTF">2022-04-24T23:35:11Z</dcterms:created>
  <dcterms:modified xsi:type="dcterms:W3CDTF">2022-07-08T00:23:24Z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