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56" r:id="rId2"/>
    <p:sldId id="257" r:id="rId3"/>
    <p:sldId id="258" r:id="rId4"/>
    <p:sldId id="259" r:id="rId5"/>
    <p:sldId id="263" r:id="rId6"/>
    <p:sldId id="264"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E8AE20E-59F9-4075-BDDD-1922C5D9E5EA}">
          <p14:sldIdLst>
            <p14:sldId id="256"/>
            <p14:sldId id="257"/>
            <p14:sldId id="258"/>
            <p14:sldId id="259"/>
            <p14:sldId id="263"/>
            <p14:sldId id="264"/>
            <p14:sldId id="260"/>
            <p14:sldId id="261"/>
          </p14:sldIdLst>
        </p14:section>
        <p14:section name="Appendix: Backup Slides" id="{4E08F898-2CBC-4211-B870-92AB677008F0}">
          <p14:sldIdLst>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91B42B-2605-4D1C-9052-3E5361FF5935}" v="231" dt="2024-12-09T05:24:48.8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06" autoAdjust="0"/>
    <p:restoredTop sz="94660"/>
  </p:normalViewPr>
  <p:slideViewPr>
    <p:cSldViewPr snapToGrid="0">
      <p:cViewPr>
        <p:scale>
          <a:sx n="88" d="100"/>
          <a:sy n="88" d="100"/>
        </p:scale>
        <p:origin x="-72"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es Laurin" userId="32ac5c14fd16291c" providerId="LiveId" clId="{BE91B42B-2605-4D1C-9052-3E5361FF5935}"/>
    <pc:docChg chg="undo custSel addSld delSld modSld addSection modSection">
      <pc:chgData name="Charles Laurin" userId="32ac5c14fd16291c" providerId="LiveId" clId="{BE91B42B-2605-4D1C-9052-3E5361FF5935}" dt="2024-12-09T05:26:03.560" v="7171" actId="20577"/>
      <pc:docMkLst>
        <pc:docMk/>
      </pc:docMkLst>
      <pc:sldChg chg="addSp delSp modSp mod">
        <pc:chgData name="Charles Laurin" userId="32ac5c14fd16291c" providerId="LiveId" clId="{BE91B42B-2605-4D1C-9052-3E5361FF5935}" dt="2024-12-09T04:28:53.025" v="4865" actId="20577"/>
        <pc:sldMkLst>
          <pc:docMk/>
          <pc:sldMk cId="1276704090" sldId="256"/>
        </pc:sldMkLst>
        <pc:spChg chg="mod">
          <ac:chgData name="Charles Laurin" userId="32ac5c14fd16291c" providerId="LiveId" clId="{BE91B42B-2605-4D1C-9052-3E5361FF5935}" dt="2024-12-09T04:28:53.025" v="4865" actId="20577"/>
          <ac:spMkLst>
            <pc:docMk/>
            <pc:sldMk cId="1276704090" sldId="256"/>
            <ac:spMk id="2" creationId="{C2EA30E8-F3D2-13CB-FFAE-0AEF77DDD253}"/>
          </ac:spMkLst>
        </pc:spChg>
        <pc:spChg chg="mod">
          <ac:chgData name="Charles Laurin" userId="32ac5c14fd16291c" providerId="LiveId" clId="{BE91B42B-2605-4D1C-9052-3E5361FF5935}" dt="2024-12-08T04:18:56.292" v="977" actId="27636"/>
          <ac:spMkLst>
            <pc:docMk/>
            <pc:sldMk cId="1276704090" sldId="256"/>
            <ac:spMk id="3" creationId="{48B198AC-3CD4-D212-A226-FEF1E3832D17}"/>
          </ac:spMkLst>
        </pc:spChg>
        <pc:spChg chg="add del">
          <ac:chgData name="Charles Laurin" userId="32ac5c14fd16291c" providerId="LiveId" clId="{BE91B42B-2605-4D1C-9052-3E5361FF5935}" dt="2024-12-08T04:14:23.526" v="765" actId="22"/>
          <ac:spMkLst>
            <pc:docMk/>
            <pc:sldMk cId="1276704090" sldId="256"/>
            <ac:spMk id="5" creationId="{DD70A08F-BC16-F449-813D-41A363391604}"/>
          </ac:spMkLst>
        </pc:spChg>
      </pc:sldChg>
      <pc:sldChg chg="addSp delSp modSp new mod setBg">
        <pc:chgData name="Charles Laurin" userId="32ac5c14fd16291c" providerId="LiveId" clId="{BE91B42B-2605-4D1C-9052-3E5361FF5935}" dt="2024-12-09T04:25:41.973" v="4726" actId="553"/>
        <pc:sldMkLst>
          <pc:docMk/>
          <pc:sldMk cId="4240650272" sldId="257"/>
        </pc:sldMkLst>
        <pc:spChg chg="mod">
          <ac:chgData name="Charles Laurin" userId="32ac5c14fd16291c" providerId="LiveId" clId="{BE91B42B-2605-4D1C-9052-3E5361FF5935}" dt="2024-12-09T04:22:42.376" v="4688"/>
          <ac:spMkLst>
            <pc:docMk/>
            <pc:sldMk cId="4240650272" sldId="257"/>
            <ac:spMk id="2" creationId="{F526B039-00F6-107F-4D06-B25725F24E2D}"/>
          </ac:spMkLst>
        </pc:spChg>
        <pc:spChg chg="mod">
          <ac:chgData name="Charles Laurin" userId="32ac5c14fd16291c" providerId="LiveId" clId="{BE91B42B-2605-4D1C-9052-3E5361FF5935}" dt="2024-12-09T04:25:21.990" v="4722" actId="1037"/>
          <ac:spMkLst>
            <pc:docMk/>
            <pc:sldMk cId="4240650272" sldId="257"/>
            <ac:spMk id="3" creationId="{6B2F1F7E-F73F-1EA4-E376-16CF3FEEB0A5}"/>
          </ac:spMkLst>
        </pc:spChg>
        <pc:spChg chg="add del">
          <ac:chgData name="Charles Laurin" userId="32ac5c14fd16291c" providerId="LiveId" clId="{BE91B42B-2605-4D1C-9052-3E5361FF5935}" dt="2024-12-09T03:08:31.861" v="4581"/>
          <ac:spMkLst>
            <pc:docMk/>
            <pc:sldMk cId="4240650272" sldId="257"/>
            <ac:spMk id="13" creationId="{D7E10CFB-D847-4AE1-9E6F-DBA2AA6F132E}"/>
          </ac:spMkLst>
        </pc:spChg>
        <pc:spChg chg="add del">
          <ac:chgData name="Charles Laurin" userId="32ac5c14fd16291c" providerId="LiveId" clId="{BE91B42B-2605-4D1C-9052-3E5361FF5935}" dt="2024-12-09T03:08:31.861" v="4581"/>
          <ac:spMkLst>
            <pc:docMk/>
            <pc:sldMk cId="4240650272" sldId="257"/>
            <ac:spMk id="15" creationId="{B5149783-F4A7-4381-90C8-5B0B986A2F15}"/>
          </ac:spMkLst>
        </pc:spChg>
        <pc:spChg chg="add del">
          <ac:chgData name="Charles Laurin" userId="32ac5c14fd16291c" providerId="LiveId" clId="{BE91B42B-2605-4D1C-9052-3E5361FF5935}" dt="2024-12-09T04:22:42.376" v="4688"/>
          <ac:spMkLst>
            <pc:docMk/>
            <pc:sldMk cId="4240650272" sldId="257"/>
            <ac:spMk id="16" creationId="{6F7E013D-0DE5-4A1E-B229-8063BAAE9644}"/>
          </ac:spMkLst>
        </pc:spChg>
        <pc:picChg chg="add mod ord">
          <ac:chgData name="Charles Laurin" userId="32ac5c14fd16291c" providerId="LiveId" clId="{BE91B42B-2605-4D1C-9052-3E5361FF5935}" dt="2024-12-09T04:23:30.246" v="4698" actId="1076"/>
          <ac:picMkLst>
            <pc:docMk/>
            <pc:sldMk cId="4240650272" sldId="257"/>
            <ac:picMk id="5" creationId="{9B469288-8268-30F5-0E24-AC3E0F4F8753}"/>
          </ac:picMkLst>
        </pc:picChg>
        <pc:picChg chg="add mod ord">
          <ac:chgData name="Charles Laurin" userId="32ac5c14fd16291c" providerId="LiveId" clId="{BE91B42B-2605-4D1C-9052-3E5361FF5935}" dt="2024-12-09T04:25:24.794" v="4725" actId="1037"/>
          <ac:picMkLst>
            <pc:docMk/>
            <pc:sldMk cId="4240650272" sldId="257"/>
            <ac:picMk id="7" creationId="{3EAC4BB6-FA44-DBC0-6F73-A1BD19279CC9}"/>
          </ac:picMkLst>
        </pc:picChg>
        <pc:picChg chg="add del mod">
          <ac:chgData name="Charles Laurin" userId="32ac5c14fd16291c" providerId="LiveId" clId="{BE91B42B-2605-4D1C-9052-3E5361FF5935}" dt="2024-12-09T04:20:48.408" v="4661" actId="478"/>
          <ac:picMkLst>
            <pc:docMk/>
            <pc:sldMk cId="4240650272" sldId="257"/>
            <ac:picMk id="8" creationId="{060AE811-A9AE-5BD5-54CE-A4AD715BAFC8}"/>
          </ac:picMkLst>
        </pc:picChg>
        <pc:picChg chg="add del mod">
          <ac:chgData name="Charles Laurin" userId="32ac5c14fd16291c" providerId="LiveId" clId="{BE91B42B-2605-4D1C-9052-3E5361FF5935}" dt="2024-12-09T04:21:32.521" v="4675" actId="478"/>
          <ac:picMkLst>
            <pc:docMk/>
            <pc:sldMk cId="4240650272" sldId="257"/>
            <ac:picMk id="9" creationId="{2B1C7440-976F-A6D5-1212-596BEE3052C4}"/>
          </ac:picMkLst>
        </pc:picChg>
        <pc:picChg chg="add mod">
          <ac:chgData name="Charles Laurin" userId="32ac5c14fd16291c" providerId="LiveId" clId="{BE91B42B-2605-4D1C-9052-3E5361FF5935}" dt="2024-12-09T04:21:28.294" v="4674" actId="14100"/>
          <ac:picMkLst>
            <pc:docMk/>
            <pc:sldMk cId="4240650272" sldId="257"/>
            <ac:picMk id="10" creationId="{7DD51439-D5F8-0C88-35B8-86C42440AB81}"/>
          </ac:picMkLst>
        </pc:picChg>
        <pc:picChg chg="add mod">
          <ac:chgData name="Charles Laurin" userId="32ac5c14fd16291c" providerId="LiveId" clId="{BE91B42B-2605-4D1C-9052-3E5361FF5935}" dt="2024-12-09T04:22:42.376" v="4688"/>
          <ac:picMkLst>
            <pc:docMk/>
            <pc:sldMk cId="4240650272" sldId="257"/>
            <ac:picMk id="11" creationId="{0B8F7D54-A51E-EAF4-82C9-90F5FBFA0B2C}"/>
          </ac:picMkLst>
        </pc:picChg>
        <pc:picChg chg="add mod">
          <ac:chgData name="Charles Laurin" userId="32ac5c14fd16291c" providerId="LiveId" clId="{BE91B42B-2605-4D1C-9052-3E5361FF5935}" dt="2024-12-09T04:25:41.973" v="4726" actId="553"/>
          <ac:picMkLst>
            <pc:docMk/>
            <pc:sldMk cId="4240650272" sldId="257"/>
            <ac:picMk id="12" creationId="{75DAD5BA-BA22-8720-3CD5-E2146573A58B}"/>
          </ac:picMkLst>
        </pc:picChg>
        <pc:picChg chg="add mod">
          <ac:chgData name="Charles Laurin" userId="32ac5c14fd16291c" providerId="LiveId" clId="{BE91B42B-2605-4D1C-9052-3E5361FF5935}" dt="2024-12-09T04:25:41.973" v="4726" actId="553"/>
          <ac:picMkLst>
            <pc:docMk/>
            <pc:sldMk cId="4240650272" sldId="257"/>
            <ac:picMk id="3074" creationId="{5FBD46C8-3C50-8DFC-833C-F3F15210AE9F}"/>
          </ac:picMkLst>
        </pc:picChg>
      </pc:sldChg>
      <pc:sldChg chg="addSp delSp modSp new mod modClrScheme chgLayout">
        <pc:chgData name="Charles Laurin" userId="32ac5c14fd16291c" providerId="LiveId" clId="{BE91B42B-2605-4D1C-9052-3E5361FF5935}" dt="2024-12-09T05:05:50.180" v="5577" actId="20577"/>
        <pc:sldMkLst>
          <pc:docMk/>
          <pc:sldMk cId="1428806901" sldId="258"/>
        </pc:sldMkLst>
        <pc:spChg chg="mod ord">
          <ac:chgData name="Charles Laurin" userId="32ac5c14fd16291c" providerId="LiveId" clId="{BE91B42B-2605-4D1C-9052-3E5361FF5935}" dt="2024-12-09T04:32:07.514" v="4916" actId="1076"/>
          <ac:spMkLst>
            <pc:docMk/>
            <pc:sldMk cId="1428806901" sldId="258"/>
            <ac:spMk id="2" creationId="{9E587A86-1129-D5A3-ACC7-7B44806A24CA}"/>
          </ac:spMkLst>
        </pc:spChg>
        <pc:spChg chg="del mod">
          <ac:chgData name="Charles Laurin" userId="32ac5c14fd16291c" providerId="LiveId" clId="{BE91B42B-2605-4D1C-9052-3E5361FF5935}" dt="2024-12-08T04:21:36.469" v="1252" actId="478"/>
          <ac:spMkLst>
            <pc:docMk/>
            <pc:sldMk cId="1428806901" sldId="258"/>
            <ac:spMk id="3" creationId="{DBB20972-9445-9A14-DDC9-ACEAA9F2C8CF}"/>
          </ac:spMkLst>
        </pc:spChg>
        <pc:spChg chg="add del mod">
          <ac:chgData name="Charles Laurin" userId="32ac5c14fd16291c" providerId="LiveId" clId="{BE91B42B-2605-4D1C-9052-3E5361FF5935}" dt="2024-12-08T04:21:22.244" v="1251" actId="478"/>
          <ac:spMkLst>
            <pc:docMk/>
            <pc:sldMk cId="1428806901" sldId="258"/>
            <ac:spMk id="5" creationId="{FF45BC20-634A-723D-498A-7A341F850E98}"/>
          </ac:spMkLst>
        </pc:spChg>
        <pc:spChg chg="add mod">
          <ac:chgData name="Charles Laurin" userId="32ac5c14fd16291c" providerId="LiveId" clId="{BE91B42B-2605-4D1C-9052-3E5361FF5935}" dt="2024-12-08T04:21:46.047" v="1256"/>
          <ac:spMkLst>
            <pc:docMk/>
            <pc:sldMk cId="1428806901" sldId="258"/>
            <ac:spMk id="16" creationId="{D059B8FC-E086-F6B4-0391-DB09E84876F9}"/>
          </ac:spMkLst>
        </pc:spChg>
        <pc:spChg chg="add mod">
          <ac:chgData name="Charles Laurin" userId="32ac5c14fd16291c" providerId="LiveId" clId="{BE91B42B-2605-4D1C-9052-3E5361FF5935}" dt="2024-12-08T04:21:46.047" v="1256"/>
          <ac:spMkLst>
            <pc:docMk/>
            <pc:sldMk cId="1428806901" sldId="258"/>
            <ac:spMk id="17" creationId="{54D1A917-9050-A92E-AC3A-10E594FDBA47}"/>
          </ac:spMkLst>
        </pc:spChg>
        <pc:spChg chg="add mod">
          <ac:chgData name="Charles Laurin" userId="32ac5c14fd16291c" providerId="LiveId" clId="{BE91B42B-2605-4D1C-9052-3E5361FF5935}" dt="2024-12-08T04:21:46.047" v="1256"/>
          <ac:spMkLst>
            <pc:docMk/>
            <pc:sldMk cId="1428806901" sldId="258"/>
            <ac:spMk id="18" creationId="{C61195D9-7894-EE48-8215-80F9B62744B6}"/>
          </ac:spMkLst>
        </pc:spChg>
        <pc:spChg chg="add mod">
          <ac:chgData name="Charles Laurin" userId="32ac5c14fd16291c" providerId="LiveId" clId="{BE91B42B-2605-4D1C-9052-3E5361FF5935}" dt="2024-12-08T04:21:46.047" v="1256"/>
          <ac:spMkLst>
            <pc:docMk/>
            <pc:sldMk cId="1428806901" sldId="258"/>
            <ac:spMk id="19" creationId="{6377B672-8FB6-2C78-5EBF-109E80EE6D69}"/>
          </ac:spMkLst>
        </pc:spChg>
        <pc:spChg chg="add mod">
          <ac:chgData name="Charles Laurin" userId="32ac5c14fd16291c" providerId="LiveId" clId="{BE91B42B-2605-4D1C-9052-3E5361FF5935}" dt="2024-12-08T04:21:46.047" v="1256"/>
          <ac:spMkLst>
            <pc:docMk/>
            <pc:sldMk cId="1428806901" sldId="258"/>
            <ac:spMk id="20" creationId="{EA54D54D-4D2D-E334-88F1-75D9FBB1C49A}"/>
          </ac:spMkLst>
        </pc:spChg>
        <pc:spChg chg="add mod">
          <ac:chgData name="Charles Laurin" userId="32ac5c14fd16291c" providerId="LiveId" clId="{BE91B42B-2605-4D1C-9052-3E5361FF5935}" dt="2024-12-08T04:21:46.047" v="1256"/>
          <ac:spMkLst>
            <pc:docMk/>
            <pc:sldMk cId="1428806901" sldId="258"/>
            <ac:spMk id="21" creationId="{85AAC97D-E491-BEC8-BC39-665893E6D11F}"/>
          </ac:spMkLst>
        </pc:spChg>
        <pc:spChg chg="add mod">
          <ac:chgData name="Charles Laurin" userId="32ac5c14fd16291c" providerId="LiveId" clId="{BE91B42B-2605-4D1C-9052-3E5361FF5935}" dt="2024-12-08T04:21:46.047" v="1256"/>
          <ac:spMkLst>
            <pc:docMk/>
            <pc:sldMk cId="1428806901" sldId="258"/>
            <ac:spMk id="22" creationId="{46C2D27C-DFB3-EBA9-1083-659B0540E873}"/>
          </ac:spMkLst>
        </pc:spChg>
        <pc:spChg chg="add mod">
          <ac:chgData name="Charles Laurin" userId="32ac5c14fd16291c" providerId="LiveId" clId="{BE91B42B-2605-4D1C-9052-3E5361FF5935}" dt="2024-12-08T04:21:46.047" v="1256"/>
          <ac:spMkLst>
            <pc:docMk/>
            <pc:sldMk cId="1428806901" sldId="258"/>
            <ac:spMk id="23" creationId="{9150E1A7-1551-83E3-5876-EC3AC242E208}"/>
          </ac:spMkLst>
        </pc:spChg>
        <pc:spChg chg="add mod">
          <ac:chgData name="Charles Laurin" userId="32ac5c14fd16291c" providerId="LiveId" clId="{BE91B42B-2605-4D1C-9052-3E5361FF5935}" dt="2024-12-08T04:21:46.047" v="1256"/>
          <ac:spMkLst>
            <pc:docMk/>
            <pc:sldMk cId="1428806901" sldId="258"/>
            <ac:spMk id="24" creationId="{6F213AC2-9501-577D-A80E-F6E27A5EF1EB}"/>
          </ac:spMkLst>
        </pc:spChg>
        <pc:spChg chg="add mod">
          <ac:chgData name="Charles Laurin" userId="32ac5c14fd16291c" providerId="LiveId" clId="{BE91B42B-2605-4D1C-9052-3E5361FF5935}" dt="2024-12-08T04:21:46.047" v="1256"/>
          <ac:spMkLst>
            <pc:docMk/>
            <pc:sldMk cId="1428806901" sldId="258"/>
            <ac:spMk id="25" creationId="{0A8B16F8-3316-A251-E1C1-69CBEBF70347}"/>
          </ac:spMkLst>
        </pc:spChg>
        <pc:spChg chg="add mod">
          <ac:chgData name="Charles Laurin" userId="32ac5c14fd16291c" providerId="LiveId" clId="{BE91B42B-2605-4D1C-9052-3E5361FF5935}" dt="2024-12-08T04:21:46.047" v="1256"/>
          <ac:spMkLst>
            <pc:docMk/>
            <pc:sldMk cId="1428806901" sldId="258"/>
            <ac:spMk id="26" creationId="{8F55DC2D-36C6-688A-8539-8A88212A84A2}"/>
          </ac:spMkLst>
        </pc:spChg>
        <pc:spChg chg="add mod">
          <ac:chgData name="Charles Laurin" userId="32ac5c14fd16291c" providerId="LiveId" clId="{BE91B42B-2605-4D1C-9052-3E5361FF5935}" dt="2024-12-08T04:21:46.047" v="1256"/>
          <ac:spMkLst>
            <pc:docMk/>
            <pc:sldMk cId="1428806901" sldId="258"/>
            <ac:spMk id="27" creationId="{98FA6EBC-48BE-7514-2B43-9BED88312CA8}"/>
          </ac:spMkLst>
        </pc:spChg>
        <pc:spChg chg="add mod">
          <ac:chgData name="Charles Laurin" userId="32ac5c14fd16291c" providerId="LiveId" clId="{BE91B42B-2605-4D1C-9052-3E5361FF5935}" dt="2024-12-08T04:21:46.047" v="1256"/>
          <ac:spMkLst>
            <pc:docMk/>
            <pc:sldMk cId="1428806901" sldId="258"/>
            <ac:spMk id="28" creationId="{5E891080-5CA6-F362-FE25-35ACDA395DF4}"/>
          </ac:spMkLst>
        </pc:spChg>
        <pc:spChg chg="add mod">
          <ac:chgData name="Charles Laurin" userId="32ac5c14fd16291c" providerId="LiveId" clId="{BE91B42B-2605-4D1C-9052-3E5361FF5935}" dt="2024-12-08T04:21:46.047" v="1256"/>
          <ac:spMkLst>
            <pc:docMk/>
            <pc:sldMk cId="1428806901" sldId="258"/>
            <ac:spMk id="29" creationId="{DC00B08D-1EA7-B035-99A5-DC51C854B77E}"/>
          </ac:spMkLst>
        </pc:spChg>
        <pc:spChg chg="add mod">
          <ac:chgData name="Charles Laurin" userId="32ac5c14fd16291c" providerId="LiveId" clId="{BE91B42B-2605-4D1C-9052-3E5361FF5935}" dt="2024-12-08T04:21:46.047" v="1256"/>
          <ac:spMkLst>
            <pc:docMk/>
            <pc:sldMk cId="1428806901" sldId="258"/>
            <ac:spMk id="30" creationId="{5AC3361C-0605-2EB7-0114-00F39367ECA0}"/>
          </ac:spMkLst>
        </pc:spChg>
        <pc:spChg chg="add mod">
          <ac:chgData name="Charles Laurin" userId="32ac5c14fd16291c" providerId="LiveId" clId="{BE91B42B-2605-4D1C-9052-3E5361FF5935}" dt="2024-12-08T04:21:46.047" v="1256"/>
          <ac:spMkLst>
            <pc:docMk/>
            <pc:sldMk cId="1428806901" sldId="258"/>
            <ac:spMk id="31" creationId="{0AEB74F6-743F-6EA4-101E-23FA2F7708B4}"/>
          </ac:spMkLst>
        </pc:spChg>
        <pc:spChg chg="add mod">
          <ac:chgData name="Charles Laurin" userId="32ac5c14fd16291c" providerId="LiveId" clId="{BE91B42B-2605-4D1C-9052-3E5361FF5935}" dt="2024-12-08T04:21:46.047" v="1256"/>
          <ac:spMkLst>
            <pc:docMk/>
            <pc:sldMk cId="1428806901" sldId="258"/>
            <ac:spMk id="32" creationId="{46ECFC8A-199E-1C73-21A8-522B24F467B5}"/>
          </ac:spMkLst>
        </pc:spChg>
        <pc:spChg chg="add mod">
          <ac:chgData name="Charles Laurin" userId="32ac5c14fd16291c" providerId="LiveId" clId="{BE91B42B-2605-4D1C-9052-3E5361FF5935}" dt="2024-12-08T04:21:46.047" v="1256"/>
          <ac:spMkLst>
            <pc:docMk/>
            <pc:sldMk cId="1428806901" sldId="258"/>
            <ac:spMk id="33" creationId="{BA657828-F4D5-CB54-4319-53E14D680F62}"/>
          </ac:spMkLst>
        </pc:spChg>
        <pc:spChg chg="add mod">
          <ac:chgData name="Charles Laurin" userId="32ac5c14fd16291c" providerId="LiveId" clId="{BE91B42B-2605-4D1C-9052-3E5361FF5935}" dt="2024-12-08T04:21:46.047" v="1256"/>
          <ac:spMkLst>
            <pc:docMk/>
            <pc:sldMk cId="1428806901" sldId="258"/>
            <ac:spMk id="34" creationId="{58F3208A-7A01-8D55-205C-02A211D4B888}"/>
          </ac:spMkLst>
        </pc:spChg>
        <pc:spChg chg="add mod">
          <ac:chgData name="Charles Laurin" userId="32ac5c14fd16291c" providerId="LiveId" clId="{BE91B42B-2605-4D1C-9052-3E5361FF5935}" dt="2024-12-08T04:21:46.047" v="1256"/>
          <ac:spMkLst>
            <pc:docMk/>
            <pc:sldMk cId="1428806901" sldId="258"/>
            <ac:spMk id="35" creationId="{79C57AE4-9540-E9A8-7952-35A13FE30933}"/>
          </ac:spMkLst>
        </pc:spChg>
        <pc:spChg chg="add del mod ord">
          <ac:chgData name="Charles Laurin" userId="32ac5c14fd16291c" providerId="LiveId" clId="{BE91B42B-2605-4D1C-9052-3E5361FF5935}" dt="2024-12-08T04:23:01.315" v="1267" actId="700"/>
          <ac:spMkLst>
            <pc:docMk/>
            <pc:sldMk cId="1428806901" sldId="258"/>
            <ac:spMk id="37" creationId="{479405D1-C8F0-9CEE-A8E1-067651A6A6B0}"/>
          </ac:spMkLst>
        </pc:spChg>
        <pc:spChg chg="add del mod ord">
          <ac:chgData name="Charles Laurin" userId="32ac5c14fd16291c" providerId="LiveId" clId="{BE91B42B-2605-4D1C-9052-3E5361FF5935}" dt="2024-12-08T04:23:01.315" v="1267" actId="700"/>
          <ac:spMkLst>
            <pc:docMk/>
            <pc:sldMk cId="1428806901" sldId="258"/>
            <ac:spMk id="38" creationId="{1B48BFDF-B99B-E7DE-8235-35CC14C20A3C}"/>
          </ac:spMkLst>
        </pc:spChg>
        <pc:spChg chg="add del mod">
          <ac:chgData name="Charles Laurin" userId="32ac5c14fd16291c" providerId="LiveId" clId="{BE91B42B-2605-4D1C-9052-3E5361FF5935}" dt="2024-12-09T04:31:28.412" v="4881" actId="478"/>
          <ac:spMkLst>
            <pc:docMk/>
            <pc:sldMk cId="1428806901" sldId="258"/>
            <ac:spMk id="39" creationId="{BD256CBB-3B6D-E29F-ABE8-69D23A477616}"/>
          </ac:spMkLst>
        </pc:spChg>
        <pc:spChg chg="add mod">
          <ac:chgData name="Charles Laurin" userId="32ac5c14fd16291c" providerId="LiveId" clId="{BE91B42B-2605-4D1C-9052-3E5361FF5935}" dt="2024-12-09T05:05:50.180" v="5577" actId="20577"/>
          <ac:spMkLst>
            <pc:docMk/>
            <pc:sldMk cId="1428806901" sldId="258"/>
            <ac:spMk id="42" creationId="{501D3989-D6F8-1A1B-E4EF-B8882EF6813D}"/>
          </ac:spMkLst>
        </pc:spChg>
        <pc:grpChg chg="add mod">
          <ac:chgData name="Charles Laurin" userId="32ac5c14fd16291c" providerId="LiveId" clId="{BE91B42B-2605-4D1C-9052-3E5361FF5935}" dt="2024-12-08T04:21:46.047" v="1256"/>
          <ac:grpSpMkLst>
            <pc:docMk/>
            <pc:sldMk cId="1428806901" sldId="258"/>
            <ac:grpSpMk id="6" creationId="{C7F375C2-BB95-8A0E-8123-EAE821F4C64E}"/>
          </ac:grpSpMkLst>
        </pc:grpChg>
        <pc:grpChg chg="add mod">
          <ac:chgData name="Charles Laurin" userId="32ac5c14fd16291c" providerId="LiveId" clId="{BE91B42B-2605-4D1C-9052-3E5361FF5935}" dt="2024-12-08T04:21:46.047" v="1256"/>
          <ac:grpSpMkLst>
            <pc:docMk/>
            <pc:sldMk cId="1428806901" sldId="258"/>
            <ac:grpSpMk id="7" creationId="{FA341915-CC60-DBAF-27F4-04C9AF50F80C}"/>
          </ac:grpSpMkLst>
        </pc:grpChg>
        <pc:grpChg chg="add mod">
          <ac:chgData name="Charles Laurin" userId="32ac5c14fd16291c" providerId="LiveId" clId="{BE91B42B-2605-4D1C-9052-3E5361FF5935}" dt="2024-12-08T04:21:46.047" v="1256"/>
          <ac:grpSpMkLst>
            <pc:docMk/>
            <pc:sldMk cId="1428806901" sldId="258"/>
            <ac:grpSpMk id="8" creationId="{5434FCC5-0DAE-E3F3-1F8F-CC1A9BC24B67}"/>
          </ac:grpSpMkLst>
        </pc:grpChg>
        <pc:grpChg chg="add mod">
          <ac:chgData name="Charles Laurin" userId="32ac5c14fd16291c" providerId="LiveId" clId="{BE91B42B-2605-4D1C-9052-3E5361FF5935}" dt="2024-12-08T04:21:46.047" v="1256"/>
          <ac:grpSpMkLst>
            <pc:docMk/>
            <pc:sldMk cId="1428806901" sldId="258"/>
            <ac:grpSpMk id="9" creationId="{967516AB-C896-0F7B-68ED-CFEFF53EBBE0}"/>
          </ac:grpSpMkLst>
        </pc:grpChg>
        <pc:grpChg chg="add mod">
          <ac:chgData name="Charles Laurin" userId="32ac5c14fd16291c" providerId="LiveId" clId="{BE91B42B-2605-4D1C-9052-3E5361FF5935}" dt="2024-12-08T04:21:46.047" v="1256"/>
          <ac:grpSpMkLst>
            <pc:docMk/>
            <pc:sldMk cId="1428806901" sldId="258"/>
            <ac:grpSpMk id="10" creationId="{D6A22859-D024-D1B7-4B09-8CCD39D999D6}"/>
          </ac:grpSpMkLst>
        </pc:grpChg>
        <pc:grpChg chg="add mod">
          <ac:chgData name="Charles Laurin" userId="32ac5c14fd16291c" providerId="LiveId" clId="{BE91B42B-2605-4D1C-9052-3E5361FF5935}" dt="2024-12-08T04:21:46.047" v="1256"/>
          <ac:grpSpMkLst>
            <pc:docMk/>
            <pc:sldMk cId="1428806901" sldId="258"/>
            <ac:grpSpMk id="11" creationId="{F16C434D-B32E-54A1-3127-D4DDE2994B5D}"/>
          </ac:grpSpMkLst>
        </pc:grpChg>
        <pc:grpChg chg="add mod">
          <ac:chgData name="Charles Laurin" userId="32ac5c14fd16291c" providerId="LiveId" clId="{BE91B42B-2605-4D1C-9052-3E5361FF5935}" dt="2024-12-08T04:21:46.047" v="1256"/>
          <ac:grpSpMkLst>
            <pc:docMk/>
            <pc:sldMk cId="1428806901" sldId="258"/>
            <ac:grpSpMk id="12" creationId="{5813893D-6235-D423-E394-7424D38CDC72}"/>
          </ac:grpSpMkLst>
        </pc:grpChg>
        <pc:grpChg chg="add mod">
          <ac:chgData name="Charles Laurin" userId="32ac5c14fd16291c" providerId="LiveId" clId="{BE91B42B-2605-4D1C-9052-3E5361FF5935}" dt="2024-12-08T04:21:46.047" v="1256"/>
          <ac:grpSpMkLst>
            <pc:docMk/>
            <pc:sldMk cId="1428806901" sldId="258"/>
            <ac:grpSpMk id="13" creationId="{30A8861A-58CB-506B-6A19-5F09FE237A65}"/>
          </ac:grpSpMkLst>
        </pc:grpChg>
        <pc:grpChg chg="add mod">
          <ac:chgData name="Charles Laurin" userId="32ac5c14fd16291c" providerId="LiveId" clId="{BE91B42B-2605-4D1C-9052-3E5361FF5935}" dt="2024-12-08T04:21:46.047" v="1256"/>
          <ac:grpSpMkLst>
            <pc:docMk/>
            <pc:sldMk cId="1428806901" sldId="258"/>
            <ac:grpSpMk id="14" creationId="{9999B616-D5B8-E511-EB26-43E4E4772DBE}"/>
          </ac:grpSpMkLst>
        </pc:grpChg>
        <pc:grpChg chg="add mod">
          <ac:chgData name="Charles Laurin" userId="32ac5c14fd16291c" providerId="LiveId" clId="{BE91B42B-2605-4D1C-9052-3E5361FF5935}" dt="2024-12-08T04:21:46.047" v="1256"/>
          <ac:grpSpMkLst>
            <pc:docMk/>
            <pc:sldMk cId="1428806901" sldId="258"/>
            <ac:grpSpMk id="15" creationId="{77D67F8E-98E8-1D91-3E86-2FE907983176}"/>
          </ac:grpSpMkLst>
        </pc:grpChg>
        <pc:picChg chg="add mod">
          <ac:chgData name="Charles Laurin" userId="32ac5c14fd16291c" providerId="LiveId" clId="{BE91B42B-2605-4D1C-9052-3E5361FF5935}" dt="2024-12-09T04:34:18.330" v="5160" actId="1038"/>
          <ac:picMkLst>
            <pc:docMk/>
            <pc:sldMk cId="1428806901" sldId="258"/>
            <ac:picMk id="36" creationId="{B9A5F2C9-D43E-2E96-A41A-57E1040C94C9}"/>
          </ac:picMkLst>
        </pc:picChg>
        <pc:picChg chg="add del">
          <ac:chgData name="Charles Laurin" userId="32ac5c14fd16291c" providerId="LiveId" clId="{BE91B42B-2605-4D1C-9052-3E5361FF5935}" dt="2024-12-08T21:37:27.853" v="3599" actId="22"/>
          <ac:picMkLst>
            <pc:docMk/>
            <pc:sldMk cId="1428806901" sldId="258"/>
            <ac:picMk id="41" creationId="{B7BB8323-4DCA-D085-9ED3-E6F3B603497E}"/>
          </ac:picMkLst>
        </pc:picChg>
        <pc:picChg chg="add mod">
          <ac:chgData name="Charles Laurin" userId="32ac5c14fd16291c" providerId="LiveId" clId="{BE91B42B-2605-4D1C-9052-3E5361FF5935}" dt="2024-12-09T04:34:13.831" v="5127" actId="1076"/>
          <ac:picMkLst>
            <pc:docMk/>
            <pc:sldMk cId="1428806901" sldId="258"/>
            <ac:picMk id="43" creationId="{F14C23BC-CA74-988E-84EE-FDE4D96E30D4}"/>
          </ac:picMkLst>
        </pc:picChg>
        <pc:picChg chg="add mod">
          <ac:chgData name="Charles Laurin" userId="32ac5c14fd16291c" providerId="LiveId" clId="{BE91B42B-2605-4D1C-9052-3E5361FF5935}" dt="2024-12-09T04:34:57.608" v="5162" actId="1076"/>
          <ac:picMkLst>
            <pc:docMk/>
            <pc:sldMk cId="1428806901" sldId="258"/>
            <ac:picMk id="44" creationId="{3E5A33DF-FA64-78D6-D9B5-BAD45982714F}"/>
          </ac:picMkLst>
        </pc:picChg>
        <pc:picChg chg="add mod">
          <ac:chgData name="Charles Laurin" userId="32ac5c14fd16291c" providerId="LiveId" clId="{BE91B42B-2605-4D1C-9052-3E5361FF5935}" dt="2024-12-09T04:36:01.178" v="5164" actId="1076"/>
          <ac:picMkLst>
            <pc:docMk/>
            <pc:sldMk cId="1428806901" sldId="258"/>
            <ac:picMk id="45" creationId="{7BA98C32-8657-240C-B99A-22A854DA5258}"/>
          </ac:picMkLst>
        </pc:picChg>
        <pc:picChg chg="add mod">
          <ac:chgData name="Charles Laurin" userId="32ac5c14fd16291c" providerId="LiveId" clId="{BE91B42B-2605-4D1C-9052-3E5361FF5935}" dt="2024-12-09T04:52:40.138" v="5386" actId="1036"/>
          <ac:picMkLst>
            <pc:docMk/>
            <pc:sldMk cId="1428806901" sldId="258"/>
            <ac:picMk id="46" creationId="{AFCFDD20-6C06-C1EC-C030-E380A5044324}"/>
          </ac:picMkLst>
        </pc:picChg>
      </pc:sldChg>
      <pc:sldChg chg="modSp new mod">
        <pc:chgData name="Charles Laurin" userId="32ac5c14fd16291c" providerId="LiveId" clId="{BE91B42B-2605-4D1C-9052-3E5361FF5935}" dt="2024-12-09T05:24:07.417" v="6990" actId="1076"/>
        <pc:sldMkLst>
          <pc:docMk/>
          <pc:sldMk cId="2410701780" sldId="259"/>
        </pc:sldMkLst>
        <pc:spChg chg="mod">
          <ac:chgData name="Charles Laurin" userId="32ac5c14fd16291c" providerId="LiveId" clId="{BE91B42B-2605-4D1C-9052-3E5361FF5935}" dt="2024-12-09T05:15:54.283" v="6473" actId="1037"/>
          <ac:spMkLst>
            <pc:docMk/>
            <pc:sldMk cId="2410701780" sldId="259"/>
            <ac:spMk id="2" creationId="{A47F9FA0-A476-6873-FE3B-7ABE3229E21E}"/>
          </ac:spMkLst>
        </pc:spChg>
        <pc:spChg chg="mod">
          <ac:chgData name="Charles Laurin" userId="32ac5c14fd16291c" providerId="LiveId" clId="{BE91B42B-2605-4D1C-9052-3E5361FF5935}" dt="2024-12-09T05:24:07.417" v="6990" actId="1076"/>
          <ac:spMkLst>
            <pc:docMk/>
            <pc:sldMk cId="2410701780" sldId="259"/>
            <ac:spMk id="3" creationId="{07F45C48-3199-12CA-314E-0428ADAB63FC}"/>
          </ac:spMkLst>
        </pc:spChg>
      </pc:sldChg>
      <pc:sldChg chg="addSp delSp modSp new mod">
        <pc:chgData name="Charles Laurin" userId="32ac5c14fd16291c" providerId="LiveId" clId="{BE91B42B-2605-4D1C-9052-3E5361FF5935}" dt="2024-12-09T05:20:03.944" v="6770" actId="20577"/>
        <pc:sldMkLst>
          <pc:docMk/>
          <pc:sldMk cId="3681440694" sldId="260"/>
        </pc:sldMkLst>
        <pc:spChg chg="mod">
          <ac:chgData name="Charles Laurin" userId="32ac5c14fd16291c" providerId="LiveId" clId="{BE91B42B-2605-4D1C-9052-3E5361FF5935}" dt="2024-12-09T05:16:17.362" v="6501" actId="20577"/>
          <ac:spMkLst>
            <pc:docMk/>
            <pc:sldMk cId="3681440694" sldId="260"/>
            <ac:spMk id="2" creationId="{14495DD4-1C38-A770-6A20-F74A03CE7A57}"/>
          </ac:spMkLst>
        </pc:spChg>
        <pc:spChg chg="mod">
          <ac:chgData name="Charles Laurin" userId="32ac5c14fd16291c" providerId="LiveId" clId="{BE91B42B-2605-4D1C-9052-3E5361FF5935}" dt="2024-12-09T05:20:03.944" v="6770" actId="20577"/>
          <ac:spMkLst>
            <pc:docMk/>
            <pc:sldMk cId="3681440694" sldId="260"/>
            <ac:spMk id="3" creationId="{32CC0020-A22C-B6F3-65D5-A942B4A45665}"/>
          </ac:spMkLst>
        </pc:spChg>
        <pc:picChg chg="add mod">
          <ac:chgData name="Charles Laurin" userId="32ac5c14fd16291c" providerId="LiveId" clId="{BE91B42B-2605-4D1C-9052-3E5361FF5935}" dt="2024-12-09T05:14:45.167" v="6324" actId="1037"/>
          <ac:picMkLst>
            <pc:docMk/>
            <pc:sldMk cId="3681440694" sldId="260"/>
            <ac:picMk id="5" creationId="{6AB8DB77-3124-F456-FF13-8C72F45221FA}"/>
          </ac:picMkLst>
        </pc:picChg>
        <pc:picChg chg="add">
          <ac:chgData name="Charles Laurin" userId="32ac5c14fd16291c" providerId="LiveId" clId="{BE91B42B-2605-4D1C-9052-3E5361FF5935}" dt="2024-12-08T04:44:26.868" v="1693"/>
          <ac:picMkLst>
            <pc:docMk/>
            <pc:sldMk cId="3681440694" sldId="260"/>
            <ac:picMk id="1026" creationId="{8C07D01E-6EB4-098C-86A4-C9510E9CEFCF}"/>
          </ac:picMkLst>
        </pc:picChg>
        <pc:picChg chg="add mod">
          <ac:chgData name="Charles Laurin" userId="32ac5c14fd16291c" providerId="LiveId" clId="{BE91B42B-2605-4D1C-9052-3E5361FF5935}" dt="2024-12-09T05:14:45.167" v="6324" actId="1037"/>
          <ac:picMkLst>
            <pc:docMk/>
            <pc:sldMk cId="3681440694" sldId="260"/>
            <ac:picMk id="1028" creationId="{AAC168F4-967A-9FEA-34F1-93C35A23438B}"/>
          </ac:picMkLst>
        </pc:picChg>
        <pc:picChg chg="add del">
          <ac:chgData name="Charles Laurin" userId="32ac5c14fd16291c" providerId="LiveId" clId="{BE91B42B-2605-4D1C-9052-3E5361FF5935}" dt="2024-12-08T04:54:03.250" v="1698" actId="21"/>
          <ac:picMkLst>
            <pc:docMk/>
            <pc:sldMk cId="3681440694" sldId="260"/>
            <ac:picMk id="1030" creationId="{B6E8E7E1-EDAA-E976-AD79-9C2137F640DE}"/>
          </ac:picMkLst>
        </pc:picChg>
      </pc:sldChg>
      <pc:sldChg chg="modSp new mod">
        <pc:chgData name="Charles Laurin" userId="32ac5c14fd16291c" providerId="LiveId" clId="{BE91B42B-2605-4D1C-9052-3E5361FF5935}" dt="2024-12-09T05:26:03.560" v="7171" actId="20577"/>
        <pc:sldMkLst>
          <pc:docMk/>
          <pc:sldMk cId="3497610306" sldId="261"/>
        </pc:sldMkLst>
        <pc:spChg chg="mod">
          <ac:chgData name="Charles Laurin" userId="32ac5c14fd16291c" providerId="LiveId" clId="{BE91B42B-2605-4D1C-9052-3E5361FF5935}" dt="2024-12-09T05:21:40.201" v="6966" actId="20577"/>
          <ac:spMkLst>
            <pc:docMk/>
            <pc:sldMk cId="3497610306" sldId="261"/>
            <ac:spMk id="2" creationId="{36D1A6F0-796A-6554-6A35-991F2175CD8F}"/>
          </ac:spMkLst>
        </pc:spChg>
        <pc:spChg chg="mod">
          <ac:chgData name="Charles Laurin" userId="32ac5c14fd16291c" providerId="LiveId" clId="{BE91B42B-2605-4D1C-9052-3E5361FF5935}" dt="2024-12-09T05:26:03.560" v="7171" actId="20577"/>
          <ac:spMkLst>
            <pc:docMk/>
            <pc:sldMk cId="3497610306" sldId="261"/>
            <ac:spMk id="3" creationId="{A51FF9A9-AB6F-2F66-33C1-FE35FAF3E8D2}"/>
          </ac:spMkLst>
        </pc:spChg>
      </pc:sldChg>
      <pc:sldChg chg="addSp delSp modSp new mod">
        <pc:chgData name="Charles Laurin" userId="32ac5c14fd16291c" providerId="LiveId" clId="{BE91B42B-2605-4D1C-9052-3E5361FF5935}" dt="2024-12-08T04:22:12.389" v="1262"/>
        <pc:sldMkLst>
          <pc:docMk/>
          <pc:sldMk cId="901670611" sldId="262"/>
        </pc:sldMkLst>
        <pc:spChg chg="del">
          <ac:chgData name="Charles Laurin" userId="32ac5c14fd16291c" providerId="LiveId" clId="{BE91B42B-2605-4D1C-9052-3E5361FF5935}" dt="2024-12-08T04:22:11.851" v="1261" actId="478"/>
          <ac:spMkLst>
            <pc:docMk/>
            <pc:sldMk cId="901670611" sldId="262"/>
            <ac:spMk id="2" creationId="{F0A01E08-4AAC-E782-8D0E-C578E0B74588}"/>
          </ac:spMkLst>
        </pc:spChg>
        <pc:spChg chg="del">
          <ac:chgData name="Charles Laurin" userId="32ac5c14fd16291c" providerId="LiveId" clId="{BE91B42B-2605-4D1C-9052-3E5361FF5935}" dt="2024-12-08T04:22:10.730" v="1260" actId="478"/>
          <ac:spMkLst>
            <pc:docMk/>
            <pc:sldMk cId="901670611" sldId="262"/>
            <ac:spMk id="3" creationId="{057383E4-C89D-F4F9-57EC-482375F9C8EF}"/>
          </ac:spMkLst>
        </pc:spChg>
        <pc:spChg chg="add mod">
          <ac:chgData name="Charles Laurin" userId="32ac5c14fd16291c" providerId="LiveId" clId="{BE91B42B-2605-4D1C-9052-3E5361FF5935}" dt="2024-12-08T04:22:12.389" v="1262"/>
          <ac:spMkLst>
            <pc:docMk/>
            <pc:sldMk cId="901670611" sldId="262"/>
            <ac:spMk id="14" creationId="{4452DE3C-0DC6-C87A-75F0-9EA5945A979B}"/>
          </ac:spMkLst>
        </pc:spChg>
        <pc:spChg chg="add mod">
          <ac:chgData name="Charles Laurin" userId="32ac5c14fd16291c" providerId="LiveId" clId="{BE91B42B-2605-4D1C-9052-3E5361FF5935}" dt="2024-12-08T04:22:12.389" v="1262"/>
          <ac:spMkLst>
            <pc:docMk/>
            <pc:sldMk cId="901670611" sldId="262"/>
            <ac:spMk id="15" creationId="{0445ADB4-FEDA-0447-7067-13B80BFD279E}"/>
          </ac:spMkLst>
        </pc:spChg>
        <pc:spChg chg="add mod">
          <ac:chgData name="Charles Laurin" userId="32ac5c14fd16291c" providerId="LiveId" clId="{BE91B42B-2605-4D1C-9052-3E5361FF5935}" dt="2024-12-08T04:22:12.389" v="1262"/>
          <ac:spMkLst>
            <pc:docMk/>
            <pc:sldMk cId="901670611" sldId="262"/>
            <ac:spMk id="16" creationId="{2A069BC4-5FD9-A602-1C2D-AEDF5AAC81FB}"/>
          </ac:spMkLst>
        </pc:spChg>
        <pc:spChg chg="add mod">
          <ac:chgData name="Charles Laurin" userId="32ac5c14fd16291c" providerId="LiveId" clId="{BE91B42B-2605-4D1C-9052-3E5361FF5935}" dt="2024-12-08T04:22:12.389" v="1262"/>
          <ac:spMkLst>
            <pc:docMk/>
            <pc:sldMk cId="901670611" sldId="262"/>
            <ac:spMk id="17" creationId="{0EBCBAB6-1FD9-CE75-830B-BA06F7ABD8B0}"/>
          </ac:spMkLst>
        </pc:spChg>
        <pc:spChg chg="add mod">
          <ac:chgData name="Charles Laurin" userId="32ac5c14fd16291c" providerId="LiveId" clId="{BE91B42B-2605-4D1C-9052-3E5361FF5935}" dt="2024-12-08T04:22:12.389" v="1262"/>
          <ac:spMkLst>
            <pc:docMk/>
            <pc:sldMk cId="901670611" sldId="262"/>
            <ac:spMk id="18" creationId="{2304AE21-C270-7508-F088-E982073E400E}"/>
          </ac:spMkLst>
        </pc:spChg>
        <pc:spChg chg="add mod">
          <ac:chgData name="Charles Laurin" userId="32ac5c14fd16291c" providerId="LiveId" clId="{BE91B42B-2605-4D1C-9052-3E5361FF5935}" dt="2024-12-08T04:22:12.389" v="1262"/>
          <ac:spMkLst>
            <pc:docMk/>
            <pc:sldMk cId="901670611" sldId="262"/>
            <ac:spMk id="19" creationId="{BD4B6EA0-1CB8-D911-B8EA-49EA6A1A3E9E}"/>
          </ac:spMkLst>
        </pc:spChg>
        <pc:spChg chg="add mod">
          <ac:chgData name="Charles Laurin" userId="32ac5c14fd16291c" providerId="LiveId" clId="{BE91B42B-2605-4D1C-9052-3E5361FF5935}" dt="2024-12-08T04:22:12.389" v="1262"/>
          <ac:spMkLst>
            <pc:docMk/>
            <pc:sldMk cId="901670611" sldId="262"/>
            <ac:spMk id="20" creationId="{936538AE-1EA6-3DCA-F01D-2C22F1D7D28E}"/>
          </ac:spMkLst>
        </pc:spChg>
        <pc:spChg chg="add mod">
          <ac:chgData name="Charles Laurin" userId="32ac5c14fd16291c" providerId="LiveId" clId="{BE91B42B-2605-4D1C-9052-3E5361FF5935}" dt="2024-12-08T04:22:12.389" v="1262"/>
          <ac:spMkLst>
            <pc:docMk/>
            <pc:sldMk cId="901670611" sldId="262"/>
            <ac:spMk id="21" creationId="{DDA093CD-6D08-4D79-DB31-55641A0A7F62}"/>
          </ac:spMkLst>
        </pc:spChg>
        <pc:spChg chg="add mod">
          <ac:chgData name="Charles Laurin" userId="32ac5c14fd16291c" providerId="LiveId" clId="{BE91B42B-2605-4D1C-9052-3E5361FF5935}" dt="2024-12-08T04:22:12.389" v="1262"/>
          <ac:spMkLst>
            <pc:docMk/>
            <pc:sldMk cId="901670611" sldId="262"/>
            <ac:spMk id="22" creationId="{56EEC8D2-D816-4040-8439-3A5A00D29556}"/>
          </ac:spMkLst>
        </pc:spChg>
        <pc:spChg chg="add mod">
          <ac:chgData name="Charles Laurin" userId="32ac5c14fd16291c" providerId="LiveId" clId="{BE91B42B-2605-4D1C-9052-3E5361FF5935}" dt="2024-12-08T04:22:12.389" v="1262"/>
          <ac:spMkLst>
            <pc:docMk/>
            <pc:sldMk cId="901670611" sldId="262"/>
            <ac:spMk id="23" creationId="{06F7564A-AAA2-3034-4ADC-5EE50374ADA8}"/>
          </ac:spMkLst>
        </pc:spChg>
        <pc:spChg chg="add mod">
          <ac:chgData name="Charles Laurin" userId="32ac5c14fd16291c" providerId="LiveId" clId="{BE91B42B-2605-4D1C-9052-3E5361FF5935}" dt="2024-12-08T04:22:12.389" v="1262"/>
          <ac:spMkLst>
            <pc:docMk/>
            <pc:sldMk cId="901670611" sldId="262"/>
            <ac:spMk id="24" creationId="{7882B73A-7E30-8E97-D340-99CD53FDE3B1}"/>
          </ac:spMkLst>
        </pc:spChg>
        <pc:spChg chg="add mod">
          <ac:chgData name="Charles Laurin" userId="32ac5c14fd16291c" providerId="LiveId" clId="{BE91B42B-2605-4D1C-9052-3E5361FF5935}" dt="2024-12-08T04:22:12.389" v="1262"/>
          <ac:spMkLst>
            <pc:docMk/>
            <pc:sldMk cId="901670611" sldId="262"/>
            <ac:spMk id="25" creationId="{9EF2A0E9-7DF3-D146-40AC-A5D0C9C906B0}"/>
          </ac:spMkLst>
        </pc:spChg>
        <pc:spChg chg="add mod">
          <ac:chgData name="Charles Laurin" userId="32ac5c14fd16291c" providerId="LiveId" clId="{BE91B42B-2605-4D1C-9052-3E5361FF5935}" dt="2024-12-08T04:22:12.389" v="1262"/>
          <ac:spMkLst>
            <pc:docMk/>
            <pc:sldMk cId="901670611" sldId="262"/>
            <ac:spMk id="26" creationId="{6E48241F-E124-8275-21A6-32818095BE95}"/>
          </ac:spMkLst>
        </pc:spChg>
        <pc:spChg chg="add mod">
          <ac:chgData name="Charles Laurin" userId="32ac5c14fd16291c" providerId="LiveId" clId="{BE91B42B-2605-4D1C-9052-3E5361FF5935}" dt="2024-12-08T04:22:12.389" v="1262"/>
          <ac:spMkLst>
            <pc:docMk/>
            <pc:sldMk cId="901670611" sldId="262"/>
            <ac:spMk id="27" creationId="{0E5F9E2B-3CDD-F631-B9AD-3472C1F18A99}"/>
          </ac:spMkLst>
        </pc:spChg>
        <pc:spChg chg="add mod">
          <ac:chgData name="Charles Laurin" userId="32ac5c14fd16291c" providerId="LiveId" clId="{BE91B42B-2605-4D1C-9052-3E5361FF5935}" dt="2024-12-08T04:22:12.389" v="1262"/>
          <ac:spMkLst>
            <pc:docMk/>
            <pc:sldMk cId="901670611" sldId="262"/>
            <ac:spMk id="28" creationId="{491E5C41-5B2C-FD17-2F3B-02E81BEB0E36}"/>
          </ac:spMkLst>
        </pc:spChg>
        <pc:spChg chg="add mod">
          <ac:chgData name="Charles Laurin" userId="32ac5c14fd16291c" providerId="LiveId" clId="{BE91B42B-2605-4D1C-9052-3E5361FF5935}" dt="2024-12-08T04:22:12.389" v="1262"/>
          <ac:spMkLst>
            <pc:docMk/>
            <pc:sldMk cId="901670611" sldId="262"/>
            <ac:spMk id="29" creationId="{995AB122-8DC2-DD99-A9E4-880D06E0A429}"/>
          </ac:spMkLst>
        </pc:spChg>
        <pc:spChg chg="add mod">
          <ac:chgData name="Charles Laurin" userId="32ac5c14fd16291c" providerId="LiveId" clId="{BE91B42B-2605-4D1C-9052-3E5361FF5935}" dt="2024-12-08T04:22:12.389" v="1262"/>
          <ac:spMkLst>
            <pc:docMk/>
            <pc:sldMk cId="901670611" sldId="262"/>
            <ac:spMk id="30" creationId="{7BF00232-AB74-014D-FCE6-99E3DBEE6141}"/>
          </ac:spMkLst>
        </pc:spChg>
        <pc:spChg chg="add mod">
          <ac:chgData name="Charles Laurin" userId="32ac5c14fd16291c" providerId="LiveId" clId="{BE91B42B-2605-4D1C-9052-3E5361FF5935}" dt="2024-12-08T04:22:12.389" v="1262"/>
          <ac:spMkLst>
            <pc:docMk/>
            <pc:sldMk cId="901670611" sldId="262"/>
            <ac:spMk id="31" creationId="{A2B188FD-0852-5E7E-A63F-7F0BCDC4056A}"/>
          </ac:spMkLst>
        </pc:spChg>
        <pc:spChg chg="add mod">
          <ac:chgData name="Charles Laurin" userId="32ac5c14fd16291c" providerId="LiveId" clId="{BE91B42B-2605-4D1C-9052-3E5361FF5935}" dt="2024-12-08T04:22:12.389" v="1262"/>
          <ac:spMkLst>
            <pc:docMk/>
            <pc:sldMk cId="901670611" sldId="262"/>
            <ac:spMk id="32" creationId="{D99B6B67-17C0-C17A-0C46-0B2BFDE53E1B}"/>
          </ac:spMkLst>
        </pc:spChg>
        <pc:spChg chg="add mod">
          <ac:chgData name="Charles Laurin" userId="32ac5c14fd16291c" providerId="LiveId" clId="{BE91B42B-2605-4D1C-9052-3E5361FF5935}" dt="2024-12-08T04:22:12.389" v="1262"/>
          <ac:spMkLst>
            <pc:docMk/>
            <pc:sldMk cId="901670611" sldId="262"/>
            <ac:spMk id="33" creationId="{50C82020-6CB4-9E76-E63F-8808549B2D5F}"/>
          </ac:spMkLst>
        </pc:spChg>
        <pc:grpChg chg="add mod">
          <ac:chgData name="Charles Laurin" userId="32ac5c14fd16291c" providerId="LiveId" clId="{BE91B42B-2605-4D1C-9052-3E5361FF5935}" dt="2024-12-08T04:22:12.389" v="1262"/>
          <ac:grpSpMkLst>
            <pc:docMk/>
            <pc:sldMk cId="901670611" sldId="262"/>
            <ac:grpSpMk id="4" creationId="{B36F689E-75CF-EF5E-3CFE-F8D4E94F109F}"/>
          </ac:grpSpMkLst>
        </pc:grpChg>
        <pc:grpChg chg="add mod">
          <ac:chgData name="Charles Laurin" userId="32ac5c14fd16291c" providerId="LiveId" clId="{BE91B42B-2605-4D1C-9052-3E5361FF5935}" dt="2024-12-08T04:22:12.389" v="1262"/>
          <ac:grpSpMkLst>
            <pc:docMk/>
            <pc:sldMk cId="901670611" sldId="262"/>
            <ac:grpSpMk id="5" creationId="{D3B67653-7F6A-A83C-5A45-99598A5E2131}"/>
          </ac:grpSpMkLst>
        </pc:grpChg>
        <pc:grpChg chg="add mod">
          <ac:chgData name="Charles Laurin" userId="32ac5c14fd16291c" providerId="LiveId" clId="{BE91B42B-2605-4D1C-9052-3E5361FF5935}" dt="2024-12-08T04:22:12.389" v="1262"/>
          <ac:grpSpMkLst>
            <pc:docMk/>
            <pc:sldMk cId="901670611" sldId="262"/>
            <ac:grpSpMk id="6" creationId="{52B82084-A2AC-364D-B452-F056D32BC707}"/>
          </ac:grpSpMkLst>
        </pc:grpChg>
        <pc:grpChg chg="add mod">
          <ac:chgData name="Charles Laurin" userId="32ac5c14fd16291c" providerId="LiveId" clId="{BE91B42B-2605-4D1C-9052-3E5361FF5935}" dt="2024-12-08T04:22:12.389" v="1262"/>
          <ac:grpSpMkLst>
            <pc:docMk/>
            <pc:sldMk cId="901670611" sldId="262"/>
            <ac:grpSpMk id="7" creationId="{19D61F4C-7C34-EE84-5492-7A9E8B72CDE7}"/>
          </ac:grpSpMkLst>
        </pc:grpChg>
        <pc:grpChg chg="add mod">
          <ac:chgData name="Charles Laurin" userId="32ac5c14fd16291c" providerId="LiveId" clId="{BE91B42B-2605-4D1C-9052-3E5361FF5935}" dt="2024-12-08T04:22:12.389" v="1262"/>
          <ac:grpSpMkLst>
            <pc:docMk/>
            <pc:sldMk cId="901670611" sldId="262"/>
            <ac:grpSpMk id="8" creationId="{15DC4855-C62E-1005-351D-6A0A1E65B0DE}"/>
          </ac:grpSpMkLst>
        </pc:grpChg>
        <pc:grpChg chg="add mod">
          <ac:chgData name="Charles Laurin" userId="32ac5c14fd16291c" providerId="LiveId" clId="{BE91B42B-2605-4D1C-9052-3E5361FF5935}" dt="2024-12-08T04:22:12.389" v="1262"/>
          <ac:grpSpMkLst>
            <pc:docMk/>
            <pc:sldMk cId="901670611" sldId="262"/>
            <ac:grpSpMk id="9" creationId="{5DEAC935-BAE2-5B3A-2AE2-7B7C35D2CB4F}"/>
          </ac:grpSpMkLst>
        </pc:grpChg>
        <pc:grpChg chg="add mod">
          <ac:chgData name="Charles Laurin" userId="32ac5c14fd16291c" providerId="LiveId" clId="{BE91B42B-2605-4D1C-9052-3E5361FF5935}" dt="2024-12-08T04:22:12.389" v="1262"/>
          <ac:grpSpMkLst>
            <pc:docMk/>
            <pc:sldMk cId="901670611" sldId="262"/>
            <ac:grpSpMk id="10" creationId="{102B3A68-AA10-77DF-84B5-755C19A1CD76}"/>
          </ac:grpSpMkLst>
        </pc:grpChg>
        <pc:grpChg chg="add mod">
          <ac:chgData name="Charles Laurin" userId="32ac5c14fd16291c" providerId="LiveId" clId="{BE91B42B-2605-4D1C-9052-3E5361FF5935}" dt="2024-12-08T04:22:12.389" v="1262"/>
          <ac:grpSpMkLst>
            <pc:docMk/>
            <pc:sldMk cId="901670611" sldId="262"/>
            <ac:grpSpMk id="11" creationId="{AE31176A-F59C-4332-E12A-E6C3C0EAF7A7}"/>
          </ac:grpSpMkLst>
        </pc:grpChg>
        <pc:grpChg chg="add mod">
          <ac:chgData name="Charles Laurin" userId="32ac5c14fd16291c" providerId="LiveId" clId="{BE91B42B-2605-4D1C-9052-3E5361FF5935}" dt="2024-12-08T04:22:12.389" v="1262"/>
          <ac:grpSpMkLst>
            <pc:docMk/>
            <pc:sldMk cId="901670611" sldId="262"/>
            <ac:grpSpMk id="12" creationId="{2BAF9F73-B613-C680-25D0-5BB6C1ADEDFB}"/>
          </ac:grpSpMkLst>
        </pc:grpChg>
        <pc:grpChg chg="add mod">
          <ac:chgData name="Charles Laurin" userId="32ac5c14fd16291c" providerId="LiveId" clId="{BE91B42B-2605-4D1C-9052-3E5361FF5935}" dt="2024-12-08T04:22:12.389" v="1262"/>
          <ac:grpSpMkLst>
            <pc:docMk/>
            <pc:sldMk cId="901670611" sldId="262"/>
            <ac:grpSpMk id="13" creationId="{B4931278-BE2B-B26D-9A91-9748B133929D}"/>
          </ac:grpSpMkLst>
        </pc:grpChg>
      </pc:sldChg>
      <pc:sldChg chg="addSp delSp modSp new del mod">
        <pc:chgData name="Charles Laurin" userId="32ac5c14fd16291c" providerId="LiveId" clId="{BE91B42B-2605-4D1C-9052-3E5361FF5935}" dt="2024-12-09T05:17:01.282" v="6503" actId="2696"/>
        <pc:sldMkLst>
          <pc:docMk/>
          <pc:sldMk cId="2106228999" sldId="263"/>
        </pc:sldMkLst>
        <pc:spChg chg="del">
          <ac:chgData name="Charles Laurin" userId="32ac5c14fd16291c" providerId="LiveId" clId="{BE91B42B-2605-4D1C-9052-3E5361FF5935}" dt="2024-12-08T05:20:11.378" v="1910" actId="478"/>
          <ac:spMkLst>
            <pc:docMk/>
            <pc:sldMk cId="2106228999" sldId="263"/>
            <ac:spMk id="2" creationId="{428931EA-133E-2E5E-B870-5A1658F6B67D}"/>
          </ac:spMkLst>
        </pc:spChg>
        <pc:spChg chg="del">
          <ac:chgData name="Charles Laurin" userId="32ac5c14fd16291c" providerId="LiveId" clId="{BE91B42B-2605-4D1C-9052-3E5361FF5935}" dt="2024-12-08T05:20:07.384" v="1909" actId="478"/>
          <ac:spMkLst>
            <pc:docMk/>
            <pc:sldMk cId="2106228999" sldId="263"/>
            <ac:spMk id="3" creationId="{E2B0A286-5503-9D0F-79F8-88362E37BAE1}"/>
          </ac:spMkLst>
        </pc:spChg>
        <pc:spChg chg="add mod">
          <ac:chgData name="Charles Laurin" userId="32ac5c14fd16291c" providerId="LiveId" clId="{BE91B42B-2605-4D1C-9052-3E5361FF5935}" dt="2024-12-08T22:40:28.462" v="4464" actId="20577"/>
          <ac:spMkLst>
            <pc:docMk/>
            <pc:sldMk cId="2106228999" sldId="263"/>
            <ac:spMk id="5" creationId="{AD94716D-CB03-3ED9-120A-E0D68AB00598}"/>
          </ac:spMkLst>
        </pc:spChg>
        <pc:spChg chg="add mod">
          <ac:chgData name="Charles Laurin" userId="32ac5c14fd16291c" providerId="LiveId" clId="{BE91B42B-2605-4D1C-9052-3E5361FF5935}" dt="2024-12-08T22:40:52.843" v="4467"/>
          <ac:spMkLst>
            <pc:docMk/>
            <pc:sldMk cId="2106228999" sldId="263"/>
            <ac:spMk id="7" creationId="{65971493-8DD4-0388-7944-A82B3CB6039F}"/>
          </ac:spMkLst>
        </pc:spChg>
        <pc:picChg chg="add mod">
          <ac:chgData name="Charles Laurin" userId="32ac5c14fd16291c" providerId="LiveId" clId="{BE91B42B-2605-4D1C-9052-3E5361FF5935}" dt="2024-12-08T22:39:16.472" v="4418"/>
          <ac:picMkLst>
            <pc:docMk/>
            <pc:sldMk cId="2106228999" sldId="263"/>
            <ac:picMk id="8" creationId="{05D69B63-CBA0-EF4D-AB89-80A75B87590B}"/>
          </ac:picMkLst>
        </pc:picChg>
        <pc:picChg chg="add del mod">
          <ac:chgData name="Charles Laurin" userId="32ac5c14fd16291c" providerId="LiveId" clId="{BE91B42B-2605-4D1C-9052-3E5361FF5935}" dt="2024-12-08T22:39:54.800" v="4422" actId="478"/>
          <ac:picMkLst>
            <pc:docMk/>
            <pc:sldMk cId="2106228999" sldId="263"/>
            <ac:picMk id="9" creationId="{17398241-579F-99EB-131D-D5072EBA22A3}"/>
          </ac:picMkLst>
        </pc:picChg>
        <pc:picChg chg="add mod">
          <ac:chgData name="Charles Laurin" userId="32ac5c14fd16291c" providerId="LiveId" clId="{BE91B42B-2605-4D1C-9052-3E5361FF5935}" dt="2024-12-08T22:34:15.736" v="4413" actId="14826"/>
          <ac:picMkLst>
            <pc:docMk/>
            <pc:sldMk cId="2106228999" sldId="263"/>
            <ac:picMk id="2050" creationId="{180FE93C-E9D6-86E0-76EB-946E1ED794B1}"/>
          </ac:picMkLst>
        </pc:picChg>
        <pc:picChg chg="add mod">
          <ac:chgData name="Charles Laurin" userId="32ac5c14fd16291c" providerId="LiveId" clId="{BE91B42B-2605-4D1C-9052-3E5361FF5935}" dt="2024-12-08T22:34:55.897" v="4414" actId="14826"/>
          <ac:picMkLst>
            <pc:docMk/>
            <pc:sldMk cId="2106228999" sldId="263"/>
            <ac:picMk id="2052" creationId="{A2158963-004E-BE56-D078-229F0FE3046D}"/>
          </ac:picMkLst>
        </pc:picChg>
        <pc:picChg chg="add mod">
          <ac:chgData name="Charles Laurin" userId="32ac5c14fd16291c" providerId="LiveId" clId="{BE91B42B-2605-4D1C-9052-3E5361FF5935}" dt="2024-12-08T22:35:48.885" v="4416" actId="14826"/>
          <ac:picMkLst>
            <pc:docMk/>
            <pc:sldMk cId="2106228999" sldId="263"/>
            <ac:picMk id="2054" creationId="{A560D671-B956-C7CE-D5BB-E9EA5F282232}"/>
          </ac:picMkLst>
        </pc:picChg>
        <pc:picChg chg="add del mod">
          <ac:chgData name="Charles Laurin" userId="32ac5c14fd16291c" providerId="LiveId" clId="{BE91B42B-2605-4D1C-9052-3E5361FF5935}" dt="2024-12-08T05:23:55.273" v="1941" actId="478"/>
          <ac:picMkLst>
            <pc:docMk/>
            <pc:sldMk cId="2106228999" sldId="263"/>
            <ac:picMk id="2056" creationId="{6CA26583-152F-5B69-A1C5-36F6FF852C53}"/>
          </ac:picMkLst>
        </pc:picChg>
        <pc:picChg chg="add mod">
          <ac:chgData name="Charles Laurin" userId="32ac5c14fd16291c" providerId="LiveId" clId="{BE91B42B-2605-4D1C-9052-3E5361FF5935}" dt="2024-12-08T22:36:27.140" v="4417" actId="14826"/>
          <ac:picMkLst>
            <pc:docMk/>
            <pc:sldMk cId="2106228999" sldId="263"/>
            <ac:picMk id="2058" creationId="{DA420125-180A-2D03-3A1C-4EE233277940}"/>
          </ac:picMkLst>
        </pc:picChg>
        <pc:picChg chg="add mod">
          <ac:chgData name="Charles Laurin" userId="32ac5c14fd16291c" providerId="LiveId" clId="{BE91B42B-2605-4D1C-9052-3E5361FF5935}" dt="2024-12-08T22:29:24.052" v="4391" actId="14826"/>
          <ac:picMkLst>
            <pc:docMk/>
            <pc:sldMk cId="2106228999" sldId="263"/>
            <ac:picMk id="2060" creationId="{1C0D518C-E2CD-CE05-7731-ABED5F307EB1}"/>
          </ac:picMkLst>
        </pc:picChg>
        <pc:picChg chg="add mod">
          <ac:chgData name="Charles Laurin" userId="32ac5c14fd16291c" providerId="LiveId" clId="{BE91B42B-2605-4D1C-9052-3E5361FF5935}" dt="2024-12-08T22:30:15.680" v="4394" actId="14826"/>
          <ac:picMkLst>
            <pc:docMk/>
            <pc:sldMk cId="2106228999" sldId="263"/>
            <ac:picMk id="2062" creationId="{D9DEC944-4B8F-52B5-F3C1-D19AF5EB9D76}"/>
          </ac:picMkLst>
        </pc:picChg>
        <pc:picChg chg="add mod">
          <ac:chgData name="Charles Laurin" userId="32ac5c14fd16291c" providerId="LiveId" clId="{BE91B42B-2605-4D1C-9052-3E5361FF5935}" dt="2024-12-08T22:30:34.737" v="4395" actId="14826"/>
          <ac:picMkLst>
            <pc:docMk/>
            <pc:sldMk cId="2106228999" sldId="263"/>
            <ac:picMk id="2064" creationId="{2B1DCE21-7816-7DC1-789A-C8521E17811C}"/>
          </ac:picMkLst>
        </pc:picChg>
        <pc:picChg chg="add mod">
          <ac:chgData name="Charles Laurin" userId="32ac5c14fd16291c" providerId="LiveId" clId="{BE91B42B-2605-4D1C-9052-3E5361FF5935}" dt="2024-12-08T22:30:59.941" v="4396" actId="14826"/>
          <ac:picMkLst>
            <pc:docMk/>
            <pc:sldMk cId="2106228999" sldId="263"/>
            <ac:picMk id="2066" creationId="{C618A684-3F9B-180B-8A30-3DDCA98DA018}"/>
          </ac:picMkLst>
        </pc:picChg>
      </pc:sldChg>
      <pc:sldChg chg="add">
        <pc:chgData name="Charles Laurin" userId="32ac5c14fd16291c" providerId="LiveId" clId="{BE91B42B-2605-4D1C-9052-3E5361FF5935}" dt="2024-12-09T05:17:03.733" v="6504"/>
        <pc:sldMkLst>
          <pc:docMk/>
          <pc:sldMk cId="2844948690" sldId="263"/>
        </pc:sldMkLst>
      </pc:sldChg>
      <pc:sldChg chg="add">
        <pc:chgData name="Charles Laurin" userId="32ac5c14fd16291c" providerId="LiveId" clId="{BE91B42B-2605-4D1C-9052-3E5361FF5935}" dt="2024-12-09T05:17:03.733" v="6504"/>
        <pc:sldMkLst>
          <pc:docMk/>
          <pc:sldMk cId="261316664" sldId="264"/>
        </pc:sldMkLst>
      </pc:sldChg>
      <pc:sldChg chg="addSp delSp modSp add del mod">
        <pc:chgData name="Charles Laurin" userId="32ac5c14fd16291c" providerId="LiveId" clId="{BE91B42B-2605-4D1C-9052-3E5361FF5935}" dt="2024-12-09T05:17:01.282" v="6503" actId="2696"/>
        <pc:sldMkLst>
          <pc:docMk/>
          <pc:sldMk cId="1475077225" sldId="264"/>
        </pc:sldMkLst>
        <pc:spChg chg="mod">
          <ac:chgData name="Charles Laurin" userId="32ac5c14fd16291c" providerId="LiveId" clId="{BE91B42B-2605-4D1C-9052-3E5361FF5935}" dt="2024-12-08T22:41:06.859" v="4482" actId="20577"/>
          <ac:spMkLst>
            <pc:docMk/>
            <pc:sldMk cId="1475077225" sldId="264"/>
            <ac:spMk id="5" creationId="{8FFC0AA7-2CDE-873A-A58C-C56F06F3C596}"/>
          </ac:spMkLst>
        </pc:spChg>
        <pc:spChg chg="mod">
          <ac:chgData name="Charles Laurin" userId="32ac5c14fd16291c" providerId="LiveId" clId="{BE91B42B-2605-4D1C-9052-3E5361FF5935}" dt="2024-12-08T22:44:09.088" v="4498" actId="20577"/>
          <ac:spMkLst>
            <pc:docMk/>
            <pc:sldMk cId="1475077225" sldId="264"/>
            <ac:spMk id="7" creationId="{E8C25B41-737D-7BD8-9D27-B00FB3A831E8}"/>
          </ac:spMkLst>
        </pc:spChg>
        <pc:picChg chg="add del mod">
          <ac:chgData name="Charles Laurin" userId="32ac5c14fd16291c" providerId="LiveId" clId="{BE91B42B-2605-4D1C-9052-3E5361FF5935}" dt="2024-12-08T22:42:10.547" v="4487" actId="478"/>
          <ac:picMkLst>
            <pc:docMk/>
            <pc:sldMk cId="1475077225" sldId="264"/>
            <ac:picMk id="2" creationId="{2049E7B8-78E5-C5A8-A4FD-30D92A57017A}"/>
          </ac:picMkLst>
        </pc:picChg>
        <pc:picChg chg="mod">
          <ac:chgData name="Charles Laurin" userId="32ac5c14fd16291c" providerId="LiveId" clId="{BE91B42B-2605-4D1C-9052-3E5361FF5935}" dt="2024-12-08T22:42:06.415" v="4485" actId="14826"/>
          <ac:picMkLst>
            <pc:docMk/>
            <pc:sldMk cId="1475077225" sldId="264"/>
            <ac:picMk id="2050" creationId="{B87CF697-5251-3FE9-49FB-BF3CC8F8878F}"/>
          </ac:picMkLst>
        </pc:picChg>
        <pc:picChg chg="mod">
          <ac:chgData name="Charles Laurin" userId="32ac5c14fd16291c" providerId="LiveId" clId="{BE91B42B-2605-4D1C-9052-3E5361FF5935}" dt="2024-12-08T22:42:33.914" v="4488" actId="14826"/>
          <ac:picMkLst>
            <pc:docMk/>
            <pc:sldMk cId="1475077225" sldId="264"/>
            <ac:picMk id="2052" creationId="{E3E98FC0-0861-72FF-5253-7EB5DAE46C2B}"/>
          </ac:picMkLst>
        </pc:picChg>
        <pc:picChg chg="mod">
          <ac:chgData name="Charles Laurin" userId="32ac5c14fd16291c" providerId="LiveId" clId="{BE91B42B-2605-4D1C-9052-3E5361FF5935}" dt="2024-12-08T22:43:00.846" v="4489" actId="14826"/>
          <ac:picMkLst>
            <pc:docMk/>
            <pc:sldMk cId="1475077225" sldId="264"/>
            <ac:picMk id="2054" creationId="{26A3FA0C-D9C2-17C3-9BAF-E6A48697B7C3}"/>
          </ac:picMkLst>
        </pc:picChg>
        <pc:picChg chg="mod">
          <ac:chgData name="Charles Laurin" userId="32ac5c14fd16291c" providerId="LiveId" clId="{BE91B42B-2605-4D1C-9052-3E5361FF5935}" dt="2024-12-08T22:43:34.230" v="4490" actId="14826"/>
          <ac:picMkLst>
            <pc:docMk/>
            <pc:sldMk cId="1475077225" sldId="264"/>
            <ac:picMk id="2058" creationId="{87530F98-9AFB-CA4A-5D74-3E1665FBBF43}"/>
          </ac:picMkLst>
        </pc:picChg>
      </pc:sldChg>
      <pc:sldChg chg="add del">
        <pc:chgData name="Charles Laurin" userId="32ac5c14fd16291c" providerId="LiveId" clId="{BE91B42B-2605-4D1C-9052-3E5361FF5935}" dt="2024-12-09T04:32:58.276" v="4987"/>
        <pc:sldMkLst>
          <pc:docMk/>
          <pc:sldMk cId="132894146"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669BFA-7842-4AF6-BCB0-9C131D5BFC3D}" type="datetimeFigureOut">
              <a:rPr lang="en-US" smtClean="0"/>
              <a:t>12/8/2024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E04EA-7C33-411D-B597-231B5DD91BEC}" type="slidenum">
              <a:rPr lang="en-US" smtClean="0"/>
              <a:t>‹#›</a:t>
            </a:fld>
            <a:endParaRPr lang="en-US" dirty="0"/>
          </a:p>
        </p:txBody>
      </p:sp>
    </p:spTree>
    <p:extLst>
      <p:ext uri="{BB962C8B-B14F-4D97-AF65-F5344CB8AC3E}">
        <p14:creationId xmlns:p14="http://schemas.microsoft.com/office/powerpoint/2010/main" val="314049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6E04EA-7C33-411D-B597-231B5DD91BEC}" type="slidenum">
              <a:rPr lang="en-US" smtClean="0"/>
              <a:t>7</a:t>
            </a:fld>
            <a:endParaRPr lang="en-US" dirty="0"/>
          </a:p>
        </p:txBody>
      </p:sp>
    </p:spTree>
    <p:extLst>
      <p:ext uri="{BB962C8B-B14F-4D97-AF65-F5344CB8AC3E}">
        <p14:creationId xmlns:p14="http://schemas.microsoft.com/office/powerpoint/2010/main" val="3888076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A4C1844-0AD7-4E1C-9EE8-CA6BC2FCBA82}" type="datetimeFigureOut">
              <a:rPr lang="en-US" smtClean="0"/>
              <a:t>12/7/2024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9B680E1-4DC9-41ED-AC4C-DD352A2C4C13}"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059536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C1844-0AD7-4E1C-9EE8-CA6BC2FCBA82}" type="datetimeFigureOut">
              <a:rPr lang="en-US" smtClean="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B680E1-4DC9-41ED-AC4C-DD352A2C4C13}" type="slidenum">
              <a:rPr lang="en-US" smtClean="0"/>
              <a:t>‹#›</a:t>
            </a:fld>
            <a:endParaRPr lang="en-US" dirty="0"/>
          </a:p>
        </p:txBody>
      </p:sp>
    </p:spTree>
    <p:extLst>
      <p:ext uri="{BB962C8B-B14F-4D97-AF65-F5344CB8AC3E}">
        <p14:creationId xmlns:p14="http://schemas.microsoft.com/office/powerpoint/2010/main" val="129988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C1844-0AD7-4E1C-9EE8-CA6BC2FCBA82}" type="datetimeFigureOut">
              <a:rPr lang="en-US" smtClean="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B680E1-4DC9-41ED-AC4C-DD352A2C4C13}" type="slidenum">
              <a:rPr lang="en-US" smtClean="0"/>
              <a:t>‹#›</a:t>
            </a:fld>
            <a:endParaRPr lang="en-US" dirty="0"/>
          </a:p>
        </p:txBody>
      </p:sp>
    </p:spTree>
    <p:extLst>
      <p:ext uri="{BB962C8B-B14F-4D97-AF65-F5344CB8AC3E}">
        <p14:creationId xmlns:p14="http://schemas.microsoft.com/office/powerpoint/2010/main" val="1120966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C1844-0AD7-4E1C-9EE8-CA6BC2FCBA82}" type="datetimeFigureOut">
              <a:rPr lang="en-US" smtClean="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B680E1-4DC9-41ED-AC4C-DD352A2C4C13}" type="slidenum">
              <a:rPr lang="en-US" smtClean="0"/>
              <a:t>‹#›</a:t>
            </a:fld>
            <a:endParaRPr lang="en-US" dirty="0"/>
          </a:p>
        </p:txBody>
      </p:sp>
    </p:spTree>
    <p:extLst>
      <p:ext uri="{BB962C8B-B14F-4D97-AF65-F5344CB8AC3E}">
        <p14:creationId xmlns:p14="http://schemas.microsoft.com/office/powerpoint/2010/main" val="4279777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C1844-0AD7-4E1C-9EE8-CA6BC2FCBA82}" type="datetimeFigureOut">
              <a:rPr lang="en-US" smtClean="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B680E1-4DC9-41ED-AC4C-DD352A2C4C13}"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74312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C1844-0AD7-4E1C-9EE8-CA6BC2FCBA82}" type="datetimeFigureOut">
              <a:rPr lang="en-US" smtClean="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B680E1-4DC9-41ED-AC4C-DD352A2C4C13}" type="slidenum">
              <a:rPr lang="en-US" smtClean="0"/>
              <a:t>‹#›</a:t>
            </a:fld>
            <a:endParaRPr lang="en-US" dirty="0"/>
          </a:p>
        </p:txBody>
      </p:sp>
    </p:spTree>
    <p:extLst>
      <p:ext uri="{BB962C8B-B14F-4D97-AF65-F5344CB8AC3E}">
        <p14:creationId xmlns:p14="http://schemas.microsoft.com/office/powerpoint/2010/main" val="1275468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C1844-0AD7-4E1C-9EE8-CA6BC2FCBA82}" type="datetimeFigureOut">
              <a:rPr lang="en-US" smtClean="0"/>
              <a:t>12/7/2024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9B680E1-4DC9-41ED-AC4C-DD352A2C4C13}" type="slidenum">
              <a:rPr lang="en-US" smtClean="0"/>
              <a:t>‹#›</a:t>
            </a:fld>
            <a:endParaRPr lang="en-US" dirty="0"/>
          </a:p>
        </p:txBody>
      </p:sp>
    </p:spTree>
    <p:extLst>
      <p:ext uri="{BB962C8B-B14F-4D97-AF65-F5344CB8AC3E}">
        <p14:creationId xmlns:p14="http://schemas.microsoft.com/office/powerpoint/2010/main" val="163175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C1844-0AD7-4E1C-9EE8-CA6BC2FCBA82}" type="datetimeFigureOut">
              <a:rPr lang="en-US" smtClean="0"/>
              <a:t>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9B680E1-4DC9-41ED-AC4C-DD352A2C4C13}" type="slidenum">
              <a:rPr lang="en-US" smtClean="0"/>
              <a:t>‹#›</a:t>
            </a:fld>
            <a:endParaRPr lang="en-US" dirty="0"/>
          </a:p>
        </p:txBody>
      </p:sp>
    </p:spTree>
    <p:extLst>
      <p:ext uri="{BB962C8B-B14F-4D97-AF65-F5344CB8AC3E}">
        <p14:creationId xmlns:p14="http://schemas.microsoft.com/office/powerpoint/2010/main" val="2594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C1844-0AD7-4E1C-9EE8-CA6BC2FCBA82}" type="datetimeFigureOut">
              <a:rPr lang="en-US" smtClean="0"/>
              <a:t>12/7/2024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9B680E1-4DC9-41ED-AC4C-DD352A2C4C13}" type="slidenum">
              <a:rPr lang="en-US" smtClean="0"/>
              <a:t>‹#›</a:t>
            </a:fld>
            <a:endParaRPr lang="en-US" dirty="0"/>
          </a:p>
        </p:txBody>
      </p:sp>
    </p:spTree>
    <p:extLst>
      <p:ext uri="{BB962C8B-B14F-4D97-AF65-F5344CB8AC3E}">
        <p14:creationId xmlns:p14="http://schemas.microsoft.com/office/powerpoint/2010/main" val="3806801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C1844-0AD7-4E1C-9EE8-CA6BC2FCBA82}" type="datetimeFigureOut">
              <a:rPr lang="en-US" smtClean="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B680E1-4DC9-41ED-AC4C-DD352A2C4C13}" type="slidenum">
              <a:rPr lang="en-US" smtClean="0"/>
              <a:t>‹#›</a:t>
            </a:fld>
            <a:endParaRPr lang="en-US" dirty="0"/>
          </a:p>
        </p:txBody>
      </p:sp>
    </p:spTree>
    <p:extLst>
      <p:ext uri="{BB962C8B-B14F-4D97-AF65-F5344CB8AC3E}">
        <p14:creationId xmlns:p14="http://schemas.microsoft.com/office/powerpoint/2010/main" val="1415227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C1844-0AD7-4E1C-9EE8-CA6BC2FCBA82}" type="datetimeFigureOut">
              <a:rPr lang="en-US" smtClean="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B680E1-4DC9-41ED-AC4C-DD352A2C4C13}" type="slidenum">
              <a:rPr lang="en-US" smtClean="0"/>
              <a:t>‹#›</a:t>
            </a:fld>
            <a:endParaRPr lang="en-US" dirty="0"/>
          </a:p>
        </p:txBody>
      </p:sp>
    </p:spTree>
    <p:extLst>
      <p:ext uri="{BB962C8B-B14F-4D97-AF65-F5344CB8AC3E}">
        <p14:creationId xmlns:p14="http://schemas.microsoft.com/office/powerpoint/2010/main" val="1799257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A4C1844-0AD7-4E1C-9EE8-CA6BC2FCBA82}" type="datetimeFigureOut">
              <a:rPr lang="en-US" smtClean="0"/>
              <a:t>12/7/2024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9B680E1-4DC9-41ED-AC4C-DD352A2C4C13}" type="slidenum">
              <a:rPr lang="en-US" smtClean="0"/>
              <a:t>‹#›</a:t>
            </a:fld>
            <a:endParaRPr lang="en-US" dirty="0"/>
          </a:p>
        </p:txBody>
      </p:sp>
    </p:spTree>
    <p:extLst>
      <p:ext uri="{BB962C8B-B14F-4D97-AF65-F5344CB8AC3E}">
        <p14:creationId xmlns:p14="http://schemas.microsoft.com/office/powerpoint/2010/main" val="18441640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5.png"/><Relationship Id="rId7"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30E8-F3D2-13CB-FFAE-0AEF77DDD253}"/>
              </a:ext>
            </a:extLst>
          </p:cNvPr>
          <p:cNvSpPr>
            <a:spLocks noGrp="1"/>
          </p:cNvSpPr>
          <p:nvPr>
            <p:ph type="ctrTitle"/>
          </p:nvPr>
        </p:nvSpPr>
        <p:spPr/>
        <p:txBody>
          <a:bodyPr>
            <a:normAutofit fontScale="90000"/>
          </a:bodyPr>
          <a:lstStyle/>
          <a:p>
            <a:r>
              <a:rPr lang="en-US" dirty="0"/>
              <a:t>How can quality break down despite  school district could accurately predict enrollment?</a:t>
            </a:r>
          </a:p>
        </p:txBody>
      </p:sp>
      <p:sp>
        <p:nvSpPr>
          <p:cNvPr id="3" name="Subtitle 2">
            <a:extLst>
              <a:ext uri="{FF2B5EF4-FFF2-40B4-BE49-F238E27FC236}">
                <a16:creationId xmlns:a16="http://schemas.microsoft.com/office/drawing/2014/main" id="{48B198AC-3CD4-D212-A226-FEF1E3832D17}"/>
              </a:ext>
            </a:extLst>
          </p:cNvPr>
          <p:cNvSpPr>
            <a:spLocks noGrp="1"/>
          </p:cNvSpPr>
          <p:nvPr>
            <p:ph type="subTitle" idx="1"/>
          </p:nvPr>
        </p:nvSpPr>
        <p:spPr/>
        <p:txBody>
          <a:bodyPr>
            <a:normAutofit/>
          </a:bodyPr>
          <a:lstStyle/>
          <a:p>
            <a:r>
              <a:rPr lang="en-US" dirty="0"/>
              <a:t>Simulating long-term decision making and school openings and closings in a school district. </a:t>
            </a:r>
            <a:br>
              <a:rPr lang="en-US" dirty="0"/>
            </a:br>
            <a:br>
              <a:rPr lang="en-US" dirty="0"/>
            </a:br>
            <a:r>
              <a:rPr lang="en-US" dirty="0"/>
              <a:t>C Laurin, ASU CAS 570 </a:t>
            </a:r>
            <a:br>
              <a:rPr lang="en-US" dirty="0"/>
            </a:br>
            <a:r>
              <a:rPr lang="en-US" dirty="0"/>
              <a:t>December 9, 2024</a:t>
            </a:r>
          </a:p>
        </p:txBody>
      </p:sp>
    </p:spTree>
    <p:extLst>
      <p:ext uri="{BB962C8B-B14F-4D97-AF65-F5344CB8AC3E}">
        <p14:creationId xmlns:p14="http://schemas.microsoft.com/office/powerpoint/2010/main" val="1276704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469288-8268-30F5-0E24-AC3E0F4F8753}"/>
              </a:ext>
            </a:extLst>
          </p:cNvPr>
          <p:cNvPicPr>
            <a:picLocks noChangeAspect="1"/>
          </p:cNvPicPr>
          <p:nvPr/>
        </p:nvPicPr>
        <p:blipFill>
          <a:blip r:embed="rId2"/>
          <a:stretch>
            <a:fillRect/>
          </a:stretch>
        </p:blipFill>
        <p:spPr>
          <a:xfrm>
            <a:off x="4394041" y="1731764"/>
            <a:ext cx="2266457" cy="1378989"/>
          </a:xfrm>
          <a:prstGeom prst="rect">
            <a:avLst/>
          </a:prstGeom>
        </p:spPr>
      </p:pic>
      <p:sp>
        <p:nvSpPr>
          <p:cNvPr id="2" name="Title 1">
            <a:extLst>
              <a:ext uri="{FF2B5EF4-FFF2-40B4-BE49-F238E27FC236}">
                <a16:creationId xmlns:a16="http://schemas.microsoft.com/office/drawing/2014/main" id="{F526B039-00F6-107F-4D06-B25725F24E2D}"/>
              </a:ext>
            </a:extLst>
          </p:cNvPr>
          <p:cNvSpPr>
            <a:spLocks noGrp="1"/>
          </p:cNvSpPr>
          <p:nvPr>
            <p:ph type="title"/>
          </p:nvPr>
        </p:nvSpPr>
        <p:spPr/>
        <p:txBody>
          <a:bodyPr>
            <a:normAutofit/>
          </a:bodyPr>
          <a:lstStyle/>
          <a:p>
            <a:r>
              <a:rPr lang="en-US" dirty="0"/>
              <a:t>Demographic change is predictable—why do schools close suddenly? </a:t>
            </a:r>
          </a:p>
        </p:txBody>
      </p:sp>
      <p:sp>
        <p:nvSpPr>
          <p:cNvPr id="3" name="Content Placeholder 2">
            <a:extLst>
              <a:ext uri="{FF2B5EF4-FFF2-40B4-BE49-F238E27FC236}">
                <a16:creationId xmlns:a16="http://schemas.microsoft.com/office/drawing/2014/main" id="{6B2F1F7E-F73F-1EA4-E376-16CF3FEEB0A5}"/>
              </a:ext>
            </a:extLst>
          </p:cNvPr>
          <p:cNvSpPr>
            <a:spLocks noGrp="1"/>
          </p:cNvSpPr>
          <p:nvPr>
            <p:ph idx="1"/>
          </p:nvPr>
        </p:nvSpPr>
        <p:spPr>
          <a:xfrm>
            <a:off x="439525" y="1691323"/>
            <a:ext cx="3938150" cy="5166678"/>
          </a:xfrm>
        </p:spPr>
        <p:txBody>
          <a:bodyPr>
            <a:normAutofit/>
          </a:bodyPr>
          <a:lstStyle/>
          <a:p>
            <a:r>
              <a:rPr lang="en-US" dirty="0"/>
              <a:t>Despite sufficient time to prepare, large school districts sometimes close several schools quickly, leading to sudden change in the quality of services available to their communities. (Denver 2024, Chicago Public 2013, Chicago Charters 2024) </a:t>
            </a:r>
          </a:p>
          <a:p>
            <a:pPr lvl="1"/>
            <a:r>
              <a:rPr lang="en-US" dirty="0"/>
              <a:t>Conflict with the community results; sometimes the district’s actions are found to violate students’ civil rights.</a:t>
            </a:r>
          </a:p>
          <a:p>
            <a:pPr lvl="1"/>
            <a:r>
              <a:rPr lang="en-US" dirty="0"/>
              <a:t>How can this be distinguished from a district genuinely trying—but failing—to accurately predict and respond to changing demographics? </a:t>
            </a:r>
          </a:p>
          <a:p>
            <a:pPr lvl="1"/>
            <a:r>
              <a:rPr lang="en-US" dirty="0"/>
              <a:t>Funding is a function of population—what role does budgeting play in these problems?</a:t>
            </a:r>
          </a:p>
          <a:p>
            <a:endParaRPr lang="en-US" dirty="0"/>
          </a:p>
        </p:txBody>
      </p:sp>
      <p:pic>
        <p:nvPicPr>
          <p:cNvPr id="12" name="Picture 38">
            <a:extLst>
              <a:ext uri="{FF2B5EF4-FFF2-40B4-BE49-F238E27FC236}">
                <a16:creationId xmlns:a16="http://schemas.microsoft.com/office/drawing/2014/main" id="{75DAD5BA-BA22-8720-3CD5-E2146573A5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0336" y="1858954"/>
            <a:ext cx="5901664" cy="250359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5FBD46C8-3C50-8DFC-833C-F3F15210AE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0336" y="4347472"/>
            <a:ext cx="5901664" cy="25035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EAC4BB6-FA44-DBC0-6F73-A1BD19279CC9}"/>
              </a:ext>
            </a:extLst>
          </p:cNvPr>
          <p:cNvPicPr>
            <a:picLocks noChangeAspect="1"/>
          </p:cNvPicPr>
          <p:nvPr/>
        </p:nvPicPr>
        <p:blipFill>
          <a:blip r:embed="rId5"/>
          <a:stretch>
            <a:fillRect/>
          </a:stretch>
        </p:blipFill>
        <p:spPr>
          <a:xfrm>
            <a:off x="3829460" y="4347472"/>
            <a:ext cx="2820934" cy="567973"/>
          </a:xfrm>
          <a:prstGeom prst="rect">
            <a:avLst/>
          </a:prstGeom>
        </p:spPr>
      </p:pic>
    </p:spTree>
    <p:extLst>
      <p:ext uri="{BB962C8B-B14F-4D97-AF65-F5344CB8AC3E}">
        <p14:creationId xmlns:p14="http://schemas.microsoft.com/office/powerpoint/2010/main" val="4240650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87A86-1129-D5A3-ACC7-7B44806A24CA}"/>
              </a:ext>
            </a:extLst>
          </p:cNvPr>
          <p:cNvSpPr>
            <a:spLocks noGrp="1"/>
          </p:cNvSpPr>
          <p:nvPr>
            <p:ph type="title"/>
          </p:nvPr>
        </p:nvSpPr>
        <p:spPr>
          <a:xfrm>
            <a:off x="114269" y="83462"/>
            <a:ext cx="9692640" cy="1325562"/>
          </a:xfrm>
        </p:spPr>
        <p:txBody>
          <a:bodyPr>
            <a:normAutofit fontScale="90000"/>
          </a:bodyPr>
          <a:lstStyle/>
          <a:p>
            <a:r>
              <a:rPr lang="en-US" dirty="0"/>
              <a:t>A budget-conscious, prediction-making district faces (random) growth</a:t>
            </a:r>
          </a:p>
        </p:txBody>
      </p:sp>
      <p:pic>
        <p:nvPicPr>
          <p:cNvPr id="36" name="Picture 35">
            <a:extLst>
              <a:ext uri="{FF2B5EF4-FFF2-40B4-BE49-F238E27FC236}">
                <a16:creationId xmlns:a16="http://schemas.microsoft.com/office/drawing/2014/main" id="{B9A5F2C9-D43E-2E96-A41A-57E1040C94C9}"/>
              </a:ext>
            </a:extLst>
          </p:cNvPr>
          <p:cNvPicPr>
            <a:picLocks noChangeAspect="1"/>
          </p:cNvPicPr>
          <p:nvPr/>
        </p:nvPicPr>
        <p:blipFill>
          <a:blip r:embed="rId2"/>
          <a:stretch>
            <a:fillRect/>
          </a:stretch>
        </p:blipFill>
        <p:spPr>
          <a:xfrm>
            <a:off x="3803122" y="1618639"/>
            <a:ext cx="5410151" cy="5239361"/>
          </a:xfrm>
          <a:prstGeom prst="rect">
            <a:avLst/>
          </a:prstGeom>
        </p:spPr>
      </p:pic>
      <p:sp>
        <p:nvSpPr>
          <p:cNvPr id="42" name="Content Placeholder 2">
            <a:extLst>
              <a:ext uri="{FF2B5EF4-FFF2-40B4-BE49-F238E27FC236}">
                <a16:creationId xmlns:a16="http://schemas.microsoft.com/office/drawing/2014/main" id="{501D3989-D6F8-1A1B-E4EF-B8882EF6813D}"/>
              </a:ext>
            </a:extLst>
          </p:cNvPr>
          <p:cNvSpPr>
            <a:spLocks noGrp="1"/>
          </p:cNvSpPr>
          <p:nvPr>
            <p:ph idx="1"/>
          </p:nvPr>
        </p:nvSpPr>
        <p:spPr>
          <a:xfrm>
            <a:off x="114269" y="1325573"/>
            <a:ext cx="5408952" cy="632102"/>
          </a:xfrm>
        </p:spPr>
        <p:txBody>
          <a:bodyPr>
            <a:normAutofit/>
          </a:bodyPr>
          <a:lstStyle/>
          <a:p>
            <a:r>
              <a:rPr lang="en-US" dirty="0"/>
              <a:t>A two-agent model (decisionmakers, students), implemented as a Python Class</a:t>
            </a:r>
          </a:p>
        </p:txBody>
      </p:sp>
      <p:pic>
        <p:nvPicPr>
          <p:cNvPr id="43" name="Picture 12">
            <a:extLst>
              <a:ext uri="{FF2B5EF4-FFF2-40B4-BE49-F238E27FC236}">
                <a16:creationId xmlns:a16="http://schemas.microsoft.com/office/drawing/2014/main" id="{F14C23BC-CA74-988E-84EE-FDE4D96E30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14269" y="1884019"/>
            <a:ext cx="3630059" cy="271252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4">
            <a:extLst>
              <a:ext uri="{FF2B5EF4-FFF2-40B4-BE49-F238E27FC236}">
                <a16:creationId xmlns:a16="http://schemas.microsoft.com/office/drawing/2014/main" id="{3E5A33DF-FA64-78D6-D9B5-BAD4598271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973586" y="4438437"/>
            <a:ext cx="3052688" cy="241956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6">
            <a:extLst>
              <a:ext uri="{FF2B5EF4-FFF2-40B4-BE49-F238E27FC236}">
                <a16:creationId xmlns:a16="http://schemas.microsoft.com/office/drawing/2014/main" id="{7BA98C32-8657-240C-B99A-22A854DA52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9239668" y="1618639"/>
            <a:ext cx="2952332" cy="242183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8">
            <a:extLst>
              <a:ext uri="{FF2B5EF4-FFF2-40B4-BE49-F238E27FC236}">
                <a16:creationId xmlns:a16="http://schemas.microsoft.com/office/drawing/2014/main" id="{AFCFDD20-6C06-C1EC-C030-E380A50443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9247018" y="4305826"/>
            <a:ext cx="2937631" cy="236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806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9FA0-A476-6873-FE3B-7ABE3229E21E}"/>
              </a:ext>
            </a:extLst>
          </p:cNvPr>
          <p:cNvSpPr>
            <a:spLocks noGrp="1"/>
          </p:cNvSpPr>
          <p:nvPr>
            <p:ph type="title"/>
          </p:nvPr>
        </p:nvSpPr>
        <p:spPr>
          <a:xfrm>
            <a:off x="349803" y="365760"/>
            <a:ext cx="10978937" cy="1325562"/>
          </a:xfrm>
        </p:spPr>
        <p:txBody>
          <a:bodyPr/>
          <a:lstStyle/>
          <a:p>
            <a:r>
              <a:rPr lang="en-US" dirty="0"/>
              <a:t>Budget &amp; generational pattern: criticality?</a:t>
            </a:r>
          </a:p>
        </p:txBody>
      </p:sp>
      <p:sp>
        <p:nvSpPr>
          <p:cNvPr id="3" name="Content Placeholder 2">
            <a:extLst>
              <a:ext uri="{FF2B5EF4-FFF2-40B4-BE49-F238E27FC236}">
                <a16:creationId xmlns:a16="http://schemas.microsoft.com/office/drawing/2014/main" id="{07F45C48-3199-12CA-314E-0428ADAB63FC}"/>
              </a:ext>
            </a:extLst>
          </p:cNvPr>
          <p:cNvSpPr>
            <a:spLocks noGrp="1"/>
          </p:cNvSpPr>
          <p:nvPr>
            <p:ph idx="1"/>
          </p:nvPr>
        </p:nvSpPr>
        <p:spPr>
          <a:xfrm>
            <a:off x="1751728" y="2634344"/>
            <a:ext cx="5503599" cy="2443842"/>
          </a:xfrm>
        </p:spPr>
        <p:txBody>
          <a:bodyPr>
            <a:normAutofit fontScale="92500" lnSpcReduction="10000"/>
          </a:bodyPr>
          <a:lstStyle/>
          <a:p>
            <a:r>
              <a:rPr lang="en-US" sz="2800" dirty="0"/>
              <a:t>A slight change in a growth pattern (but not # students!) led to vastly changed performance (85% to 67%)</a:t>
            </a:r>
          </a:p>
          <a:p>
            <a:r>
              <a:rPr lang="en-US" sz="2800" dirty="0"/>
              <a:t>A slight change in budget had an even larger impact (85% to 54%)</a:t>
            </a:r>
          </a:p>
        </p:txBody>
      </p:sp>
    </p:spTree>
    <p:extLst>
      <p:ext uri="{BB962C8B-B14F-4D97-AF65-F5344CB8AC3E}">
        <p14:creationId xmlns:p14="http://schemas.microsoft.com/office/powerpoint/2010/main" val="2410701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94716D-CB03-3ED9-120A-E0D68AB00598}"/>
              </a:ext>
            </a:extLst>
          </p:cNvPr>
          <p:cNvSpPr txBox="1"/>
          <p:nvPr/>
        </p:nvSpPr>
        <p:spPr>
          <a:xfrm>
            <a:off x="73512" y="618608"/>
            <a:ext cx="6104964" cy="369332"/>
          </a:xfrm>
          <a:prstGeom prst="rect">
            <a:avLst/>
          </a:prstGeom>
          <a:noFill/>
        </p:spPr>
        <p:txBody>
          <a:bodyPr wrap="square">
            <a:spAutoFit/>
          </a:bodyPr>
          <a:lstStyle/>
          <a:p>
            <a:r>
              <a:rPr lang="en-US" dirty="0"/>
              <a:t>[6,5,4,2,6] -&gt; perf 85%, r2:94%, rl: 3; budget -3.</a:t>
            </a:r>
          </a:p>
        </p:txBody>
      </p:sp>
      <p:sp>
        <p:nvSpPr>
          <p:cNvPr id="7" name="TextBox 6">
            <a:extLst>
              <a:ext uri="{FF2B5EF4-FFF2-40B4-BE49-F238E27FC236}">
                <a16:creationId xmlns:a16="http://schemas.microsoft.com/office/drawing/2014/main" id="{65971493-8DD4-0388-7944-A82B3CB6039F}"/>
              </a:ext>
            </a:extLst>
          </p:cNvPr>
          <p:cNvSpPr txBox="1"/>
          <p:nvPr/>
        </p:nvSpPr>
        <p:spPr>
          <a:xfrm>
            <a:off x="73512" y="3814029"/>
            <a:ext cx="6104964" cy="369332"/>
          </a:xfrm>
          <a:prstGeom prst="rect">
            <a:avLst/>
          </a:prstGeom>
          <a:noFill/>
        </p:spPr>
        <p:txBody>
          <a:bodyPr wrap="square">
            <a:spAutoFit/>
          </a:bodyPr>
          <a:lstStyle/>
          <a:p>
            <a:r>
              <a:rPr lang="en-US" dirty="0"/>
              <a:t>[6,5,3,2,6]) -&gt; perf 67%, r2 90%, rl:1; budget -3. </a:t>
            </a:r>
          </a:p>
        </p:txBody>
      </p:sp>
      <p:pic>
        <p:nvPicPr>
          <p:cNvPr id="2050" name="Picture 2">
            <a:extLst>
              <a:ext uri="{FF2B5EF4-FFF2-40B4-BE49-F238E27FC236}">
                <a16:creationId xmlns:a16="http://schemas.microsoft.com/office/drawing/2014/main" id="{180FE93C-E9D6-86E0-76EB-946E1ED794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4055" y="4437218"/>
            <a:ext cx="3239628" cy="242078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2158963-004E-BE56-D078-229F0FE304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3227068" y="4391243"/>
            <a:ext cx="3051360" cy="24185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560D671-B956-C7CE-D5BB-E9EA5F2822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6278428" y="4336397"/>
            <a:ext cx="2956446" cy="240374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DA420125-180A-2D03-3A1C-4EE2332779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9183388" y="4360811"/>
            <a:ext cx="3008612" cy="241714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1C0D518C-E2CD-CE05-7731-ABED5F307E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1494" y="1123042"/>
            <a:ext cx="3239628" cy="242078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D9DEC944-4B8F-52B5-F3C1-D19AF5EB9D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p:blipFill>
        <p:spPr bwMode="auto">
          <a:xfrm>
            <a:off x="3309772" y="1186583"/>
            <a:ext cx="3052688" cy="241956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2B1DCE21-7816-7DC1-789A-C8521E17811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p:blipFill>
        <p:spPr bwMode="auto">
          <a:xfrm>
            <a:off x="6365159" y="1196788"/>
            <a:ext cx="2952332" cy="242183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C618A684-3F9B-180B-8A30-3DDCA98DA01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p:blipFill>
        <p:spPr bwMode="auto">
          <a:xfrm>
            <a:off x="9218878" y="1196788"/>
            <a:ext cx="2937631" cy="236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94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279A8-1149-12D4-4B25-98D9E921F3A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FFC0AA7-2CDE-873A-A58C-C56F06F3C596}"/>
              </a:ext>
            </a:extLst>
          </p:cNvPr>
          <p:cNvSpPr txBox="1"/>
          <p:nvPr/>
        </p:nvSpPr>
        <p:spPr>
          <a:xfrm>
            <a:off x="73512" y="618608"/>
            <a:ext cx="6104964" cy="369332"/>
          </a:xfrm>
          <a:prstGeom prst="rect">
            <a:avLst/>
          </a:prstGeom>
          <a:noFill/>
        </p:spPr>
        <p:txBody>
          <a:bodyPr wrap="square">
            <a:spAutoFit/>
          </a:bodyPr>
          <a:lstStyle/>
          <a:p>
            <a:r>
              <a:rPr lang="en-US" dirty="0"/>
              <a:t>[6,5,4,2,6] -&gt; perf 85%, r2:94%, rl: 3; budget -3.</a:t>
            </a:r>
          </a:p>
        </p:txBody>
      </p:sp>
      <p:sp>
        <p:nvSpPr>
          <p:cNvPr id="7" name="TextBox 6">
            <a:extLst>
              <a:ext uri="{FF2B5EF4-FFF2-40B4-BE49-F238E27FC236}">
                <a16:creationId xmlns:a16="http://schemas.microsoft.com/office/drawing/2014/main" id="{E8C25B41-737D-7BD8-9D27-B00FB3A831E8}"/>
              </a:ext>
            </a:extLst>
          </p:cNvPr>
          <p:cNvSpPr txBox="1"/>
          <p:nvPr/>
        </p:nvSpPr>
        <p:spPr>
          <a:xfrm>
            <a:off x="73512" y="3814029"/>
            <a:ext cx="6104964" cy="369332"/>
          </a:xfrm>
          <a:prstGeom prst="rect">
            <a:avLst/>
          </a:prstGeom>
          <a:noFill/>
        </p:spPr>
        <p:txBody>
          <a:bodyPr wrap="square">
            <a:spAutoFit/>
          </a:bodyPr>
          <a:lstStyle/>
          <a:p>
            <a:r>
              <a:rPr lang="en-US" dirty="0"/>
              <a:t>[6,5,4,2,6]) -&gt; perf 54%, r2 93%, rl:2; budget 6.</a:t>
            </a:r>
          </a:p>
        </p:txBody>
      </p:sp>
      <p:pic>
        <p:nvPicPr>
          <p:cNvPr id="2050" name="Picture 2">
            <a:extLst>
              <a:ext uri="{FF2B5EF4-FFF2-40B4-BE49-F238E27FC236}">
                <a16:creationId xmlns:a16="http://schemas.microsoft.com/office/drawing/2014/main" id="{B87CF697-5251-3FE9-49FB-BF3CC8F887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4055" y="4437218"/>
            <a:ext cx="3239628" cy="24207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3E98FC0-0861-72FF-5253-7EB5DAE46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3227068" y="4391243"/>
            <a:ext cx="3051359" cy="24185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26A3FA0C-D9C2-17C3-9BAF-E6A48697B7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6291510" y="4336397"/>
            <a:ext cx="2930282" cy="240374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87530F98-9AFB-CA4A-5D74-3E1665FBBF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9183388" y="4360811"/>
            <a:ext cx="3008611" cy="241714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67695800-85C1-CF88-E230-FAA76ED656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1494" y="1123042"/>
            <a:ext cx="3239628" cy="242078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E56AE340-6188-0910-C591-8222CEFD28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p:blipFill>
        <p:spPr bwMode="auto">
          <a:xfrm>
            <a:off x="3309772" y="1186583"/>
            <a:ext cx="3052688" cy="241956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15A46617-5B96-78F7-F40A-172C0B5F5D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p:blipFill>
        <p:spPr bwMode="auto">
          <a:xfrm>
            <a:off x="6365159" y="1196788"/>
            <a:ext cx="2952332" cy="242183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85F8A276-5851-EB60-ED8D-A20DFCD5D50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p:blipFill>
        <p:spPr bwMode="auto">
          <a:xfrm>
            <a:off x="9218878" y="1196788"/>
            <a:ext cx="2937631" cy="236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16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95DD4-1C38-A770-6A20-F74A03CE7A57}"/>
              </a:ext>
            </a:extLst>
          </p:cNvPr>
          <p:cNvSpPr>
            <a:spLocks noGrp="1"/>
          </p:cNvSpPr>
          <p:nvPr>
            <p:ph type="title"/>
          </p:nvPr>
        </p:nvSpPr>
        <p:spPr/>
        <p:txBody>
          <a:bodyPr/>
          <a:lstStyle/>
          <a:p>
            <a:r>
              <a:rPr lang="en-US" dirty="0"/>
              <a:t>Better predictions → better results (in the short run or same pattern)</a:t>
            </a:r>
          </a:p>
        </p:txBody>
      </p:sp>
      <p:sp>
        <p:nvSpPr>
          <p:cNvPr id="3" name="Content Placeholder 2">
            <a:extLst>
              <a:ext uri="{FF2B5EF4-FFF2-40B4-BE49-F238E27FC236}">
                <a16:creationId xmlns:a16="http://schemas.microsoft.com/office/drawing/2014/main" id="{32CC0020-A22C-B6F3-65D5-A942B4A45665}"/>
              </a:ext>
            </a:extLst>
          </p:cNvPr>
          <p:cNvSpPr>
            <a:spLocks noGrp="1"/>
          </p:cNvSpPr>
          <p:nvPr>
            <p:ph idx="1"/>
          </p:nvPr>
        </p:nvSpPr>
        <p:spPr>
          <a:xfrm>
            <a:off x="519305" y="1859485"/>
            <a:ext cx="5562474" cy="4537644"/>
          </a:xfrm>
        </p:spPr>
        <p:txBody>
          <a:bodyPr>
            <a:normAutofit lnSpcReduction="10000"/>
          </a:bodyPr>
          <a:lstStyle/>
          <a:p>
            <a:r>
              <a:rPr lang="en-US" dirty="0"/>
              <a:t>Implemented a class that varying all possible growth patterns and allowed for variability in length of total history, number of generations, presence or absence of noise.</a:t>
            </a:r>
          </a:p>
          <a:p>
            <a:r>
              <a:rPr lang="en-US" dirty="0"/>
              <a:t>Ran factorial experiments using percent of time student-to-school ratio was performant and time between school openings/closings (decision length)</a:t>
            </a:r>
          </a:p>
          <a:p>
            <a:r>
              <a:rPr lang="en-US" dirty="0"/>
              <a:t>Validated expected effects of data quality (things were better with more observations, worse when noise was added or budgets were strict)</a:t>
            </a:r>
          </a:p>
          <a:p>
            <a:r>
              <a:rPr lang="en-US" dirty="0"/>
              <a:t>Working on understanding the role of changing growth patterns between generations—about 60% of variance in performance, 30% in decision length was explained by main effect of patterns</a:t>
            </a:r>
          </a:p>
        </p:txBody>
      </p:sp>
      <p:pic>
        <p:nvPicPr>
          <p:cNvPr id="1028" name="Picture 4">
            <a:extLst>
              <a:ext uri="{FF2B5EF4-FFF2-40B4-BE49-F238E27FC236}">
                <a16:creationId xmlns:a16="http://schemas.microsoft.com/office/drawing/2014/main" id="{AAC168F4-967A-9FEA-34F1-93C35A2343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026545" y="1675188"/>
            <a:ext cx="5308331" cy="37277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AB8DB77-3124-F456-FF13-8C72F45221FA}"/>
              </a:ext>
            </a:extLst>
          </p:cNvPr>
          <p:cNvPicPr>
            <a:picLocks noChangeAspect="1"/>
          </p:cNvPicPr>
          <p:nvPr/>
        </p:nvPicPr>
        <p:blipFill>
          <a:blip r:embed="rId4"/>
          <a:stretch>
            <a:fillRect/>
          </a:stretch>
        </p:blipFill>
        <p:spPr>
          <a:xfrm>
            <a:off x="7611242" y="5402948"/>
            <a:ext cx="3723634" cy="1465147"/>
          </a:xfrm>
          <a:prstGeom prst="rect">
            <a:avLst/>
          </a:prstGeom>
        </p:spPr>
      </p:pic>
    </p:spTree>
    <p:extLst>
      <p:ext uri="{BB962C8B-B14F-4D97-AF65-F5344CB8AC3E}">
        <p14:creationId xmlns:p14="http://schemas.microsoft.com/office/powerpoint/2010/main" val="3681440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A6F0-796A-6554-6A35-991F2175CD8F}"/>
              </a:ext>
            </a:extLst>
          </p:cNvPr>
          <p:cNvSpPr>
            <a:spLocks noGrp="1"/>
          </p:cNvSpPr>
          <p:nvPr>
            <p:ph type="title"/>
          </p:nvPr>
        </p:nvSpPr>
        <p:spPr/>
        <p:txBody>
          <a:bodyPr/>
          <a:lstStyle/>
          <a:p>
            <a:r>
              <a:rPr lang="en-US" dirty="0"/>
              <a:t>Next question: when is it budget and which patterns are key? </a:t>
            </a:r>
          </a:p>
        </p:txBody>
      </p:sp>
      <p:sp>
        <p:nvSpPr>
          <p:cNvPr id="3" name="Content Placeholder 2">
            <a:extLst>
              <a:ext uri="{FF2B5EF4-FFF2-40B4-BE49-F238E27FC236}">
                <a16:creationId xmlns:a16="http://schemas.microsoft.com/office/drawing/2014/main" id="{A51FF9A9-AB6F-2F66-33C1-FE35FAF3E8D2}"/>
              </a:ext>
            </a:extLst>
          </p:cNvPr>
          <p:cNvSpPr>
            <a:spLocks noGrp="1"/>
          </p:cNvSpPr>
          <p:nvPr>
            <p:ph idx="1"/>
          </p:nvPr>
        </p:nvSpPr>
        <p:spPr>
          <a:xfrm>
            <a:off x="316788" y="1749021"/>
            <a:ext cx="6476774" cy="4394030"/>
          </a:xfrm>
        </p:spPr>
        <p:txBody>
          <a:bodyPr>
            <a:normAutofit/>
          </a:bodyPr>
          <a:lstStyle/>
          <a:p>
            <a:r>
              <a:rPr lang="en-US" dirty="0"/>
              <a:t> A useful laboratory is under construction</a:t>
            </a:r>
          </a:p>
          <a:p>
            <a:pPr lvl="1"/>
            <a:r>
              <a:rPr lang="en-US" dirty="0"/>
              <a:t>The effects of noise, number of observations, and starting enrollments were as expected</a:t>
            </a:r>
          </a:p>
          <a:p>
            <a:pPr lvl="1"/>
            <a:r>
              <a:rPr lang="en-US" dirty="0"/>
              <a:t>There’s still a need to get into the system’s dynamics and </a:t>
            </a:r>
            <a:r>
              <a:rPr lang="en-US"/>
              <a:t>understand scaling.</a:t>
            </a:r>
            <a:endParaRPr lang="en-US" dirty="0"/>
          </a:p>
          <a:p>
            <a:r>
              <a:rPr lang="en-US" dirty="0"/>
              <a:t>Next Steps</a:t>
            </a:r>
          </a:p>
          <a:p>
            <a:pPr lvl="1"/>
            <a:r>
              <a:rPr lang="en-US" dirty="0"/>
              <a:t>Empirical data analysis of decision-making trends</a:t>
            </a:r>
          </a:p>
          <a:p>
            <a:pPr lvl="1"/>
            <a:r>
              <a:rPr lang="en-US" dirty="0"/>
              <a:t>Process control modeling—what if students can choose to join a district based on its past community service?</a:t>
            </a:r>
          </a:p>
          <a:p>
            <a:pPr lvl="1"/>
            <a:r>
              <a:rPr lang="en-US" dirty="0"/>
              <a:t>Compare these simulated results, empirical data, and mathematically derived results from ruin theory. </a:t>
            </a:r>
          </a:p>
          <a:p>
            <a:pPr lvl="2"/>
            <a:r>
              <a:rPr lang="en-US" dirty="0"/>
              <a:t>Ruin theory comes from insurance, which deals with relatively rare but severe random changes; some modification </a:t>
            </a:r>
          </a:p>
          <a:p>
            <a:pPr lvl="1"/>
            <a:r>
              <a:rPr lang="en-US" dirty="0"/>
              <a:t>Continue to search for an appropriate level of coarse-graining to characterize the system</a:t>
            </a:r>
          </a:p>
        </p:txBody>
      </p:sp>
    </p:spTree>
    <p:extLst>
      <p:ext uri="{BB962C8B-B14F-4D97-AF65-F5344CB8AC3E}">
        <p14:creationId xmlns:p14="http://schemas.microsoft.com/office/powerpoint/2010/main" val="3497610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36F689E-75CF-EF5E-3CFE-F8D4E94F109F}"/>
              </a:ext>
            </a:extLst>
          </p:cNvPr>
          <p:cNvGrpSpPr/>
          <p:nvPr/>
        </p:nvGrpSpPr>
        <p:grpSpPr>
          <a:xfrm>
            <a:off x="5097675" y="539438"/>
            <a:ext cx="1996651" cy="1996651"/>
            <a:chOff x="3065674" y="-180228"/>
            <a:chExt cx="1996651" cy="1996651"/>
          </a:xfrm>
        </p:grpSpPr>
        <p:sp>
          <p:nvSpPr>
            <p:cNvPr id="32" name="Oval 31">
              <a:extLst>
                <a:ext uri="{FF2B5EF4-FFF2-40B4-BE49-F238E27FC236}">
                  <a16:creationId xmlns:a16="http://schemas.microsoft.com/office/drawing/2014/main" id="{D99B6B67-17C0-C17A-0C46-0B2BFDE53E1B}"/>
                </a:ext>
              </a:extLst>
            </p:cNvPr>
            <p:cNvSpPr/>
            <p:nvPr/>
          </p:nvSpPr>
          <p:spPr>
            <a:xfrm>
              <a:off x="3065674" y="-180228"/>
              <a:ext cx="1996651" cy="199665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33" name="Oval 4">
              <a:extLst>
                <a:ext uri="{FF2B5EF4-FFF2-40B4-BE49-F238E27FC236}">
                  <a16:creationId xmlns:a16="http://schemas.microsoft.com/office/drawing/2014/main" id="{50C82020-6CB4-9E76-E63F-8808549B2D5F}"/>
                </a:ext>
              </a:extLst>
            </p:cNvPr>
            <p:cNvSpPr txBox="1"/>
            <p:nvPr/>
          </p:nvSpPr>
          <p:spPr>
            <a:xfrm>
              <a:off x="3358077" y="112175"/>
              <a:ext cx="1411845" cy="14118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District Predicts Demographic Changes</a:t>
              </a:r>
            </a:p>
            <a:p>
              <a:pPr marL="0" lvl="0" indent="0" algn="ctr" defTabSz="488950">
                <a:lnSpc>
                  <a:spcPct val="90000"/>
                </a:lnSpc>
                <a:spcBef>
                  <a:spcPct val="0"/>
                </a:spcBef>
                <a:spcAft>
                  <a:spcPct val="35000"/>
                </a:spcAft>
                <a:buNone/>
              </a:pPr>
              <a:r>
                <a:rPr lang="en-US" sz="800" kern="1200" dirty="0">
                  <a:solidFill>
                    <a:schemeClr val="accent2"/>
                  </a:solidFill>
                  <a:latin typeface="Cascadia Mono" panose="020B0609020000020004" pitchFamily="49" charset="0"/>
                  <a:ea typeface="Cascadia Mono" panose="020B0609020000020004" pitchFamily="49" charset="0"/>
                  <a:cs typeface="Cascadia Mono" panose="020B0609020000020004" pitchFamily="49" charset="0"/>
                </a:rPr>
                <a:t>predict_from_history()</a:t>
              </a:r>
            </a:p>
          </p:txBody>
        </p:sp>
      </p:grpSp>
      <p:grpSp>
        <p:nvGrpSpPr>
          <p:cNvPr id="5" name="Group 4">
            <a:extLst>
              <a:ext uri="{FF2B5EF4-FFF2-40B4-BE49-F238E27FC236}">
                <a16:creationId xmlns:a16="http://schemas.microsoft.com/office/drawing/2014/main" id="{D3B67653-7F6A-A83C-5A45-99598A5E2131}"/>
              </a:ext>
            </a:extLst>
          </p:cNvPr>
          <p:cNvGrpSpPr/>
          <p:nvPr/>
        </p:nvGrpSpPr>
        <p:grpSpPr>
          <a:xfrm>
            <a:off x="6962426" y="1980156"/>
            <a:ext cx="244514" cy="551854"/>
            <a:chOff x="4930425" y="1260490"/>
            <a:chExt cx="244514" cy="551854"/>
          </a:xfrm>
        </p:grpSpPr>
        <p:sp>
          <p:nvSpPr>
            <p:cNvPr id="30" name="Arrow: Right 29">
              <a:extLst>
                <a:ext uri="{FF2B5EF4-FFF2-40B4-BE49-F238E27FC236}">
                  <a16:creationId xmlns:a16="http://schemas.microsoft.com/office/drawing/2014/main" id="{7BF00232-AB74-014D-FCE6-99E3DBEE6141}"/>
                </a:ext>
              </a:extLst>
            </p:cNvPr>
            <p:cNvSpPr/>
            <p:nvPr/>
          </p:nvSpPr>
          <p:spPr>
            <a:xfrm rot="2160000">
              <a:off x="4930425" y="1260490"/>
              <a:ext cx="244514" cy="55185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dirty="0"/>
            </a:p>
          </p:txBody>
        </p:sp>
        <p:sp>
          <p:nvSpPr>
            <p:cNvPr id="31" name="Arrow: Right 6">
              <a:extLst>
                <a:ext uri="{FF2B5EF4-FFF2-40B4-BE49-F238E27FC236}">
                  <a16:creationId xmlns:a16="http://schemas.microsoft.com/office/drawing/2014/main" id="{A2B188FD-0852-5E7E-A63F-7F0BCDC4056A}"/>
                </a:ext>
              </a:extLst>
            </p:cNvPr>
            <p:cNvSpPr txBox="1"/>
            <p:nvPr/>
          </p:nvSpPr>
          <p:spPr>
            <a:xfrm rot="2160000">
              <a:off x="4937430" y="1349303"/>
              <a:ext cx="171160" cy="3311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grpSp>
      <p:grpSp>
        <p:nvGrpSpPr>
          <p:cNvPr id="6" name="Group 5">
            <a:extLst>
              <a:ext uri="{FF2B5EF4-FFF2-40B4-BE49-F238E27FC236}">
                <a16:creationId xmlns:a16="http://schemas.microsoft.com/office/drawing/2014/main" id="{52B82084-A2AC-364D-B452-F056D32BC707}"/>
              </a:ext>
            </a:extLst>
          </p:cNvPr>
          <p:cNvGrpSpPr/>
          <p:nvPr/>
        </p:nvGrpSpPr>
        <p:grpSpPr>
          <a:xfrm>
            <a:off x="7086238" y="1984213"/>
            <a:ext cx="1996651" cy="1996651"/>
            <a:chOff x="5054237" y="1264547"/>
            <a:chExt cx="1996651" cy="1996651"/>
          </a:xfrm>
        </p:grpSpPr>
        <p:sp>
          <p:nvSpPr>
            <p:cNvPr id="28" name="Oval 27">
              <a:extLst>
                <a:ext uri="{FF2B5EF4-FFF2-40B4-BE49-F238E27FC236}">
                  <a16:creationId xmlns:a16="http://schemas.microsoft.com/office/drawing/2014/main" id="{491E5C41-5B2C-FD17-2F3B-02E81BEB0E36}"/>
                </a:ext>
              </a:extLst>
            </p:cNvPr>
            <p:cNvSpPr/>
            <p:nvPr/>
          </p:nvSpPr>
          <p:spPr>
            <a:xfrm>
              <a:off x="5054237" y="1264547"/>
              <a:ext cx="1996651" cy="199665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29" name="Oval 8">
              <a:extLst>
                <a:ext uri="{FF2B5EF4-FFF2-40B4-BE49-F238E27FC236}">
                  <a16:creationId xmlns:a16="http://schemas.microsoft.com/office/drawing/2014/main" id="{995AB122-8DC2-DD99-A9E4-880D06E0A429}"/>
                </a:ext>
              </a:extLst>
            </p:cNvPr>
            <p:cNvSpPr txBox="1"/>
            <p:nvPr/>
          </p:nvSpPr>
          <p:spPr>
            <a:xfrm>
              <a:off x="5346640" y="1556950"/>
              <a:ext cx="1411845" cy="14118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marL="0" lvl="0" indent="0" algn="ctr" defTabSz="266700">
                <a:lnSpc>
                  <a:spcPct val="90000"/>
                </a:lnSpc>
                <a:spcBef>
                  <a:spcPct val="0"/>
                </a:spcBef>
                <a:spcAft>
                  <a:spcPct val="35000"/>
                </a:spcAft>
                <a:buNone/>
              </a:pPr>
              <a:r>
                <a:rPr lang="en-US" sz="1100" kern="1200" dirty="0">
                  <a:solidFill>
                    <a:prstClr val="white"/>
                  </a:solidFill>
                  <a:latin typeface="Aptos" panose="02110004020202020204"/>
                  <a:ea typeface="+mn-ea"/>
                  <a:cs typeface="+mn-cs"/>
                </a:rPr>
                <a:t>District Acts on Predictions, under Budget Constraints </a:t>
              </a:r>
            </a:p>
            <a:p>
              <a:pPr marL="0" lvl="0" indent="0" algn="ctr" defTabSz="488950">
                <a:lnSpc>
                  <a:spcPct val="90000"/>
                </a:lnSpc>
                <a:spcBef>
                  <a:spcPct val="0"/>
                </a:spcBef>
                <a:spcAft>
                  <a:spcPct val="35000"/>
                </a:spcAft>
                <a:buNone/>
              </a:pPr>
              <a:r>
                <a:rPr lang="en-US" sz="1050" kern="1200" dirty="0">
                  <a:solidFill>
                    <a:srgbClr val="E97132"/>
                  </a:solidFill>
                  <a:latin typeface="Cascadia Mono" panose="020B0609020000020004" pitchFamily="49" charset="0"/>
                  <a:ea typeface="Cascadia Mono" panose="020B0609020000020004" pitchFamily="49" charset="0"/>
                  <a:cs typeface="Cascadia Mono" panose="020B0609020000020004" pitchFamily="49" charset="0"/>
                </a:rPr>
                <a:t>SchoolDistrict. make_construction_decisions()</a:t>
              </a:r>
            </a:p>
          </p:txBody>
        </p:sp>
      </p:grpSp>
      <p:grpSp>
        <p:nvGrpSpPr>
          <p:cNvPr id="7" name="Group 6">
            <a:extLst>
              <a:ext uri="{FF2B5EF4-FFF2-40B4-BE49-F238E27FC236}">
                <a16:creationId xmlns:a16="http://schemas.microsoft.com/office/drawing/2014/main" id="{19D61F4C-7C34-EE84-5492-7A9E8B72CDE7}"/>
              </a:ext>
            </a:extLst>
          </p:cNvPr>
          <p:cNvGrpSpPr/>
          <p:nvPr/>
        </p:nvGrpSpPr>
        <p:grpSpPr>
          <a:xfrm>
            <a:off x="7430993" y="4022548"/>
            <a:ext cx="551854" cy="244514"/>
            <a:chOff x="5398992" y="3302882"/>
            <a:chExt cx="551854" cy="244514"/>
          </a:xfrm>
        </p:grpSpPr>
        <p:sp>
          <p:nvSpPr>
            <p:cNvPr id="26" name="Arrow: Right 25">
              <a:extLst>
                <a:ext uri="{FF2B5EF4-FFF2-40B4-BE49-F238E27FC236}">
                  <a16:creationId xmlns:a16="http://schemas.microsoft.com/office/drawing/2014/main" id="{6E48241F-E124-8275-21A6-32818095BE95}"/>
                </a:ext>
              </a:extLst>
            </p:cNvPr>
            <p:cNvSpPr/>
            <p:nvPr/>
          </p:nvSpPr>
          <p:spPr>
            <a:xfrm rot="6480000">
              <a:off x="5552662" y="3149212"/>
              <a:ext cx="244514" cy="55185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dirty="0"/>
            </a:p>
          </p:txBody>
        </p:sp>
        <p:sp>
          <p:nvSpPr>
            <p:cNvPr id="27" name="Arrow: Right 10">
              <a:extLst>
                <a:ext uri="{FF2B5EF4-FFF2-40B4-BE49-F238E27FC236}">
                  <a16:creationId xmlns:a16="http://schemas.microsoft.com/office/drawing/2014/main" id="{0E5F9E2B-3CDD-F631-B9AD-3472C1F18A99}"/>
                </a:ext>
              </a:extLst>
            </p:cNvPr>
            <p:cNvSpPr txBox="1"/>
            <p:nvPr/>
          </p:nvSpPr>
          <p:spPr>
            <a:xfrm rot="17280000">
              <a:off x="5600673" y="3224701"/>
              <a:ext cx="171160" cy="3311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grpSp>
      <p:grpSp>
        <p:nvGrpSpPr>
          <p:cNvPr id="8" name="Group 7">
            <a:extLst>
              <a:ext uri="{FF2B5EF4-FFF2-40B4-BE49-F238E27FC236}">
                <a16:creationId xmlns:a16="http://schemas.microsoft.com/office/drawing/2014/main" id="{15DC4855-C62E-1005-351D-6A0A1E65B0DE}"/>
              </a:ext>
            </a:extLst>
          </p:cNvPr>
          <p:cNvGrpSpPr/>
          <p:nvPr/>
        </p:nvGrpSpPr>
        <p:grpSpPr>
          <a:xfrm>
            <a:off x="6326675" y="4321910"/>
            <a:ext cx="1996651" cy="1996651"/>
            <a:chOff x="4294674" y="3602244"/>
            <a:chExt cx="1996651" cy="1996651"/>
          </a:xfrm>
        </p:grpSpPr>
        <p:sp>
          <p:nvSpPr>
            <p:cNvPr id="24" name="Oval 23">
              <a:extLst>
                <a:ext uri="{FF2B5EF4-FFF2-40B4-BE49-F238E27FC236}">
                  <a16:creationId xmlns:a16="http://schemas.microsoft.com/office/drawing/2014/main" id="{7882B73A-7E30-8E97-D340-99CD53FDE3B1}"/>
                </a:ext>
              </a:extLst>
            </p:cNvPr>
            <p:cNvSpPr/>
            <p:nvPr/>
          </p:nvSpPr>
          <p:spPr>
            <a:xfrm>
              <a:off x="4294674" y="3602244"/>
              <a:ext cx="1996651" cy="199665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25" name="Oval 12">
              <a:extLst>
                <a:ext uri="{FF2B5EF4-FFF2-40B4-BE49-F238E27FC236}">
                  <a16:creationId xmlns:a16="http://schemas.microsoft.com/office/drawing/2014/main" id="{9EF2A0E9-7DF3-D146-40AC-A5D0C9C906B0}"/>
                </a:ext>
              </a:extLst>
            </p:cNvPr>
            <p:cNvSpPr txBox="1"/>
            <p:nvPr/>
          </p:nvSpPr>
          <p:spPr>
            <a:xfrm>
              <a:off x="4587077" y="3894647"/>
              <a:ext cx="1411845" cy="14118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Actual Demographic Change Occurs</a:t>
              </a:r>
              <a:br>
                <a:rPr lang="en-US" sz="1000" kern="1200" dirty="0"/>
              </a:br>
              <a:r>
                <a:rPr lang="en-US" sz="1000" kern="1200" dirty="0">
                  <a:solidFill>
                    <a:schemeClr val="accent2"/>
                  </a:solidFill>
                  <a:latin typeface="Cascadia Mono" panose="020B0609020000020004" pitchFamily="49" charset="0"/>
                  <a:ea typeface="Cascadia Mono" panose="020B0609020000020004" pitchFamily="49" charset="0"/>
                  <a:cs typeface="Cascadia Mono" panose="020B0609020000020004" pitchFamily="49" charset="0"/>
                </a:rPr>
                <a:t>simulate_history()</a:t>
              </a:r>
              <a:endParaRPr lang="en-US" sz="1000" kern="1200" dirty="0"/>
            </a:p>
          </p:txBody>
        </p:sp>
      </p:grpSp>
      <p:grpSp>
        <p:nvGrpSpPr>
          <p:cNvPr id="9" name="Group 8">
            <a:extLst>
              <a:ext uri="{FF2B5EF4-FFF2-40B4-BE49-F238E27FC236}">
                <a16:creationId xmlns:a16="http://schemas.microsoft.com/office/drawing/2014/main" id="{5DEAC935-BAE2-5B3A-2AE2-7B7C35D2CB4F}"/>
              </a:ext>
            </a:extLst>
          </p:cNvPr>
          <p:cNvGrpSpPr/>
          <p:nvPr/>
        </p:nvGrpSpPr>
        <p:grpSpPr>
          <a:xfrm>
            <a:off x="5980663" y="5044308"/>
            <a:ext cx="244514" cy="551854"/>
            <a:chOff x="3948662" y="4324642"/>
            <a:chExt cx="244514" cy="551854"/>
          </a:xfrm>
        </p:grpSpPr>
        <p:sp>
          <p:nvSpPr>
            <p:cNvPr id="22" name="Arrow: Right 21">
              <a:extLst>
                <a:ext uri="{FF2B5EF4-FFF2-40B4-BE49-F238E27FC236}">
                  <a16:creationId xmlns:a16="http://schemas.microsoft.com/office/drawing/2014/main" id="{56EEC8D2-D816-4040-8439-3A5A00D29556}"/>
                </a:ext>
              </a:extLst>
            </p:cNvPr>
            <p:cNvSpPr/>
            <p:nvPr/>
          </p:nvSpPr>
          <p:spPr>
            <a:xfrm rot="10800000">
              <a:off x="3948662" y="4324642"/>
              <a:ext cx="244514" cy="55185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dirty="0"/>
            </a:p>
          </p:txBody>
        </p:sp>
        <p:sp>
          <p:nvSpPr>
            <p:cNvPr id="23" name="Arrow: Right 14">
              <a:extLst>
                <a:ext uri="{FF2B5EF4-FFF2-40B4-BE49-F238E27FC236}">
                  <a16:creationId xmlns:a16="http://schemas.microsoft.com/office/drawing/2014/main" id="{06F7564A-AAA2-3034-4ADC-5EE50374ADA8}"/>
                </a:ext>
              </a:extLst>
            </p:cNvPr>
            <p:cNvSpPr txBox="1"/>
            <p:nvPr/>
          </p:nvSpPr>
          <p:spPr>
            <a:xfrm rot="21600000">
              <a:off x="4022016" y="4435013"/>
              <a:ext cx="171160" cy="3311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grpSp>
      <p:grpSp>
        <p:nvGrpSpPr>
          <p:cNvPr id="10" name="Group 9">
            <a:extLst>
              <a:ext uri="{FF2B5EF4-FFF2-40B4-BE49-F238E27FC236}">
                <a16:creationId xmlns:a16="http://schemas.microsoft.com/office/drawing/2014/main" id="{102B3A68-AA10-77DF-84B5-755C19A1CD76}"/>
              </a:ext>
            </a:extLst>
          </p:cNvPr>
          <p:cNvGrpSpPr/>
          <p:nvPr/>
        </p:nvGrpSpPr>
        <p:grpSpPr>
          <a:xfrm>
            <a:off x="3868675" y="4321910"/>
            <a:ext cx="1996651" cy="1996651"/>
            <a:chOff x="1836674" y="3602244"/>
            <a:chExt cx="1996651" cy="1996651"/>
          </a:xfrm>
        </p:grpSpPr>
        <p:sp>
          <p:nvSpPr>
            <p:cNvPr id="20" name="Oval 19">
              <a:extLst>
                <a:ext uri="{FF2B5EF4-FFF2-40B4-BE49-F238E27FC236}">
                  <a16:creationId xmlns:a16="http://schemas.microsoft.com/office/drawing/2014/main" id="{936538AE-1EA6-3DCA-F01D-2C22F1D7D28E}"/>
                </a:ext>
              </a:extLst>
            </p:cNvPr>
            <p:cNvSpPr/>
            <p:nvPr/>
          </p:nvSpPr>
          <p:spPr>
            <a:xfrm>
              <a:off x="1836674" y="3602244"/>
              <a:ext cx="1996651" cy="199665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21" name="Oval 16">
              <a:extLst>
                <a:ext uri="{FF2B5EF4-FFF2-40B4-BE49-F238E27FC236}">
                  <a16:creationId xmlns:a16="http://schemas.microsoft.com/office/drawing/2014/main" id="{DDA093CD-6D08-4D79-DB31-55641A0A7F62}"/>
                </a:ext>
              </a:extLst>
            </p:cNvPr>
            <p:cNvSpPr txBox="1"/>
            <p:nvPr/>
          </p:nvSpPr>
          <p:spPr>
            <a:xfrm>
              <a:off x="2129077" y="3894647"/>
              <a:ext cx="1411845" cy="14118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District Adjusts Prediction Model to Reward Successes</a:t>
              </a:r>
            </a:p>
            <a:p>
              <a:pPr marL="0" lvl="0" indent="0" algn="ctr" defTabSz="488950">
                <a:lnSpc>
                  <a:spcPct val="90000"/>
                </a:lnSpc>
                <a:spcBef>
                  <a:spcPct val="0"/>
                </a:spcBef>
                <a:spcAft>
                  <a:spcPct val="35000"/>
                </a:spcAft>
                <a:buNone/>
              </a:pPr>
              <a:r>
                <a:rPr lang="en-US" sz="1100" kern="1200" dirty="0">
                  <a:solidFill>
                    <a:srgbClr val="E97132"/>
                  </a:solidFill>
                  <a:latin typeface="Cascadia Mono" panose="020B0609020000020004" pitchFamily="49" charset="0"/>
                  <a:ea typeface="Cascadia Mono" panose="020B0609020000020004" pitchFamily="49" charset="0"/>
                  <a:cs typeface="Cascadia Mono" panose="020B0609020000020004" pitchFamily="49" charset="0"/>
                </a:rPr>
                <a:t>SchoolDistrict. make_construction_decisions()</a:t>
              </a:r>
              <a:r>
                <a:rPr lang="en-US" sz="1100" kern="1200" dirty="0"/>
                <a:t> </a:t>
              </a:r>
            </a:p>
          </p:txBody>
        </p:sp>
      </p:grpSp>
      <p:grpSp>
        <p:nvGrpSpPr>
          <p:cNvPr id="11" name="Group 10">
            <a:extLst>
              <a:ext uri="{FF2B5EF4-FFF2-40B4-BE49-F238E27FC236}">
                <a16:creationId xmlns:a16="http://schemas.microsoft.com/office/drawing/2014/main" id="{AE31176A-F59C-4332-E12A-E6C3C0EAF7A7}"/>
              </a:ext>
            </a:extLst>
          </p:cNvPr>
          <p:cNvGrpSpPr/>
          <p:nvPr/>
        </p:nvGrpSpPr>
        <p:grpSpPr>
          <a:xfrm>
            <a:off x="4213430" y="4035711"/>
            <a:ext cx="551854" cy="244514"/>
            <a:chOff x="2181429" y="3316045"/>
            <a:chExt cx="551854" cy="244514"/>
          </a:xfrm>
        </p:grpSpPr>
        <p:sp>
          <p:nvSpPr>
            <p:cNvPr id="18" name="Arrow: Right 17">
              <a:extLst>
                <a:ext uri="{FF2B5EF4-FFF2-40B4-BE49-F238E27FC236}">
                  <a16:creationId xmlns:a16="http://schemas.microsoft.com/office/drawing/2014/main" id="{2304AE21-C270-7508-F088-E982073E400E}"/>
                </a:ext>
              </a:extLst>
            </p:cNvPr>
            <p:cNvSpPr/>
            <p:nvPr/>
          </p:nvSpPr>
          <p:spPr>
            <a:xfrm rot="15120000">
              <a:off x="2335099" y="3162375"/>
              <a:ext cx="244514" cy="551854"/>
            </a:xfrm>
            <a:prstGeom prst="rightArrow">
              <a:avLst>
                <a:gd name="adj1" fmla="val 60000"/>
                <a:gd name="adj2" fmla="val 50000"/>
              </a:avLst>
            </a:prstGeom>
            <a:blipFill rotWithShape="0">
              <a:blip r:embed="rId2"/>
              <a:tile tx="0" ty="0" sx="100000" sy="100000" flip="none" algn="tl"/>
            </a:blip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a:lstStyle/>
            <a:p>
              <a:endParaRPr lang="en-US" dirty="0"/>
            </a:p>
          </p:txBody>
        </p:sp>
        <p:sp>
          <p:nvSpPr>
            <p:cNvPr id="19" name="Arrow: Right 18">
              <a:extLst>
                <a:ext uri="{FF2B5EF4-FFF2-40B4-BE49-F238E27FC236}">
                  <a16:creationId xmlns:a16="http://schemas.microsoft.com/office/drawing/2014/main" id="{BD4B6EA0-1CB8-D911-B8EA-49EA6A1A3E9E}"/>
                </a:ext>
              </a:extLst>
            </p:cNvPr>
            <p:cNvSpPr txBox="1"/>
            <p:nvPr/>
          </p:nvSpPr>
          <p:spPr>
            <a:xfrm rot="25920000">
              <a:off x="2383110" y="3307628"/>
              <a:ext cx="171160" cy="3311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grpSp>
      <p:grpSp>
        <p:nvGrpSpPr>
          <p:cNvPr id="12" name="Group 11">
            <a:extLst>
              <a:ext uri="{FF2B5EF4-FFF2-40B4-BE49-F238E27FC236}">
                <a16:creationId xmlns:a16="http://schemas.microsoft.com/office/drawing/2014/main" id="{2BAF9F73-B613-C680-25D0-5BB6C1ADEDFB}"/>
              </a:ext>
            </a:extLst>
          </p:cNvPr>
          <p:cNvGrpSpPr/>
          <p:nvPr/>
        </p:nvGrpSpPr>
        <p:grpSpPr>
          <a:xfrm>
            <a:off x="3109111" y="1984213"/>
            <a:ext cx="1996651" cy="1996651"/>
            <a:chOff x="1077110" y="1264547"/>
            <a:chExt cx="1996651" cy="1996651"/>
          </a:xfrm>
        </p:grpSpPr>
        <p:sp>
          <p:nvSpPr>
            <p:cNvPr id="16" name="Oval 15">
              <a:extLst>
                <a:ext uri="{FF2B5EF4-FFF2-40B4-BE49-F238E27FC236}">
                  <a16:creationId xmlns:a16="http://schemas.microsoft.com/office/drawing/2014/main" id="{2A069BC4-5FD9-A602-1C2D-AEDF5AAC81FB}"/>
                </a:ext>
              </a:extLst>
            </p:cNvPr>
            <p:cNvSpPr/>
            <p:nvPr/>
          </p:nvSpPr>
          <p:spPr>
            <a:xfrm>
              <a:off x="1077110" y="1264547"/>
              <a:ext cx="1996651" cy="199665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17" name="Oval 20">
              <a:extLst>
                <a:ext uri="{FF2B5EF4-FFF2-40B4-BE49-F238E27FC236}">
                  <a16:creationId xmlns:a16="http://schemas.microsoft.com/office/drawing/2014/main" id="{0EBCBAB6-1FD9-CE75-830B-BA06F7ABD8B0}"/>
                </a:ext>
              </a:extLst>
            </p:cNvPr>
            <p:cNvSpPr txBox="1"/>
            <p:nvPr/>
          </p:nvSpPr>
          <p:spPr>
            <a:xfrm>
              <a:off x="1369513" y="1556950"/>
              <a:ext cx="1411845" cy="14118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(Every Generation)</a:t>
              </a:r>
            </a:p>
            <a:p>
              <a:pPr marL="0" lvl="0" indent="0" algn="ctr" defTabSz="488950">
                <a:lnSpc>
                  <a:spcPct val="90000"/>
                </a:lnSpc>
                <a:spcBef>
                  <a:spcPct val="0"/>
                </a:spcBef>
                <a:spcAft>
                  <a:spcPct val="35000"/>
                </a:spcAft>
                <a:buNone/>
              </a:pPr>
              <a:r>
                <a:rPr lang="en-US" sz="1100" kern="1200" dirty="0"/>
                <a:t>Different Demographic Processes take Effect</a:t>
              </a:r>
            </a:p>
            <a:p>
              <a:pPr marL="0" lvl="0" indent="0" algn="ctr" defTabSz="488950">
                <a:lnSpc>
                  <a:spcPct val="90000"/>
                </a:lnSpc>
                <a:spcBef>
                  <a:spcPct val="0"/>
                </a:spcBef>
                <a:spcAft>
                  <a:spcPct val="35000"/>
                </a:spcAft>
                <a:buNone/>
              </a:pPr>
              <a:r>
                <a:rPr lang="en-US" sz="800" kern="1200" dirty="0">
                  <a:solidFill>
                    <a:schemeClr val="accent2"/>
                  </a:solidFill>
                  <a:latin typeface="Cascadia Mono" panose="020B0609020000020004" pitchFamily="49" charset="0"/>
                  <a:ea typeface="Cascadia Mono" panose="020B0609020000020004" pitchFamily="49" charset="0"/>
                  <a:cs typeface="Cascadia Mono" panose="020B0609020000020004" pitchFamily="49" charset="0"/>
                </a:rPr>
                <a:t>predict_from_history();</a:t>
              </a:r>
              <a:br>
                <a:rPr lang="en-US" sz="800" kern="1200" dirty="0">
                  <a:solidFill>
                    <a:schemeClr val="accent2"/>
                  </a:solidFill>
                  <a:latin typeface="Cascadia Mono" panose="020B0609020000020004" pitchFamily="49" charset="0"/>
                  <a:ea typeface="Cascadia Mono" panose="020B0609020000020004" pitchFamily="49" charset="0"/>
                  <a:cs typeface="Cascadia Mono" panose="020B0609020000020004" pitchFamily="49" charset="0"/>
                </a:rPr>
              </a:br>
              <a:r>
                <a:rPr lang="en-US" sz="800" kern="1200" dirty="0">
                  <a:solidFill>
                    <a:schemeClr val="accent2"/>
                  </a:solidFill>
                  <a:latin typeface="Cascadia Mono" panose="020B0609020000020004" pitchFamily="49" charset="0"/>
                  <a:ea typeface="Cascadia Mono" panose="020B0609020000020004" pitchFamily="49" charset="0"/>
                  <a:cs typeface="Cascadia Mono" panose="020B0609020000020004" pitchFamily="49" charset="0"/>
                </a:rPr>
                <a:t>growthPats</a:t>
              </a:r>
              <a:r>
                <a:rPr lang="en-US" sz="1000" kern="1200" dirty="0"/>
                <a:t>  </a:t>
              </a:r>
            </a:p>
          </p:txBody>
        </p:sp>
      </p:grpSp>
      <p:grpSp>
        <p:nvGrpSpPr>
          <p:cNvPr id="13" name="Group 12">
            <a:extLst>
              <a:ext uri="{FF2B5EF4-FFF2-40B4-BE49-F238E27FC236}">
                <a16:creationId xmlns:a16="http://schemas.microsoft.com/office/drawing/2014/main" id="{B4931278-BE2B-B26D-9A91-9748B133929D}"/>
              </a:ext>
            </a:extLst>
          </p:cNvPr>
          <p:cNvGrpSpPr/>
          <p:nvPr/>
        </p:nvGrpSpPr>
        <p:grpSpPr>
          <a:xfrm>
            <a:off x="4973863" y="1988291"/>
            <a:ext cx="244514" cy="551854"/>
            <a:chOff x="2941862" y="1268625"/>
            <a:chExt cx="244514" cy="551854"/>
          </a:xfrm>
        </p:grpSpPr>
        <p:sp>
          <p:nvSpPr>
            <p:cNvPr id="14" name="Arrow: Right 13">
              <a:extLst>
                <a:ext uri="{FF2B5EF4-FFF2-40B4-BE49-F238E27FC236}">
                  <a16:creationId xmlns:a16="http://schemas.microsoft.com/office/drawing/2014/main" id="{4452DE3C-0DC6-C87A-75F0-9EA5945A979B}"/>
                </a:ext>
              </a:extLst>
            </p:cNvPr>
            <p:cNvSpPr/>
            <p:nvPr/>
          </p:nvSpPr>
          <p:spPr>
            <a:xfrm rot="19440000">
              <a:off x="2941862" y="1268625"/>
              <a:ext cx="244514" cy="551854"/>
            </a:xfrm>
            <a:prstGeom prst="rightArrow">
              <a:avLst>
                <a:gd name="adj1" fmla="val 60000"/>
                <a:gd name="adj2" fmla="val 50000"/>
              </a:avLst>
            </a:prstGeom>
            <a:blipFill rotWithShape="0">
              <a:blip r:embed="rId2"/>
              <a:tile tx="0" ty="0" sx="100000" sy="100000" flip="none" algn="tl"/>
            </a:blip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a:lstStyle/>
            <a:p>
              <a:endParaRPr lang="en-US" dirty="0"/>
            </a:p>
          </p:txBody>
        </p:sp>
        <p:sp>
          <p:nvSpPr>
            <p:cNvPr id="15" name="Arrow: Right 22">
              <a:extLst>
                <a:ext uri="{FF2B5EF4-FFF2-40B4-BE49-F238E27FC236}">
                  <a16:creationId xmlns:a16="http://schemas.microsoft.com/office/drawing/2014/main" id="{0445ADB4-FEDA-0447-7067-13B80BFD279E}"/>
                </a:ext>
              </a:extLst>
            </p:cNvPr>
            <p:cNvSpPr txBox="1"/>
            <p:nvPr/>
          </p:nvSpPr>
          <p:spPr>
            <a:xfrm rot="19440000">
              <a:off x="2948867" y="1400554"/>
              <a:ext cx="171160" cy="3311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grpSp>
    </p:spTree>
    <p:extLst>
      <p:ext uri="{BB962C8B-B14F-4D97-AF65-F5344CB8AC3E}">
        <p14:creationId xmlns:p14="http://schemas.microsoft.com/office/powerpoint/2010/main" val="90167061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TM03457515[[fn=View]]</Template>
  <TotalTime>1517</TotalTime>
  <Words>602</Words>
  <Application>Microsoft Office PowerPoint</Application>
  <PresentationFormat>Widescreen</PresentationFormat>
  <Paragraphs>42</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Arial</vt:lpstr>
      <vt:lpstr>Cascadia Mono</vt:lpstr>
      <vt:lpstr>Century Schoolbook</vt:lpstr>
      <vt:lpstr>Wingdings 2</vt:lpstr>
      <vt:lpstr>View</vt:lpstr>
      <vt:lpstr>How can quality break down despite  school district could accurately predict enrollment?</vt:lpstr>
      <vt:lpstr>Demographic change is predictable—why do schools close suddenly? </vt:lpstr>
      <vt:lpstr>A budget-conscious, prediction-making district faces (random) growth</vt:lpstr>
      <vt:lpstr>Budget &amp; generational pattern: criticality?</vt:lpstr>
      <vt:lpstr>PowerPoint Presentation</vt:lpstr>
      <vt:lpstr>PowerPoint Presentation</vt:lpstr>
      <vt:lpstr>Better predictions → better results (in the short run or same pattern)</vt:lpstr>
      <vt:lpstr>Next question: when is it budget and which patterns are key?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Charles Laurin</dc:creator>
  <cp:lastModifiedBy>Charles Laurin</cp:lastModifiedBy>
  <cp:revision>1</cp:revision>
  <dcterms:created xsi:type="dcterms:W3CDTF">2024-12-08T04:09:01Z</dcterms:created>
  <dcterms:modified xsi:type="dcterms:W3CDTF">2024-12-09T05:26:04Z</dcterms:modified>
</cp:coreProperties>
</file>