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>
    <p:extLst/>
  </p:cmAuthor>
  <p:cmAuthor id="1" name="Benoit,KR" initials="B" lastIdx="1" clrIdx="0">
    <p:extLst/>
  </p:cmAuthor>
  <p:cmAuthor id="8" name="Benoit,KR" initials="B [8]" lastIdx="1" clrIdx="7">
    <p:extLst/>
  </p:cmAuthor>
  <p:cmAuthor id="2" name="Benoit,KR" initials="B [2]" lastIdx="1" clrIdx="1">
    <p:extLst/>
  </p:cmAuthor>
  <p:cmAuthor id="9" name="Benoit,KR" initials="B [9]" lastIdx="1" clrIdx="8">
    <p:extLst/>
  </p:cmAuthor>
  <p:cmAuthor id="3" name="Benoit,KR" initials="B [3]" lastIdx="1" clrIdx="2">
    <p:extLst/>
  </p:cmAuthor>
  <p:cmAuthor id="10" name="Benoit,KR" initials="B [10]" lastIdx="1" clrIdx="9">
    <p:extLst/>
  </p:cmAuthor>
  <p:cmAuthor id="4" name="Benoit,KR" initials="B [4]" lastIdx="1" clrIdx="3">
    <p:extLst/>
  </p:cmAuthor>
  <p:cmAuthor id="5" name="Benoit,KR" initials="B [5]" lastIdx="1" clrIdx="4">
    <p:extLst/>
  </p:cmAuthor>
  <p:cmAuthor id="6" name="Benoit,KR" initials="B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13"/>
  </p:normalViewPr>
  <p:slideViewPr>
    <p:cSldViewPr snapToGrid="0" snapToObjects="1">
      <p:cViewPr>
        <p:scale>
          <a:sx n="231" d="100"/>
          <a:sy n="231" d="100"/>
        </p:scale>
        <p:origin x="-8976" y="-1034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65212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8502" y="1261006"/>
            <a:ext cx="2966163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486087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539318"/>
            <a:ext cx="6696000" cy="217996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62621" y="1760814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okens_*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*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fit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un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-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)supervised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  <a:endParaRPr lang="en-US" sz="14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&amp; returns object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202897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 smtClean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101330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Shape 35"/>
          <p:cNvSpPr/>
          <p:nvPr/>
        </p:nvSpPr>
        <p:spPr>
          <a:xfrm>
            <a:off x="520861" y="4872791"/>
            <a:ext cx="6216624" cy="579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(txt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pdf, csv,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doc, </a:t>
            </a:r>
            <a:r>
              <a:rPr lang="en-US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y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_texts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"text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Explore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 corpus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# Corpus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consisting of 58 documents, showing 2 documents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Text Types Tokens Sentences Year  President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FirstName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1789-Washington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625   1538        23 1789 Washington    George </a:t>
            </a:r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 1793-Washington   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96    147         4 1793 Washington   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George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Source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Gerhard Peters and John T. Woolley. The American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Presidency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Project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Created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Tue Jun 13 14:51:47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2017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Notes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   http://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www.presidency.ucsb.edu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inaugurals.php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0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&lt;- 1:ndoc(x)</a:t>
            </a:r>
            <a:endParaRPr lang="en-US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Bind or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subset corpora</a:t>
            </a:r>
          </a:p>
          <a:p>
            <a:pPr algn="l"/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(x[1:5])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(x[7:9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= c("sentences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use_docvars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TRUE)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egment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texts on a pattern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match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corpus texts</a:t>
            </a:r>
            <a:endParaRPr lang="en-US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size = 10, replace = FALSE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2" name="Shape 38"/>
          <p:cNvSpPr/>
          <p:nvPr/>
        </p:nvSpPr>
        <p:spPr>
          <a:xfrm>
            <a:off x="223865" y="4183800"/>
            <a:ext cx="6670800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48928"/>
            <a:ext cx="3268239" cy="936000"/>
          </a:xfrm>
          <a:prstGeom prst="rect">
            <a:avLst/>
          </a:prstGeom>
        </p:spPr>
      </p:pic>
      <p:sp>
        <p:nvSpPr>
          <p:cNvPr id="43" name="Shape 35"/>
          <p:cNvSpPr/>
          <p:nvPr/>
        </p:nvSpPr>
        <p:spPr>
          <a:xfrm>
            <a:off x="7340628" y="690950"/>
            <a:ext cx="6645071" cy="761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document-feature matrix (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TRUE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	   	   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2,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nfeature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4)</a:t>
            </a: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Document-feature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matrix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of: </a:t>
            </a:r>
            <a:r>
              <a:rPr lang="de-DE" sz="10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documents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, 4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(41.7%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sparse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).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##    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features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mr-IN" sz="1000" dirty="0" err="1" smtClean="0">
                <a:latin typeface="Monaco" charset="0"/>
                <a:ea typeface="Monaco" charset="0"/>
                <a:cs typeface="Monaco" charset="0"/>
              </a:rPr>
              <a:t>docs</a:t>
            </a:r>
            <a:r>
              <a:rPr lang="mr-IN" sz="1000" dirty="0" smtClean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fellow-citizens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senate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house</a:t>
            </a:r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000" dirty="0" err="1">
                <a:latin typeface="Monaco" charset="0"/>
                <a:ea typeface="Monaco" charset="0"/>
                <a:cs typeface="Monaco" charset="0"/>
              </a:rPr>
              <a:t>representatives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lvl="0" algn="l"/>
            <a:r>
              <a:rPr lang="mr-IN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Create a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(list(negative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("bad",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"awful", "sad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"),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	          positive =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 smtClean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dictionary = data_dictionary_LSD2015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Compress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 by combining identical elements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what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c("documents", "features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Weight or smooth the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type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relfreq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 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c("features", "documents", "both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</a:t>
            </a:r>
            <a:br>
              <a:rPr lang="en-GB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groups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Combine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identical dimension elements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4023836" y="1746744"/>
            <a:ext cx="3053316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</a:t>
            </a:r>
            <a:r>
              <a:rPr lang="en-US" sz="1400" b="1" dirty="0" err="1" smtClean="0">
                <a:latin typeface="Source Sans Pro" charset="0"/>
                <a:ea typeface="Source Sans Pro" charset="0"/>
                <a:cs typeface="Source Sans Pro" charset="0"/>
              </a:rPr>
              <a:t>uanteda</a:t>
            </a:r>
            <a:r>
              <a:rPr lang="en-US" sz="1400" b="1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err="1" smtClean="0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quantedaData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additional textual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err="1" smtClean="0">
                <a:latin typeface="Source Sans Pro" charset="0"/>
                <a:ea typeface="Source Sans Pro" charset="0"/>
                <a:cs typeface="Source Sans Pro" charset="0"/>
              </a:rPr>
              <a:t>LIWCalike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en-US" sz="1400">
                <a:latin typeface="Source Sans Pro" charset="0"/>
                <a:ea typeface="Source Sans Pro" charset="0"/>
                <a:cs typeface="Source Sans Pro" charset="0"/>
              </a:rPr>
              <a:t>R implementation of the Linguistic Inquiry and Word Count 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</a:rPr>
              <a:t>approach</a:t>
            </a:r>
          </a:p>
        </p:txBody>
      </p:sp>
      <p:sp>
        <p:nvSpPr>
          <p:cNvPr id="50" name="Shape 38"/>
          <p:cNvSpPr/>
          <p:nvPr/>
        </p:nvSpPr>
        <p:spPr>
          <a:xfrm>
            <a:off x="3928502" y="1101330"/>
            <a:ext cx="296616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  <a:endParaRPr lang="en-US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38"/>
          <p:cNvSpPr/>
          <p:nvPr/>
        </p:nvSpPr>
        <p:spPr>
          <a:xfrm>
            <a:off x="7099944" y="8278555"/>
            <a:ext cx="6771600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35"/>
          <p:cNvSpPr/>
          <p:nvPr/>
        </p:nvSpPr>
        <p:spPr>
          <a:xfrm>
            <a:off x="10555295" y="10059755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37053" y="202897"/>
            <a:ext cx="6696000" cy="799780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098027" y="10314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Shape 35"/>
          <p:cNvSpPr/>
          <p:nvPr/>
        </p:nvSpPr>
        <p:spPr>
          <a:xfrm>
            <a:off x="7340628" y="8754553"/>
            <a:ext cx="5565144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</a:t>
            </a: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nfeature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 smtClean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7"/>
            <a:ext cx="6363268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514" y="5210934"/>
            <a:ext cx="6362365" cy="439610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7"/>
            <a:ext cx="7178303" cy="312057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3916352"/>
            <a:ext cx="7178303" cy="568818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9471" y="823634"/>
            <a:ext cx="710710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Correspondence Analysis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(CA)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threads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2, sparse = TRUE,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Naïve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Bayes classifier for texts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y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 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model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methods: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4249220"/>
            <a:ext cx="6948911" cy="535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the dispersion of key word(s)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(Year 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&gt; 1945)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american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") %&gt;%   </a:t>
            </a:r>
            <a:endParaRPr lang="en-GB" sz="1300" dirty="0" smtClean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textplot_xray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(President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%in%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		    c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("Obama", "Trump"))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(groups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"President", </a:t>
            </a:r>
            <a:endParaRPr lang="en-GB" sz="1300" dirty="0" smtClean="0"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remove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(target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"Trump") %&gt;%   </a:t>
            </a: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models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 smtClean="0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groups = party, </a:t>
            </a:r>
          </a:p>
          <a:p>
            <a:pPr algn="l"/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  margin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= c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("documents"))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8186" y="5691758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 smtClean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 smtClean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 smtClean="0">
                <a:latin typeface="Source Sans Pro" charset="0"/>
                <a:ea typeface="Source Sans Pro" charset="0"/>
                <a:cs typeface="Source Sans Pro" charset="0"/>
              </a:rPr>
              <a:t>Identify 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                "quant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text analysis is a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growing 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r>
              <a:rPr lang="en-US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readability of a corpus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 smtClean="0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lexical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diversity of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measure = "TTR")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Measure distance 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or </a:t>
            </a: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similarity from a </a:t>
            </a:r>
            <a:r>
              <a:rPr lang="en-GB" sz="1500" b="1" dirty="0" err="1" smtClean="0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"2017-Trump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", margin =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7836" y="5630971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1672" y="5023173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196471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Shape 35"/>
          <p:cNvSpPr/>
          <p:nvPr/>
        </p:nvSpPr>
        <p:spPr>
          <a:xfrm>
            <a:off x="6809909" y="5417535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3664140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45" y="5425035"/>
            <a:ext cx="1809004" cy="135675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12516" r="18187" b="13251"/>
          <a:stretch/>
        </p:blipFill>
        <p:spPr>
          <a:xfrm>
            <a:off x="11676145" y="4122829"/>
            <a:ext cx="1405266" cy="139685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74" y="6962611"/>
            <a:ext cx="2075284" cy="129705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74" y="8224938"/>
            <a:ext cx="1800337" cy="1287658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273762" y="9936056"/>
            <a:ext cx="6199029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y 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Kenneth Benoit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mullers@tcd.ie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kbenoit@lse.ac.uk</a:t>
            </a:r>
            <a:endParaRPr lang="en-US" sz="1400" i="1" dirty="0" smtClean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</a:t>
            </a:r>
            <a:r>
              <a:rPr lang="en-US" sz="13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err="1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smtClean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updated: </a:t>
            </a:r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09/17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GB" sz="1300" dirty="0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c("powerful", 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"text"),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selection = "</a:t>
            </a:r>
            <a:r>
              <a:rPr lang="en-GB" sz="1300" dirty="0" smtClean="0">
                <a:latin typeface="Monaco" charset="0"/>
                <a:ea typeface="Monaco" charset="0"/>
                <a:cs typeface="Monaco" charset="0"/>
              </a:rPr>
              <a:t>keep") 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smtClean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  <a:endParaRPr lang="en-GB" sz="15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400" dirty="0" err="1" smtClean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 smtClean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29877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 (</a:t>
            </a:r>
            <a:r>
              <a:rPr lang="en-US" sz="2000" dirty="0" smtClean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 smtClean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 smtClean="0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485</Words>
  <Application>Microsoft Macintosh PowerPoint</Application>
  <PresentationFormat>Custom</PresentationFormat>
  <Paragraphs>155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Book</vt:lpstr>
      <vt:lpstr>Helvetica Light</vt:lpstr>
      <vt:lpstr>Monaco</vt:lpstr>
      <vt:lpstr>Source Sans Pro</vt:lpstr>
      <vt:lpstr>Source Sans Pro Light</vt:lpstr>
      <vt:lpstr>Arial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Müller</cp:lastModifiedBy>
  <cp:revision>1008</cp:revision>
  <cp:lastPrinted>2017-09-21T08:16:30Z</cp:lastPrinted>
  <dcterms:modified xsi:type="dcterms:W3CDTF">2017-09-22T12:28:28Z</dcterms:modified>
</cp:coreProperties>
</file>