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DF2BC-A011-4BFB-86F1-FCEDB361F7F4}" v="190" dt="2022-12-03T22:51:33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yssa Matthews" userId="273707fe89f76af7" providerId="LiveId" clId="{0C6DF2BC-A011-4BFB-86F1-FCEDB361F7F4}"/>
    <pc:docChg chg="undo custSel addSld delSld modSld">
      <pc:chgData name="Alyssa Matthews" userId="273707fe89f76af7" providerId="LiveId" clId="{0C6DF2BC-A011-4BFB-86F1-FCEDB361F7F4}" dt="2022-12-03T22:51:26.884" v="4311" actId="2696"/>
      <pc:docMkLst>
        <pc:docMk/>
      </pc:docMkLst>
      <pc:sldChg chg="addSp delSp modSp mod setBg">
        <pc:chgData name="Alyssa Matthews" userId="273707fe89f76af7" providerId="LiveId" clId="{0C6DF2BC-A011-4BFB-86F1-FCEDB361F7F4}" dt="2022-12-01T19:29:03.373" v="281" actId="207"/>
        <pc:sldMkLst>
          <pc:docMk/>
          <pc:sldMk cId="4119011951" sldId="256"/>
        </pc:sldMkLst>
        <pc:spChg chg="add del mod">
          <ac:chgData name="Alyssa Matthews" userId="273707fe89f76af7" providerId="LiveId" clId="{0C6DF2BC-A011-4BFB-86F1-FCEDB361F7F4}" dt="2022-12-01T19:28:56.331" v="280" actId="207"/>
          <ac:spMkLst>
            <pc:docMk/>
            <pc:sldMk cId="4119011951" sldId="256"/>
            <ac:spMk id="2" creationId="{F80BAA8B-CF50-C12F-E835-A0AD2F0AEAFB}"/>
          </ac:spMkLst>
        </pc:spChg>
        <pc:spChg chg="mod">
          <ac:chgData name="Alyssa Matthews" userId="273707fe89f76af7" providerId="LiveId" clId="{0C6DF2BC-A011-4BFB-86F1-FCEDB361F7F4}" dt="2022-12-01T19:29:03.373" v="281" actId="207"/>
          <ac:spMkLst>
            <pc:docMk/>
            <pc:sldMk cId="4119011951" sldId="256"/>
            <ac:spMk id="3" creationId="{22A9284B-D96D-5864-4F4A-45631E24CE57}"/>
          </ac:spMkLst>
        </pc:spChg>
        <pc:spChg chg="add">
          <ac:chgData name="Alyssa Matthews" userId="273707fe89f76af7" providerId="LiveId" clId="{0C6DF2BC-A011-4BFB-86F1-FCEDB361F7F4}" dt="2022-12-01T19:28:32.324" v="279" actId="26606"/>
          <ac:spMkLst>
            <pc:docMk/>
            <pc:sldMk cId="4119011951" sldId="256"/>
            <ac:spMk id="8" creationId="{54A6836E-C603-43CB-9DA7-89D8E3FA3838}"/>
          </ac:spMkLst>
        </pc:spChg>
        <pc:spChg chg="add">
          <ac:chgData name="Alyssa Matthews" userId="273707fe89f76af7" providerId="LiveId" clId="{0C6DF2BC-A011-4BFB-86F1-FCEDB361F7F4}" dt="2022-12-01T19:28:32.324" v="279" actId="26606"/>
          <ac:spMkLst>
            <pc:docMk/>
            <pc:sldMk cId="4119011951" sldId="256"/>
            <ac:spMk id="10" creationId="{296007DD-F9BF-4F0F-B8C6-C514B2841971}"/>
          </ac:spMkLst>
        </pc:spChg>
        <pc:grpChg chg="add">
          <ac:chgData name="Alyssa Matthews" userId="273707fe89f76af7" providerId="LiveId" clId="{0C6DF2BC-A011-4BFB-86F1-FCEDB361F7F4}" dt="2022-12-01T19:28:32.324" v="279" actId="26606"/>
          <ac:grpSpMkLst>
            <pc:docMk/>
            <pc:sldMk cId="4119011951" sldId="256"/>
            <ac:grpSpMk id="12" creationId="{8A0FAFCA-5C96-453B-83B7-A9AEF7F18960}"/>
          </ac:grpSpMkLst>
        </pc:grpChg>
        <pc:grpChg chg="add">
          <ac:chgData name="Alyssa Matthews" userId="273707fe89f76af7" providerId="LiveId" clId="{0C6DF2BC-A011-4BFB-86F1-FCEDB361F7F4}" dt="2022-12-01T19:28:32.324" v="279" actId="26606"/>
          <ac:grpSpMkLst>
            <pc:docMk/>
            <pc:sldMk cId="4119011951" sldId="256"/>
            <ac:grpSpMk id="18" creationId="{CD0398DD-AD75-4E2B-A3C6-35073082A8B4}"/>
          </ac:grpSpMkLst>
        </pc:grpChg>
        <pc:graphicFrameChg chg="add del mod">
          <ac:chgData name="Alyssa Matthews" userId="273707fe89f76af7" providerId="LiveId" clId="{0C6DF2BC-A011-4BFB-86F1-FCEDB361F7F4}" dt="2022-12-01T19:27:40.169" v="278" actId="12084"/>
          <ac:graphicFrameMkLst>
            <pc:docMk/>
            <pc:sldMk cId="4119011951" sldId="256"/>
            <ac:graphicFrameMk id="4" creationId="{4897765D-AFA6-E7CB-FB6C-E91DBA83BA9D}"/>
          </ac:graphicFrameMkLst>
        </pc:graphicFrameChg>
      </pc:sldChg>
      <pc:sldChg chg="addSp delSp modSp mod">
        <pc:chgData name="Alyssa Matthews" userId="273707fe89f76af7" providerId="LiveId" clId="{0C6DF2BC-A011-4BFB-86F1-FCEDB361F7F4}" dt="2022-12-03T22:38:15.398" v="4310" actId="1076"/>
        <pc:sldMkLst>
          <pc:docMk/>
          <pc:sldMk cId="3763474045" sldId="257"/>
        </pc:sldMkLst>
        <pc:spChg chg="add mod">
          <ac:chgData name="Alyssa Matthews" userId="273707fe89f76af7" providerId="LiveId" clId="{0C6DF2BC-A011-4BFB-86F1-FCEDB361F7F4}" dt="2022-12-02T17:01:50.514" v="3131" actId="164"/>
          <ac:spMkLst>
            <pc:docMk/>
            <pc:sldMk cId="3763474045" sldId="257"/>
            <ac:spMk id="2" creationId="{E215A1E8-83C7-5EA4-18D9-430699FDD56E}"/>
          </ac:spMkLst>
        </pc:spChg>
        <pc:spChg chg="add mod">
          <ac:chgData name="Alyssa Matthews" userId="273707fe89f76af7" providerId="LiveId" clId="{0C6DF2BC-A011-4BFB-86F1-FCEDB361F7F4}" dt="2022-12-03T22:20:33.110" v="4054" actId="164"/>
          <ac:spMkLst>
            <pc:docMk/>
            <pc:sldMk cId="3763474045" sldId="257"/>
            <ac:spMk id="3" creationId="{0969E411-7A56-5B19-5384-E1DD79D072D5}"/>
          </ac:spMkLst>
        </pc:spChg>
        <pc:spChg chg="add mod">
          <ac:chgData name="Alyssa Matthews" userId="273707fe89f76af7" providerId="LiveId" clId="{0C6DF2BC-A011-4BFB-86F1-FCEDB361F7F4}" dt="2022-12-03T22:20:33.110" v="4054" actId="164"/>
          <ac:spMkLst>
            <pc:docMk/>
            <pc:sldMk cId="3763474045" sldId="257"/>
            <ac:spMk id="6" creationId="{5056FBBD-A7E2-C579-FF4E-AD923ED70723}"/>
          </ac:spMkLst>
        </pc:spChg>
        <pc:spChg chg="mod">
          <ac:chgData name="Alyssa Matthews" userId="273707fe89f76af7" providerId="LiveId" clId="{0C6DF2BC-A011-4BFB-86F1-FCEDB361F7F4}" dt="2022-12-01T20:24:50.836" v="1072" actId="255"/>
          <ac:spMkLst>
            <pc:docMk/>
            <pc:sldMk cId="3763474045" sldId="257"/>
            <ac:spMk id="10" creationId="{30EBF1BD-1C8E-01F6-9A7C-CB11A25BC832}"/>
          </ac:spMkLst>
        </pc:spChg>
        <pc:spChg chg="add mod">
          <ac:chgData name="Alyssa Matthews" userId="273707fe89f76af7" providerId="LiveId" clId="{0C6DF2BC-A011-4BFB-86F1-FCEDB361F7F4}" dt="2022-12-02T17:04:03.559" v="3142" actId="2711"/>
          <ac:spMkLst>
            <pc:docMk/>
            <pc:sldMk cId="3763474045" sldId="257"/>
            <ac:spMk id="18" creationId="{20A25A97-4B59-6A9C-AF9E-49A2C1C49A7C}"/>
          </ac:spMkLst>
        </pc:spChg>
        <pc:spChg chg="mod">
          <ac:chgData name="Alyssa Matthews" userId="273707fe89f76af7" providerId="LiveId" clId="{0C6DF2BC-A011-4BFB-86F1-FCEDB361F7F4}" dt="2022-12-01T20:24:45.065" v="1071" actId="255"/>
          <ac:spMkLst>
            <pc:docMk/>
            <pc:sldMk cId="3763474045" sldId="257"/>
            <ac:spMk id="26" creationId="{890F29F2-E6A5-17C1-EC6B-62D375761A9B}"/>
          </ac:spMkLst>
        </pc:spChg>
        <pc:spChg chg="add mod">
          <ac:chgData name="Alyssa Matthews" userId="273707fe89f76af7" providerId="LiveId" clId="{0C6DF2BC-A011-4BFB-86F1-FCEDB361F7F4}" dt="2022-12-03T22:28:32.457" v="4210" actId="1076"/>
          <ac:spMkLst>
            <pc:docMk/>
            <pc:sldMk cId="3763474045" sldId="257"/>
            <ac:spMk id="27" creationId="{E099CB84-ACCD-E8EA-D861-69BD6DFD99D1}"/>
          </ac:spMkLst>
        </pc:spChg>
        <pc:spChg chg="mod">
          <ac:chgData name="Alyssa Matthews" userId="273707fe89f76af7" providerId="LiveId" clId="{0C6DF2BC-A011-4BFB-86F1-FCEDB361F7F4}" dt="2022-12-01T20:27:37.316" v="1080" actId="14100"/>
          <ac:spMkLst>
            <pc:docMk/>
            <pc:sldMk cId="3763474045" sldId="257"/>
            <ac:spMk id="29" creationId="{B2D20131-F0C9-F2B6-F868-B4BAD0CB70D2}"/>
          </ac:spMkLst>
        </pc:spChg>
        <pc:spChg chg="add mod">
          <ac:chgData name="Alyssa Matthews" userId="273707fe89f76af7" providerId="LiveId" clId="{0C6DF2BC-A011-4BFB-86F1-FCEDB361F7F4}" dt="2022-12-02T17:01:50.514" v="3131" actId="164"/>
          <ac:spMkLst>
            <pc:docMk/>
            <pc:sldMk cId="3763474045" sldId="257"/>
            <ac:spMk id="30" creationId="{3DC04059-1C17-09B0-2348-1E7283C7F390}"/>
          </ac:spMkLst>
        </pc:spChg>
        <pc:spChg chg="mod">
          <ac:chgData name="Alyssa Matthews" userId="273707fe89f76af7" providerId="LiveId" clId="{0C6DF2BC-A011-4BFB-86F1-FCEDB361F7F4}" dt="2022-12-01T20:24:37.951" v="1070" actId="255"/>
          <ac:spMkLst>
            <pc:docMk/>
            <pc:sldMk cId="3763474045" sldId="257"/>
            <ac:spMk id="31" creationId="{B5495132-3C3E-3397-42BF-4D918F013FBC}"/>
          </ac:spMkLst>
        </pc:spChg>
        <pc:spChg chg="add del mod">
          <ac:chgData name="Alyssa Matthews" userId="273707fe89f76af7" providerId="LiveId" clId="{0C6DF2BC-A011-4BFB-86F1-FCEDB361F7F4}" dt="2022-12-03T22:25:24.230" v="4146" actId="21"/>
          <ac:spMkLst>
            <pc:docMk/>
            <pc:sldMk cId="3763474045" sldId="257"/>
            <ac:spMk id="35" creationId="{6E31D47B-0B1C-F15A-B37D-C49324EB6CF2}"/>
          </ac:spMkLst>
        </pc:spChg>
        <pc:spChg chg="add del mod">
          <ac:chgData name="Alyssa Matthews" userId="273707fe89f76af7" providerId="LiveId" clId="{0C6DF2BC-A011-4BFB-86F1-FCEDB361F7F4}" dt="2022-12-03T22:24:20.577" v="4132"/>
          <ac:spMkLst>
            <pc:docMk/>
            <pc:sldMk cId="3763474045" sldId="257"/>
            <ac:spMk id="40" creationId="{22D11AF5-7BE9-8DE4-C0E0-8A6B0C1E690B}"/>
          </ac:spMkLst>
        </pc:spChg>
        <pc:spChg chg="mod">
          <ac:chgData name="Alyssa Matthews" userId="273707fe89f76af7" providerId="LiveId" clId="{0C6DF2BC-A011-4BFB-86F1-FCEDB361F7F4}" dt="2022-12-02T17:03:02.959" v="3136" actId="255"/>
          <ac:spMkLst>
            <pc:docMk/>
            <pc:sldMk cId="3763474045" sldId="257"/>
            <ac:spMk id="47" creationId="{23BD62E8-AD1E-1EB8-C625-09E267063363}"/>
          </ac:spMkLst>
        </pc:spChg>
        <pc:spChg chg="mod">
          <ac:chgData name="Alyssa Matthews" userId="273707fe89f76af7" providerId="LiveId" clId="{0C6DF2BC-A011-4BFB-86F1-FCEDB361F7F4}" dt="2022-12-02T17:03:13.323" v="3138" actId="255"/>
          <ac:spMkLst>
            <pc:docMk/>
            <pc:sldMk cId="3763474045" sldId="257"/>
            <ac:spMk id="48" creationId="{29525923-5AE3-F20A-B798-1061D8C6A7F8}"/>
          </ac:spMkLst>
        </pc:spChg>
        <pc:spChg chg="mod">
          <ac:chgData name="Alyssa Matthews" userId="273707fe89f76af7" providerId="LiveId" clId="{0C6DF2BC-A011-4BFB-86F1-FCEDB361F7F4}" dt="2022-12-01T20:28:24.821" v="1086" actId="14100"/>
          <ac:spMkLst>
            <pc:docMk/>
            <pc:sldMk cId="3763474045" sldId="257"/>
            <ac:spMk id="51" creationId="{AFCE8392-D25C-D166-51AA-B5A63B37F725}"/>
          </ac:spMkLst>
        </pc:spChg>
        <pc:spChg chg="mod">
          <ac:chgData name="Alyssa Matthews" userId="273707fe89f76af7" providerId="LiveId" clId="{0C6DF2BC-A011-4BFB-86F1-FCEDB361F7F4}" dt="2022-12-01T20:29:01.104" v="1088" actId="1076"/>
          <ac:spMkLst>
            <pc:docMk/>
            <pc:sldMk cId="3763474045" sldId="257"/>
            <ac:spMk id="52" creationId="{4CC63FEF-2BE3-58D1-F1C2-EE6FACD5A87D}"/>
          </ac:spMkLst>
        </pc:spChg>
        <pc:spChg chg="add del mod">
          <ac:chgData name="Alyssa Matthews" userId="273707fe89f76af7" providerId="LiveId" clId="{0C6DF2BC-A011-4BFB-86F1-FCEDB361F7F4}" dt="2022-12-03T22:26:47.187" v="4159" actId="478"/>
          <ac:spMkLst>
            <pc:docMk/>
            <pc:sldMk cId="3763474045" sldId="257"/>
            <ac:spMk id="53" creationId="{26D2DBB3-DA51-12F0-37D2-1C347C519E33}"/>
          </ac:spMkLst>
        </pc:spChg>
        <pc:spChg chg="mod">
          <ac:chgData name="Alyssa Matthews" userId="273707fe89f76af7" providerId="LiveId" clId="{0C6DF2BC-A011-4BFB-86F1-FCEDB361F7F4}" dt="2022-12-01T20:25:40.763" v="1078" actId="1076"/>
          <ac:spMkLst>
            <pc:docMk/>
            <pc:sldMk cId="3763474045" sldId="257"/>
            <ac:spMk id="54" creationId="{FBDD3E9F-7649-AB66-D25D-6333C713BE9C}"/>
          </ac:spMkLst>
        </pc:spChg>
        <pc:spChg chg="add del mod">
          <ac:chgData name="Alyssa Matthews" userId="273707fe89f76af7" providerId="LiveId" clId="{0C6DF2BC-A011-4BFB-86F1-FCEDB361F7F4}" dt="2022-12-03T22:26:45.499" v="4158"/>
          <ac:spMkLst>
            <pc:docMk/>
            <pc:sldMk cId="3763474045" sldId="257"/>
            <ac:spMk id="55" creationId="{2973FD63-0BAF-A38F-CE44-AB568E13F26C}"/>
          </ac:spMkLst>
        </pc:spChg>
        <pc:spChg chg="add mod">
          <ac:chgData name="Alyssa Matthews" userId="273707fe89f76af7" providerId="LiveId" clId="{0C6DF2BC-A011-4BFB-86F1-FCEDB361F7F4}" dt="2022-12-03T22:30:44.766" v="4221" actId="1076"/>
          <ac:spMkLst>
            <pc:docMk/>
            <pc:sldMk cId="3763474045" sldId="257"/>
            <ac:spMk id="59" creationId="{B8114157-5312-4519-029A-5C02DAB9AB0A}"/>
          </ac:spMkLst>
        </pc:spChg>
        <pc:spChg chg="add mod">
          <ac:chgData name="Alyssa Matthews" userId="273707fe89f76af7" providerId="LiveId" clId="{0C6DF2BC-A011-4BFB-86F1-FCEDB361F7F4}" dt="2022-12-03T22:30:51.103" v="4222" actId="14100"/>
          <ac:spMkLst>
            <pc:docMk/>
            <pc:sldMk cId="3763474045" sldId="257"/>
            <ac:spMk id="61" creationId="{194DD676-BAEB-F7E5-F167-6DF2747897B1}"/>
          </ac:spMkLst>
        </pc:spChg>
        <pc:spChg chg="add mod">
          <ac:chgData name="Alyssa Matthews" userId="273707fe89f76af7" providerId="LiveId" clId="{0C6DF2BC-A011-4BFB-86F1-FCEDB361F7F4}" dt="2022-12-03T22:30:24.745" v="4217" actId="1076"/>
          <ac:spMkLst>
            <pc:docMk/>
            <pc:sldMk cId="3763474045" sldId="257"/>
            <ac:spMk id="64" creationId="{21611AA3-2E50-D82A-8717-D1E0F7A2AA89}"/>
          </ac:spMkLst>
        </pc:spChg>
        <pc:spChg chg="add mod">
          <ac:chgData name="Alyssa Matthews" userId="273707fe89f76af7" providerId="LiveId" clId="{0C6DF2BC-A011-4BFB-86F1-FCEDB361F7F4}" dt="2022-12-03T22:36:03.782" v="4258" actId="1076"/>
          <ac:spMkLst>
            <pc:docMk/>
            <pc:sldMk cId="3763474045" sldId="257"/>
            <ac:spMk id="67" creationId="{1AEC2E59-C2EA-7551-908B-24694D58A671}"/>
          </ac:spMkLst>
        </pc:spChg>
        <pc:spChg chg="mod">
          <ac:chgData name="Alyssa Matthews" userId="273707fe89f76af7" providerId="LiveId" clId="{0C6DF2BC-A011-4BFB-86F1-FCEDB361F7F4}" dt="2022-12-02T17:02:47.550" v="3134" actId="2711"/>
          <ac:spMkLst>
            <pc:docMk/>
            <pc:sldMk cId="3763474045" sldId="257"/>
            <ac:spMk id="68" creationId="{ADBC6909-4AB8-7166-FFB4-CFC50E0F070E}"/>
          </ac:spMkLst>
        </pc:spChg>
        <pc:spChg chg="mod topLvl">
          <ac:chgData name="Alyssa Matthews" userId="273707fe89f76af7" providerId="LiveId" clId="{0C6DF2BC-A011-4BFB-86F1-FCEDB361F7F4}" dt="2022-12-02T16:57:42.108" v="3102" actId="165"/>
          <ac:spMkLst>
            <pc:docMk/>
            <pc:sldMk cId="3763474045" sldId="257"/>
            <ac:spMk id="69" creationId="{7E6CAAAA-91F5-3DFE-46FD-8EE8708CF3D0}"/>
          </ac:spMkLst>
        </pc:spChg>
        <pc:spChg chg="add mod">
          <ac:chgData name="Alyssa Matthews" userId="273707fe89f76af7" providerId="LiveId" clId="{0C6DF2BC-A011-4BFB-86F1-FCEDB361F7F4}" dt="2022-12-03T22:31:26.060" v="4231" actId="1076"/>
          <ac:spMkLst>
            <pc:docMk/>
            <pc:sldMk cId="3763474045" sldId="257"/>
            <ac:spMk id="81" creationId="{E9D328EF-1F63-9A72-7777-2E2F9B0A4C96}"/>
          </ac:spMkLst>
        </pc:spChg>
        <pc:spChg chg="add mod">
          <ac:chgData name="Alyssa Matthews" userId="273707fe89f76af7" providerId="LiveId" clId="{0C6DF2BC-A011-4BFB-86F1-FCEDB361F7F4}" dt="2022-12-03T22:32:17.735" v="4235" actId="207"/>
          <ac:spMkLst>
            <pc:docMk/>
            <pc:sldMk cId="3763474045" sldId="257"/>
            <ac:spMk id="82" creationId="{83857083-FEF9-73A7-2BD2-FDF8744611C8}"/>
          </ac:spMkLst>
        </pc:spChg>
        <pc:spChg chg="add mod">
          <ac:chgData name="Alyssa Matthews" userId="273707fe89f76af7" providerId="LiveId" clId="{0C6DF2BC-A011-4BFB-86F1-FCEDB361F7F4}" dt="2022-12-03T22:32:48.909" v="4252" actId="1076"/>
          <ac:spMkLst>
            <pc:docMk/>
            <pc:sldMk cId="3763474045" sldId="257"/>
            <ac:spMk id="83" creationId="{47E06B57-333C-7196-E644-AB756A45EDC5}"/>
          </ac:spMkLst>
        </pc:spChg>
        <pc:spChg chg="add mod">
          <ac:chgData name="Alyssa Matthews" userId="273707fe89f76af7" providerId="LiveId" clId="{0C6DF2BC-A011-4BFB-86F1-FCEDB361F7F4}" dt="2022-12-03T22:38:15.398" v="4310" actId="1076"/>
          <ac:spMkLst>
            <pc:docMk/>
            <pc:sldMk cId="3763474045" sldId="257"/>
            <ac:spMk id="86" creationId="{C911B711-907F-33A5-9762-9551C25B988B}"/>
          </ac:spMkLst>
        </pc:spChg>
        <pc:spChg chg="add mod">
          <ac:chgData name="Alyssa Matthews" userId="273707fe89f76af7" providerId="LiveId" clId="{0C6DF2BC-A011-4BFB-86F1-FCEDB361F7F4}" dt="2022-12-03T22:38:15.398" v="4310" actId="1076"/>
          <ac:spMkLst>
            <pc:docMk/>
            <pc:sldMk cId="3763474045" sldId="257"/>
            <ac:spMk id="87" creationId="{3A78CBEF-5BF8-5706-6EE5-09085A1536CD}"/>
          </ac:spMkLst>
        </pc:spChg>
        <pc:grpChg chg="add mod">
          <ac:chgData name="Alyssa Matthews" userId="273707fe89f76af7" providerId="LiveId" clId="{0C6DF2BC-A011-4BFB-86F1-FCEDB361F7F4}" dt="2022-12-03T22:20:37.779" v="4055" actId="1076"/>
          <ac:grpSpMkLst>
            <pc:docMk/>
            <pc:sldMk cId="3763474045" sldId="257"/>
            <ac:grpSpMk id="12" creationId="{AFAB6878-56E8-FED5-A868-386445F60B94}"/>
          </ac:grpSpMkLst>
        </pc:grpChg>
        <pc:grpChg chg="add mod">
          <ac:chgData name="Alyssa Matthews" userId="273707fe89f76af7" providerId="LiveId" clId="{0C6DF2BC-A011-4BFB-86F1-FCEDB361F7F4}" dt="2022-12-02T17:01:55.607" v="3132" actId="1076"/>
          <ac:grpSpMkLst>
            <pc:docMk/>
            <pc:sldMk cId="3763474045" sldId="257"/>
            <ac:grpSpMk id="32" creationId="{EA858200-6707-EACF-12FF-2D87B1EC228F}"/>
          </ac:grpSpMkLst>
        </pc:grpChg>
        <pc:grpChg chg="del mod">
          <ac:chgData name="Alyssa Matthews" userId="273707fe89f76af7" providerId="LiveId" clId="{0C6DF2BC-A011-4BFB-86F1-FCEDB361F7F4}" dt="2022-12-02T16:57:42.108" v="3102" actId="165"/>
          <ac:grpSpMkLst>
            <pc:docMk/>
            <pc:sldMk cId="3763474045" sldId="257"/>
            <ac:grpSpMk id="76" creationId="{85E957CB-6046-AF81-E7CB-B0FA8792194A}"/>
          </ac:grpSpMkLst>
        </pc:grpChg>
        <pc:cxnChg chg="add mod">
          <ac:chgData name="Alyssa Matthews" userId="273707fe89f76af7" providerId="LiveId" clId="{0C6DF2BC-A011-4BFB-86F1-FCEDB361F7F4}" dt="2022-12-03T22:20:53.699" v="4057" actId="13822"/>
          <ac:cxnSpMkLst>
            <pc:docMk/>
            <pc:sldMk cId="3763474045" sldId="257"/>
            <ac:cxnSpMk id="34" creationId="{3B8896B4-3FB7-78CC-C1BE-7AD3B2BB47FE}"/>
          </ac:cxnSpMkLst>
        </pc:cxnChg>
        <pc:cxnChg chg="add del mod">
          <ac:chgData name="Alyssa Matthews" userId="273707fe89f76af7" providerId="LiveId" clId="{0C6DF2BC-A011-4BFB-86F1-FCEDB361F7F4}" dt="2022-12-03T22:26:49.105" v="4160" actId="478"/>
          <ac:cxnSpMkLst>
            <pc:docMk/>
            <pc:sldMk cId="3763474045" sldId="257"/>
            <ac:cxnSpMk id="42" creationId="{139E0A80-1D78-7982-38D4-7399E488BDC7}"/>
          </ac:cxnSpMkLst>
        </pc:cxnChg>
        <pc:cxnChg chg="mod">
          <ac:chgData name="Alyssa Matthews" userId="273707fe89f76af7" providerId="LiveId" clId="{0C6DF2BC-A011-4BFB-86F1-FCEDB361F7F4}" dt="2022-12-03T22:26:57.343" v="4161" actId="1076"/>
          <ac:cxnSpMkLst>
            <pc:docMk/>
            <pc:sldMk cId="3763474045" sldId="257"/>
            <ac:cxnSpMk id="56" creationId="{AC44A9D2-7FC2-82A1-BE71-AAB2A0BFAC1C}"/>
          </ac:cxnSpMkLst>
        </pc:cxnChg>
        <pc:cxnChg chg="add mod">
          <ac:chgData name="Alyssa Matthews" userId="273707fe89f76af7" providerId="LiveId" clId="{0C6DF2BC-A011-4BFB-86F1-FCEDB361F7F4}" dt="2022-12-03T22:28:16.071" v="4208" actId="14100"/>
          <ac:cxnSpMkLst>
            <pc:docMk/>
            <pc:sldMk cId="3763474045" sldId="257"/>
            <ac:cxnSpMk id="58" creationId="{B5E46552-6F73-727E-8A34-9320F62D2394}"/>
          </ac:cxnSpMkLst>
        </pc:cxnChg>
        <pc:cxnChg chg="mod">
          <ac:chgData name="Alyssa Matthews" userId="273707fe89f76af7" providerId="LiveId" clId="{0C6DF2BC-A011-4BFB-86F1-FCEDB361F7F4}" dt="2022-12-01T20:29:20.037" v="1091" actId="1076"/>
          <ac:cxnSpMkLst>
            <pc:docMk/>
            <pc:sldMk cId="3763474045" sldId="257"/>
            <ac:cxnSpMk id="60" creationId="{B2B0FEA9-5E8E-4B15-46D7-FB83F00509F1}"/>
          </ac:cxnSpMkLst>
        </pc:cxnChg>
        <pc:cxnChg chg="add mod">
          <ac:chgData name="Alyssa Matthews" userId="273707fe89f76af7" providerId="LiveId" clId="{0C6DF2BC-A011-4BFB-86F1-FCEDB361F7F4}" dt="2022-12-03T22:35:58.450" v="4257" actId="14100"/>
          <ac:cxnSpMkLst>
            <pc:docMk/>
            <pc:sldMk cId="3763474045" sldId="257"/>
            <ac:cxnSpMk id="66" creationId="{F6124883-6D88-7C86-E29E-FB538F9419BD}"/>
          </ac:cxnSpMkLst>
        </pc:cxnChg>
        <pc:cxnChg chg="mod">
          <ac:chgData name="Alyssa Matthews" userId="273707fe89f76af7" providerId="LiveId" clId="{0C6DF2BC-A011-4BFB-86F1-FCEDB361F7F4}" dt="2022-12-02T16:57:50.475" v="3103" actId="208"/>
          <ac:cxnSpMkLst>
            <pc:docMk/>
            <pc:sldMk cId="3763474045" sldId="257"/>
            <ac:cxnSpMk id="71" creationId="{B4298988-DEFE-796F-5C87-A0A3694EA3DE}"/>
          </ac:cxnSpMkLst>
        </pc:cxnChg>
        <pc:cxnChg chg="add del mod">
          <ac:chgData name="Alyssa Matthews" userId="273707fe89f76af7" providerId="LiveId" clId="{0C6DF2BC-A011-4BFB-86F1-FCEDB361F7F4}" dt="2022-12-03T22:30:20.640" v="4216" actId="478"/>
          <ac:cxnSpMkLst>
            <pc:docMk/>
            <pc:sldMk cId="3763474045" sldId="257"/>
            <ac:cxnSpMk id="72" creationId="{B16CA849-DA67-E93B-7DCD-C2B8D5B919EF}"/>
          </ac:cxnSpMkLst>
        </pc:cxnChg>
        <pc:cxnChg chg="mod topLvl">
          <ac:chgData name="Alyssa Matthews" userId="273707fe89f76af7" providerId="LiveId" clId="{0C6DF2BC-A011-4BFB-86F1-FCEDB361F7F4}" dt="2022-12-02T16:58:01.413" v="3105" actId="208"/>
          <ac:cxnSpMkLst>
            <pc:docMk/>
            <pc:sldMk cId="3763474045" sldId="257"/>
            <ac:cxnSpMk id="73" creationId="{F165607A-6FFC-49A8-9491-FEA4F570573B}"/>
          </ac:cxnSpMkLst>
        </pc:cxnChg>
        <pc:cxnChg chg="mod topLvl">
          <ac:chgData name="Alyssa Matthews" userId="273707fe89f76af7" providerId="LiveId" clId="{0C6DF2BC-A011-4BFB-86F1-FCEDB361F7F4}" dt="2022-12-02T16:57:55.064" v="3104" actId="208"/>
          <ac:cxnSpMkLst>
            <pc:docMk/>
            <pc:sldMk cId="3763474045" sldId="257"/>
            <ac:cxnSpMk id="75" creationId="{636105D8-C9D9-289A-06B0-794E663C21D2}"/>
          </ac:cxnSpMkLst>
        </pc:cxnChg>
        <pc:cxnChg chg="add mod">
          <ac:chgData name="Alyssa Matthews" userId="273707fe89f76af7" providerId="LiveId" clId="{0C6DF2BC-A011-4BFB-86F1-FCEDB361F7F4}" dt="2022-12-03T22:30:41.159" v="4220" actId="14100"/>
          <ac:cxnSpMkLst>
            <pc:docMk/>
            <pc:sldMk cId="3763474045" sldId="257"/>
            <ac:cxnSpMk id="77" creationId="{07EEAF67-E056-416B-4E60-EC83AE45DDB6}"/>
          </ac:cxnSpMkLst>
        </pc:cxnChg>
        <pc:cxnChg chg="add mod">
          <ac:chgData name="Alyssa Matthews" userId="273707fe89f76af7" providerId="LiveId" clId="{0C6DF2BC-A011-4BFB-86F1-FCEDB361F7F4}" dt="2022-12-03T22:31:04.496" v="4224" actId="13822"/>
          <ac:cxnSpMkLst>
            <pc:docMk/>
            <pc:sldMk cId="3763474045" sldId="257"/>
            <ac:cxnSpMk id="80" creationId="{E598D617-F3E4-87EB-9E22-03FF1C08FE61}"/>
          </ac:cxnSpMkLst>
        </pc:cxnChg>
        <pc:cxnChg chg="add mod">
          <ac:chgData name="Alyssa Matthews" userId="273707fe89f76af7" providerId="LiveId" clId="{0C6DF2BC-A011-4BFB-86F1-FCEDB361F7F4}" dt="2022-12-03T22:38:15.398" v="4310" actId="1076"/>
          <ac:cxnSpMkLst>
            <pc:docMk/>
            <pc:sldMk cId="3763474045" sldId="257"/>
            <ac:cxnSpMk id="89" creationId="{82E03FB1-0013-818A-0EA5-700FE96F47BC}"/>
          </ac:cxnSpMkLst>
        </pc:cxnChg>
      </pc:sldChg>
      <pc:sldChg chg="addSp delSp modSp mod">
        <pc:chgData name="Alyssa Matthews" userId="273707fe89f76af7" providerId="LiveId" clId="{0C6DF2BC-A011-4BFB-86F1-FCEDB361F7F4}" dt="2022-12-02T16:37:15.688" v="3013" actId="13822"/>
        <pc:sldMkLst>
          <pc:docMk/>
          <pc:sldMk cId="1775553447" sldId="258"/>
        </pc:sldMkLst>
        <pc:spChg chg="add del mod topLvl">
          <ac:chgData name="Alyssa Matthews" userId="273707fe89f76af7" providerId="LiveId" clId="{0C6DF2BC-A011-4BFB-86F1-FCEDB361F7F4}" dt="2022-12-01T20:47:27.003" v="1396" actId="478"/>
          <ac:spMkLst>
            <pc:docMk/>
            <pc:sldMk cId="1775553447" sldId="258"/>
            <ac:spMk id="2" creationId="{F38A2228-B58B-826D-EEB2-64C82076D6FE}"/>
          </ac:spMkLst>
        </pc:spChg>
        <pc:spChg chg="add del mod topLvl">
          <ac:chgData name="Alyssa Matthews" userId="273707fe89f76af7" providerId="LiveId" clId="{0C6DF2BC-A011-4BFB-86F1-FCEDB361F7F4}" dt="2022-12-01T20:47:27.003" v="1396" actId="478"/>
          <ac:spMkLst>
            <pc:docMk/>
            <pc:sldMk cId="1775553447" sldId="258"/>
            <ac:spMk id="3" creationId="{0444B07A-2D8D-D55F-883A-D4A130CCF1DB}"/>
          </ac:spMkLst>
        </pc:spChg>
        <pc:spChg chg="mod">
          <ac:chgData name="Alyssa Matthews" userId="273707fe89f76af7" providerId="LiveId" clId="{0C6DF2BC-A011-4BFB-86F1-FCEDB361F7F4}" dt="2022-12-01T21:59:52.109" v="2492" actId="1076"/>
          <ac:spMkLst>
            <pc:docMk/>
            <pc:sldMk cId="1775553447" sldId="258"/>
            <ac:spMk id="4" creationId="{1EDB6BCF-8E6D-943F-69ED-11BAD3C8239F}"/>
          </ac:spMkLst>
        </pc:spChg>
        <pc:spChg chg="add del mod">
          <ac:chgData name="Alyssa Matthews" userId="273707fe89f76af7" providerId="LiveId" clId="{0C6DF2BC-A011-4BFB-86F1-FCEDB361F7F4}" dt="2022-12-01T08:57:27.010" v="8" actId="767"/>
          <ac:spMkLst>
            <pc:docMk/>
            <pc:sldMk cId="1775553447" sldId="258"/>
            <ac:spMk id="5" creationId="{687727C3-3C14-73F1-F960-2449E8EF3A5D}"/>
          </ac:spMkLst>
        </pc:spChg>
        <pc:spChg chg="mod">
          <ac:chgData name="Alyssa Matthews" userId="273707fe89f76af7" providerId="LiveId" clId="{0C6DF2BC-A011-4BFB-86F1-FCEDB361F7F4}" dt="2022-12-02T15:45:19.726" v="2713"/>
          <ac:spMkLst>
            <pc:docMk/>
            <pc:sldMk cId="1775553447" sldId="258"/>
            <ac:spMk id="5" creationId="{8F52F52A-8EA4-A521-B8BC-A8360465E8AB}"/>
          </ac:spMkLst>
        </pc:spChg>
        <pc:spChg chg="add del mod topLvl">
          <ac:chgData name="Alyssa Matthews" userId="273707fe89f76af7" providerId="LiveId" clId="{0C6DF2BC-A011-4BFB-86F1-FCEDB361F7F4}" dt="2022-12-01T20:47:27.003" v="1396" actId="478"/>
          <ac:spMkLst>
            <pc:docMk/>
            <pc:sldMk cId="1775553447" sldId="258"/>
            <ac:spMk id="6" creationId="{0F4EBE77-2141-A322-E9DA-CABE8F5DB077}"/>
          </ac:spMkLst>
        </pc:spChg>
        <pc:spChg chg="add mod topLvl">
          <ac:chgData name="Alyssa Matthews" userId="273707fe89f76af7" providerId="LiveId" clId="{0C6DF2BC-A011-4BFB-86F1-FCEDB361F7F4}" dt="2022-12-01T22:00:26.529" v="2497" actId="164"/>
          <ac:spMkLst>
            <pc:docMk/>
            <pc:sldMk cId="1775553447" sldId="258"/>
            <ac:spMk id="7" creationId="{F38A2228-B58B-826D-EEB2-64C82076D6FE}"/>
          </ac:spMkLst>
        </pc:spChg>
        <pc:spChg chg="mod">
          <ac:chgData name="Alyssa Matthews" userId="273707fe89f76af7" providerId="LiveId" clId="{0C6DF2BC-A011-4BFB-86F1-FCEDB361F7F4}" dt="2022-12-02T15:45:19.726" v="2713"/>
          <ac:spMkLst>
            <pc:docMk/>
            <pc:sldMk cId="1775553447" sldId="258"/>
            <ac:spMk id="8" creationId="{EBD81A34-4158-E522-6AD5-2153A88696EC}"/>
          </ac:spMkLst>
        </pc:spChg>
        <pc:spChg chg="mod topLvl">
          <ac:chgData name="Alyssa Matthews" userId="273707fe89f76af7" providerId="LiveId" clId="{0C6DF2BC-A011-4BFB-86F1-FCEDB361F7F4}" dt="2022-12-01T20:31:05.098" v="1093" actId="164"/>
          <ac:spMkLst>
            <pc:docMk/>
            <pc:sldMk cId="1775553447" sldId="258"/>
            <ac:spMk id="10" creationId="{F9DC02AC-5CE1-2477-E90D-1BC0D96ED075}"/>
          </ac:spMkLst>
        </pc:spChg>
        <pc:spChg chg="mod topLvl">
          <ac:chgData name="Alyssa Matthews" userId="273707fe89f76af7" providerId="LiveId" clId="{0C6DF2BC-A011-4BFB-86F1-FCEDB361F7F4}" dt="2022-12-01T20:31:05.098" v="1093" actId="164"/>
          <ac:spMkLst>
            <pc:docMk/>
            <pc:sldMk cId="1775553447" sldId="258"/>
            <ac:spMk id="12" creationId="{40ED4C94-BF54-531D-7BFA-C43099C0BE9E}"/>
          </ac:spMkLst>
        </pc:spChg>
        <pc:spChg chg="mod topLvl">
          <ac:chgData name="Alyssa Matthews" userId="273707fe89f76af7" providerId="LiveId" clId="{0C6DF2BC-A011-4BFB-86F1-FCEDB361F7F4}" dt="2022-12-01T20:31:05.098" v="1093" actId="164"/>
          <ac:spMkLst>
            <pc:docMk/>
            <pc:sldMk cId="1775553447" sldId="258"/>
            <ac:spMk id="18" creationId="{4731D676-DEE2-4F96-D5EC-F8FB583C0434}"/>
          </ac:spMkLst>
        </pc:spChg>
        <pc:spChg chg="mod">
          <ac:chgData name="Alyssa Matthews" userId="273707fe89f76af7" providerId="LiveId" clId="{0C6DF2BC-A011-4BFB-86F1-FCEDB361F7F4}" dt="2022-12-02T15:45:19.726" v="2713"/>
          <ac:spMkLst>
            <pc:docMk/>
            <pc:sldMk cId="1775553447" sldId="258"/>
            <ac:spMk id="24" creationId="{6267EEEB-9E06-AB99-A002-7F0CADF097D0}"/>
          </ac:spMkLst>
        </pc:spChg>
        <pc:spChg chg="mod">
          <ac:chgData name="Alyssa Matthews" userId="273707fe89f76af7" providerId="LiveId" clId="{0C6DF2BC-A011-4BFB-86F1-FCEDB361F7F4}" dt="2022-12-02T15:45:19.726" v="2713"/>
          <ac:spMkLst>
            <pc:docMk/>
            <pc:sldMk cId="1775553447" sldId="258"/>
            <ac:spMk id="25" creationId="{A85AA135-AF37-8EEC-2C0E-3FBE7F995B9F}"/>
          </ac:spMkLst>
        </pc:spChg>
        <pc:spChg chg="mod">
          <ac:chgData name="Alyssa Matthews" userId="273707fe89f76af7" providerId="LiveId" clId="{0C6DF2BC-A011-4BFB-86F1-FCEDB361F7F4}" dt="2022-12-01T20:20:24.417" v="1039" actId="2711"/>
          <ac:spMkLst>
            <pc:docMk/>
            <pc:sldMk cId="1775553447" sldId="258"/>
            <ac:spMk id="25" creationId="{EA9E80E8-6C99-BC0F-28E4-D439FB2516B7}"/>
          </ac:spMkLst>
        </pc:spChg>
        <pc:spChg chg="mod">
          <ac:chgData name="Alyssa Matthews" userId="273707fe89f76af7" providerId="LiveId" clId="{0C6DF2BC-A011-4BFB-86F1-FCEDB361F7F4}" dt="2022-12-01T20:29:40.440" v="1092" actId="20577"/>
          <ac:spMkLst>
            <pc:docMk/>
            <pc:sldMk cId="1775553447" sldId="258"/>
            <ac:spMk id="26" creationId="{63106399-F947-7EE8-8100-0EAE7ABAC6A2}"/>
          </ac:spMkLst>
        </pc:spChg>
        <pc:spChg chg="mod">
          <ac:chgData name="Alyssa Matthews" userId="273707fe89f76af7" providerId="LiveId" clId="{0C6DF2BC-A011-4BFB-86F1-FCEDB361F7F4}" dt="2022-12-02T15:45:48.297" v="2730" actId="20577"/>
          <ac:spMkLst>
            <pc:docMk/>
            <pc:sldMk cId="1775553447" sldId="258"/>
            <ac:spMk id="27" creationId="{6B474E50-D983-F58F-8421-C20732CB8E1B}"/>
          </ac:spMkLst>
        </pc:spChg>
        <pc:spChg chg="mod">
          <ac:chgData name="Alyssa Matthews" userId="273707fe89f76af7" providerId="LiveId" clId="{0C6DF2BC-A011-4BFB-86F1-FCEDB361F7F4}" dt="2022-12-01T19:13:29.188" v="20"/>
          <ac:spMkLst>
            <pc:docMk/>
            <pc:sldMk cId="1775553447" sldId="258"/>
            <ac:spMk id="27" creationId="{D3DAACAE-B9E1-D2C8-727A-B06F6C3B3A2F}"/>
          </ac:spMkLst>
        </pc:spChg>
        <pc:spChg chg="mod">
          <ac:chgData name="Alyssa Matthews" userId="273707fe89f76af7" providerId="LiveId" clId="{0C6DF2BC-A011-4BFB-86F1-FCEDB361F7F4}" dt="2022-12-02T15:45:42.402" v="2717" actId="1582"/>
          <ac:spMkLst>
            <pc:docMk/>
            <pc:sldMk cId="1775553447" sldId="258"/>
            <ac:spMk id="28" creationId="{741AEAB6-FB02-6F3D-03F1-858B207180A0}"/>
          </ac:spMkLst>
        </pc:spChg>
        <pc:spChg chg="del mod topLvl">
          <ac:chgData name="Alyssa Matthews" userId="273707fe89f76af7" providerId="LiveId" clId="{0C6DF2BC-A011-4BFB-86F1-FCEDB361F7F4}" dt="2022-12-01T21:49:16.322" v="2284" actId="478"/>
          <ac:spMkLst>
            <pc:docMk/>
            <pc:sldMk cId="1775553447" sldId="258"/>
            <ac:spMk id="29" creationId="{08F456A5-5CC6-A229-13EC-0765BC19B73C}"/>
          </ac:spMkLst>
        </pc:spChg>
        <pc:spChg chg="mod">
          <ac:chgData name="Alyssa Matthews" userId="273707fe89f76af7" providerId="LiveId" clId="{0C6DF2BC-A011-4BFB-86F1-FCEDB361F7F4}" dt="2022-12-02T15:45:42.402" v="2717" actId="1582"/>
          <ac:spMkLst>
            <pc:docMk/>
            <pc:sldMk cId="1775553447" sldId="258"/>
            <ac:spMk id="29" creationId="{AC82D1FE-998D-4CB7-077B-15AF04AD58F2}"/>
          </ac:spMkLst>
        </pc:spChg>
        <pc:spChg chg="add del mod topLvl">
          <ac:chgData name="Alyssa Matthews" userId="273707fe89f76af7" providerId="LiveId" clId="{0C6DF2BC-A011-4BFB-86F1-FCEDB361F7F4}" dt="2022-12-02T16:30:15.352" v="2990" actId="478"/>
          <ac:spMkLst>
            <pc:docMk/>
            <pc:sldMk cId="1775553447" sldId="258"/>
            <ac:spMk id="30" creationId="{9A7C5E08-9795-9279-5CEF-037D64DA1DD1}"/>
          </ac:spMkLst>
        </pc:spChg>
        <pc:spChg chg="del mod topLvl">
          <ac:chgData name="Alyssa Matthews" userId="273707fe89f76af7" providerId="LiveId" clId="{0C6DF2BC-A011-4BFB-86F1-FCEDB361F7F4}" dt="2022-12-01T21:49:16.322" v="2284" actId="478"/>
          <ac:spMkLst>
            <pc:docMk/>
            <pc:sldMk cId="1775553447" sldId="258"/>
            <ac:spMk id="30" creationId="{DB8024BD-3512-2AFF-7BB6-1E39EE590F8A}"/>
          </ac:spMkLst>
        </pc:spChg>
        <pc:spChg chg="del mod topLvl">
          <ac:chgData name="Alyssa Matthews" userId="273707fe89f76af7" providerId="LiveId" clId="{0C6DF2BC-A011-4BFB-86F1-FCEDB361F7F4}" dt="2022-12-01T21:49:16.322" v="2284" actId="478"/>
          <ac:spMkLst>
            <pc:docMk/>
            <pc:sldMk cId="1775553447" sldId="258"/>
            <ac:spMk id="31" creationId="{A2542864-DE14-99F6-BE91-5778B51E7436}"/>
          </ac:spMkLst>
        </pc:spChg>
        <pc:spChg chg="mod">
          <ac:chgData name="Alyssa Matthews" userId="273707fe89f76af7" providerId="LiveId" clId="{0C6DF2BC-A011-4BFB-86F1-FCEDB361F7F4}" dt="2022-12-01T20:42:23.091" v="1393" actId="20577"/>
          <ac:spMkLst>
            <pc:docMk/>
            <pc:sldMk cId="1775553447" sldId="258"/>
            <ac:spMk id="33" creationId="{B08EEB1E-719A-0F20-4D0E-5DF34324B2EE}"/>
          </ac:spMkLst>
        </pc:spChg>
        <pc:spChg chg="mod">
          <ac:chgData name="Alyssa Matthews" userId="273707fe89f76af7" providerId="LiveId" clId="{0C6DF2BC-A011-4BFB-86F1-FCEDB361F7F4}" dt="2022-12-01T20:19:12.938" v="1034" actId="2711"/>
          <ac:spMkLst>
            <pc:docMk/>
            <pc:sldMk cId="1775553447" sldId="258"/>
            <ac:spMk id="34" creationId="{AB04F5F9-A00B-D96D-C7D0-336085C8C556}"/>
          </ac:spMkLst>
        </pc:spChg>
        <pc:spChg chg="mod">
          <ac:chgData name="Alyssa Matthews" userId="273707fe89f76af7" providerId="LiveId" clId="{0C6DF2BC-A011-4BFB-86F1-FCEDB361F7F4}" dt="2022-12-01T19:13:29.565" v="22"/>
          <ac:spMkLst>
            <pc:docMk/>
            <pc:sldMk cId="1775553447" sldId="258"/>
            <ac:spMk id="35" creationId="{5C8A7E5C-B0F6-51E0-24DE-BC6F058D260F}"/>
          </ac:spMkLst>
        </pc:spChg>
        <pc:spChg chg="mod topLvl">
          <ac:chgData name="Alyssa Matthews" userId="273707fe89f76af7" providerId="LiveId" clId="{0C6DF2BC-A011-4BFB-86F1-FCEDB361F7F4}" dt="2022-12-01T22:07:51.601" v="2531" actId="1582"/>
          <ac:spMkLst>
            <pc:docMk/>
            <pc:sldMk cId="1775553447" sldId="258"/>
            <ac:spMk id="37" creationId="{6DB2D7A1-4EFA-3A4A-7881-EF740F8818B7}"/>
          </ac:spMkLst>
        </pc:spChg>
        <pc:spChg chg="del mod">
          <ac:chgData name="Alyssa Matthews" userId="273707fe89f76af7" providerId="LiveId" clId="{0C6DF2BC-A011-4BFB-86F1-FCEDB361F7F4}" dt="2022-12-01T19:30:34.022" v="286" actId="478"/>
          <ac:spMkLst>
            <pc:docMk/>
            <pc:sldMk cId="1775553447" sldId="258"/>
            <ac:spMk id="38" creationId="{B4A3A346-EFBD-C4A0-0E19-0277E6E9054A}"/>
          </ac:spMkLst>
        </pc:spChg>
        <pc:spChg chg="mod topLvl">
          <ac:chgData name="Alyssa Matthews" userId="273707fe89f76af7" providerId="LiveId" clId="{0C6DF2BC-A011-4BFB-86F1-FCEDB361F7F4}" dt="2022-12-01T22:07:51.601" v="2531" actId="1582"/>
          <ac:spMkLst>
            <pc:docMk/>
            <pc:sldMk cId="1775553447" sldId="258"/>
            <ac:spMk id="39" creationId="{9BFD77D7-E336-587C-B1A5-9543AFB33B8B}"/>
          </ac:spMkLst>
        </pc:spChg>
        <pc:spChg chg="add mod topLvl">
          <ac:chgData name="Alyssa Matthews" userId="273707fe89f76af7" providerId="LiveId" clId="{0C6DF2BC-A011-4BFB-86F1-FCEDB361F7F4}" dt="2022-12-01T22:00:26.529" v="2497" actId="164"/>
          <ac:spMkLst>
            <pc:docMk/>
            <pc:sldMk cId="1775553447" sldId="258"/>
            <ac:spMk id="40" creationId="{0444B07A-2D8D-D55F-883A-D4A130CCF1DB}"/>
          </ac:spMkLst>
        </pc:spChg>
        <pc:spChg chg="add mod topLvl">
          <ac:chgData name="Alyssa Matthews" userId="273707fe89f76af7" providerId="LiveId" clId="{0C6DF2BC-A011-4BFB-86F1-FCEDB361F7F4}" dt="2022-12-01T22:00:26.529" v="2497" actId="164"/>
          <ac:spMkLst>
            <pc:docMk/>
            <pc:sldMk cId="1775553447" sldId="258"/>
            <ac:spMk id="41" creationId="{0F4EBE77-2141-A322-E9DA-CABE8F5DB077}"/>
          </ac:spMkLst>
        </pc:spChg>
        <pc:spChg chg="add mod">
          <ac:chgData name="Alyssa Matthews" userId="273707fe89f76af7" providerId="LiveId" clId="{0C6DF2BC-A011-4BFB-86F1-FCEDB361F7F4}" dt="2022-12-01T20:20:49.750" v="1042" actId="2711"/>
          <ac:spMkLst>
            <pc:docMk/>
            <pc:sldMk cId="1775553447" sldId="258"/>
            <ac:spMk id="43" creationId="{F38A2228-B58B-826D-EEB2-64C82076D6FE}"/>
          </ac:spMkLst>
        </pc:spChg>
        <pc:spChg chg="add mod">
          <ac:chgData name="Alyssa Matthews" userId="273707fe89f76af7" providerId="LiveId" clId="{0C6DF2BC-A011-4BFB-86F1-FCEDB361F7F4}" dt="2022-12-01T20:20:41.090" v="1041" actId="2711"/>
          <ac:spMkLst>
            <pc:docMk/>
            <pc:sldMk cId="1775553447" sldId="258"/>
            <ac:spMk id="44" creationId="{0444B07A-2D8D-D55F-883A-D4A130CCF1DB}"/>
          </ac:spMkLst>
        </pc:spChg>
        <pc:spChg chg="add mod">
          <ac:chgData name="Alyssa Matthews" userId="273707fe89f76af7" providerId="LiveId" clId="{0C6DF2BC-A011-4BFB-86F1-FCEDB361F7F4}" dt="2022-12-01T19:17:34.942" v="146"/>
          <ac:spMkLst>
            <pc:docMk/>
            <pc:sldMk cId="1775553447" sldId="258"/>
            <ac:spMk id="45" creationId="{0F4EBE77-2141-A322-E9DA-CABE8F5DB077}"/>
          </ac:spMkLst>
        </pc:spChg>
        <pc:spChg chg="add mod">
          <ac:chgData name="Alyssa Matthews" userId="273707fe89f76af7" providerId="LiveId" clId="{0C6DF2BC-A011-4BFB-86F1-FCEDB361F7F4}" dt="2022-12-01T19:21:21.108" v="214" actId="20577"/>
          <ac:spMkLst>
            <pc:docMk/>
            <pc:sldMk cId="1775553447" sldId="258"/>
            <ac:spMk id="47" creationId="{F38A2228-B58B-826D-EEB2-64C82076D6FE}"/>
          </ac:spMkLst>
        </pc:spChg>
        <pc:spChg chg="add mod">
          <ac:chgData name="Alyssa Matthews" userId="273707fe89f76af7" providerId="LiveId" clId="{0C6DF2BC-A011-4BFB-86F1-FCEDB361F7F4}" dt="2022-12-01T19:17:35.413" v="147"/>
          <ac:spMkLst>
            <pc:docMk/>
            <pc:sldMk cId="1775553447" sldId="258"/>
            <ac:spMk id="48" creationId="{0444B07A-2D8D-D55F-883A-D4A130CCF1DB}"/>
          </ac:spMkLst>
        </pc:spChg>
        <pc:spChg chg="add mod">
          <ac:chgData name="Alyssa Matthews" userId="273707fe89f76af7" providerId="LiveId" clId="{0C6DF2BC-A011-4BFB-86F1-FCEDB361F7F4}" dt="2022-12-01T19:17:35.413" v="147"/>
          <ac:spMkLst>
            <pc:docMk/>
            <pc:sldMk cId="1775553447" sldId="258"/>
            <ac:spMk id="49" creationId="{0F4EBE77-2141-A322-E9DA-CABE8F5DB077}"/>
          </ac:spMkLst>
        </pc:spChg>
        <pc:spChg chg="add mod topLvl">
          <ac:chgData name="Alyssa Matthews" userId="273707fe89f76af7" providerId="LiveId" clId="{0C6DF2BC-A011-4BFB-86F1-FCEDB361F7F4}" dt="2022-12-01T22:16:29.906" v="2585" actId="164"/>
          <ac:spMkLst>
            <pc:docMk/>
            <pc:sldMk cId="1775553447" sldId="258"/>
            <ac:spMk id="51" creationId="{F38A2228-B58B-826D-EEB2-64C82076D6FE}"/>
          </ac:spMkLst>
        </pc:spChg>
        <pc:spChg chg="add mod topLvl">
          <ac:chgData name="Alyssa Matthews" userId="273707fe89f76af7" providerId="LiveId" clId="{0C6DF2BC-A011-4BFB-86F1-FCEDB361F7F4}" dt="2022-12-01T22:16:29.906" v="2585" actId="164"/>
          <ac:spMkLst>
            <pc:docMk/>
            <pc:sldMk cId="1775553447" sldId="258"/>
            <ac:spMk id="52" creationId="{0444B07A-2D8D-D55F-883A-D4A130CCF1DB}"/>
          </ac:spMkLst>
        </pc:spChg>
        <pc:spChg chg="add mod topLvl">
          <ac:chgData name="Alyssa Matthews" userId="273707fe89f76af7" providerId="LiveId" clId="{0C6DF2BC-A011-4BFB-86F1-FCEDB361F7F4}" dt="2022-12-01T22:16:29.906" v="2585" actId="164"/>
          <ac:spMkLst>
            <pc:docMk/>
            <pc:sldMk cId="1775553447" sldId="258"/>
            <ac:spMk id="53" creationId="{0F4EBE77-2141-A322-E9DA-CABE8F5DB077}"/>
          </ac:spMkLst>
        </pc:spChg>
        <pc:spChg chg="add mod">
          <ac:chgData name="Alyssa Matthews" userId="273707fe89f76af7" providerId="LiveId" clId="{0C6DF2BC-A011-4BFB-86F1-FCEDB361F7F4}" dt="2022-12-01T19:21:25.586" v="216"/>
          <ac:spMkLst>
            <pc:docMk/>
            <pc:sldMk cId="1775553447" sldId="258"/>
            <ac:spMk id="55" creationId="{F38A2228-B58B-826D-EEB2-64C82076D6FE}"/>
          </ac:spMkLst>
        </pc:spChg>
        <pc:spChg chg="add mod">
          <ac:chgData name="Alyssa Matthews" userId="273707fe89f76af7" providerId="LiveId" clId="{0C6DF2BC-A011-4BFB-86F1-FCEDB361F7F4}" dt="2022-12-01T19:21:25.586" v="216"/>
          <ac:spMkLst>
            <pc:docMk/>
            <pc:sldMk cId="1775553447" sldId="258"/>
            <ac:spMk id="56" creationId="{0444B07A-2D8D-D55F-883A-D4A130CCF1DB}"/>
          </ac:spMkLst>
        </pc:spChg>
        <pc:spChg chg="add mod">
          <ac:chgData name="Alyssa Matthews" userId="273707fe89f76af7" providerId="LiveId" clId="{0C6DF2BC-A011-4BFB-86F1-FCEDB361F7F4}" dt="2022-12-01T19:21:25.586" v="216"/>
          <ac:spMkLst>
            <pc:docMk/>
            <pc:sldMk cId="1775553447" sldId="258"/>
            <ac:spMk id="57" creationId="{0F4EBE77-2141-A322-E9DA-CABE8F5DB077}"/>
          </ac:spMkLst>
        </pc:spChg>
        <pc:spChg chg="add mod">
          <ac:chgData name="Alyssa Matthews" userId="273707fe89f76af7" providerId="LiveId" clId="{0C6DF2BC-A011-4BFB-86F1-FCEDB361F7F4}" dt="2022-12-01T19:21:25.711" v="217"/>
          <ac:spMkLst>
            <pc:docMk/>
            <pc:sldMk cId="1775553447" sldId="258"/>
            <ac:spMk id="59" creationId="{F38A2228-B58B-826D-EEB2-64C82076D6FE}"/>
          </ac:spMkLst>
        </pc:spChg>
        <pc:spChg chg="add mod">
          <ac:chgData name="Alyssa Matthews" userId="273707fe89f76af7" providerId="LiveId" clId="{0C6DF2BC-A011-4BFB-86F1-FCEDB361F7F4}" dt="2022-12-01T19:21:25.711" v="217"/>
          <ac:spMkLst>
            <pc:docMk/>
            <pc:sldMk cId="1775553447" sldId="258"/>
            <ac:spMk id="60" creationId="{0444B07A-2D8D-D55F-883A-D4A130CCF1DB}"/>
          </ac:spMkLst>
        </pc:spChg>
        <pc:spChg chg="add mod">
          <ac:chgData name="Alyssa Matthews" userId="273707fe89f76af7" providerId="LiveId" clId="{0C6DF2BC-A011-4BFB-86F1-FCEDB361F7F4}" dt="2022-12-01T19:21:25.711" v="217"/>
          <ac:spMkLst>
            <pc:docMk/>
            <pc:sldMk cId="1775553447" sldId="258"/>
            <ac:spMk id="61" creationId="{0F4EBE77-2141-A322-E9DA-CABE8F5DB077}"/>
          </ac:spMkLst>
        </pc:spChg>
        <pc:spChg chg="add mod">
          <ac:chgData name="Alyssa Matthews" userId="273707fe89f76af7" providerId="LiveId" clId="{0C6DF2BC-A011-4BFB-86F1-FCEDB361F7F4}" dt="2022-12-01T19:21:25.835" v="218"/>
          <ac:spMkLst>
            <pc:docMk/>
            <pc:sldMk cId="1775553447" sldId="258"/>
            <ac:spMk id="63" creationId="{F38A2228-B58B-826D-EEB2-64C82076D6FE}"/>
          </ac:spMkLst>
        </pc:spChg>
        <pc:spChg chg="add mod">
          <ac:chgData name="Alyssa Matthews" userId="273707fe89f76af7" providerId="LiveId" clId="{0C6DF2BC-A011-4BFB-86F1-FCEDB361F7F4}" dt="2022-12-01T19:21:25.835" v="218"/>
          <ac:spMkLst>
            <pc:docMk/>
            <pc:sldMk cId="1775553447" sldId="258"/>
            <ac:spMk id="64" creationId="{0444B07A-2D8D-D55F-883A-D4A130CCF1DB}"/>
          </ac:spMkLst>
        </pc:spChg>
        <pc:spChg chg="add mod">
          <ac:chgData name="Alyssa Matthews" userId="273707fe89f76af7" providerId="LiveId" clId="{0C6DF2BC-A011-4BFB-86F1-FCEDB361F7F4}" dt="2022-12-01T19:21:25.835" v="218"/>
          <ac:spMkLst>
            <pc:docMk/>
            <pc:sldMk cId="1775553447" sldId="258"/>
            <ac:spMk id="65" creationId="{0F4EBE77-2141-A322-E9DA-CABE8F5DB077}"/>
          </ac:spMkLst>
        </pc:spChg>
        <pc:spChg chg="add mod">
          <ac:chgData name="Alyssa Matthews" userId="273707fe89f76af7" providerId="LiveId" clId="{0C6DF2BC-A011-4BFB-86F1-FCEDB361F7F4}" dt="2022-12-01T19:21:25.932" v="219"/>
          <ac:spMkLst>
            <pc:docMk/>
            <pc:sldMk cId="1775553447" sldId="258"/>
            <ac:spMk id="67" creationId="{F38A2228-B58B-826D-EEB2-64C82076D6FE}"/>
          </ac:spMkLst>
        </pc:spChg>
        <pc:spChg chg="add mod">
          <ac:chgData name="Alyssa Matthews" userId="273707fe89f76af7" providerId="LiveId" clId="{0C6DF2BC-A011-4BFB-86F1-FCEDB361F7F4}" dt="2022-12-01T19:21:25.932" v="219"/>
          <ac:spMkLst>
            <pc:docMk/>
            <pc:sldMk cId="1775553447" sldId="258"/>
            <ac:spMk id="68" creationId="{0444B07A-2D8D-D55F-883A-D4A130CCF1DB}"/>
          </ac:spMkLst>
        </pc:spChg>
        <pc:spChg chg="add mod">
          <ac:chgData name="Alyssa Matthews" userId="273707fe89f76af7" providerId="LiveId" clId="{0C6DF2BC-A011-4BFB-86F1-FCEDB361F7F4}" dt="2022-12-01T19:21:25.932" v="219"/>
          <ac:spMkLst>
            <pc:docMk/>
            <pc:sldMk cId="1775553447" sldId="258"/>
            <ac:spMk id="69" creationId="{0F4EBE77-2141-A322-E9DA-CABE8F5DB077}"/>
          </ac:spMkLst>
        </pc:spChg>
        <pc:spChg chg="add mod">
          <ac:chgData name="Alyssa Matthews" userId="273707fe89f76af7" providerId="LiveId" clId="{0C6DF2BC-A011-4BFB-86F1-FCEDB361F7F4}" dt="2022-12-01T20:20:02.780" v="1037" actId="2711"/>
          <ac:spMkLst>
            <pc:docMk/>
            <pc:sldMk cId="1775553447" sldId="258"/>
            <ac:spMk id="71" creationId="{F38A2228-B58B-826D-EEB2-64C82076D6FE}"/>
          </ac:spMkLst>
        </pc:spChg>
        <pc:spChg chg="add mod">
          <ac:chgData name="Alyssa Matthews" userId="273707fe89f76af7" providerId="LiveId" clId="{0C6DF2BC-A011-4BFB-86F1-FCEDB361F7F4}" dt="2022-12-01T20:20:13.827" v="1038" actId="2711"/>
          <ac:spMkLst>
            <pc:docMk/>
            <pc:sldMk cId="1775553447" sldId="258"/>
            <ac:spMk id="72" creationId="{0444B07A-2D8D-D55F-883A-D4A130CCF1DB}"/>
          </ac:spMkLst>
        </pc:spChg>
        <pc:spChg chg="add mod">
          <ac:chgData name="Alyssa Matthews" userId="273707fe89f76af7" providerId="LiveId" clId="{0C6DF2BC-A011-4BFB-86F1-FCEDB361F7F4}" dt="2022-12-01T19:21:26.104" v="220"/>
          <ac:spMkLst>
            <pc:docMk/>
            <pc:sldMk cId="1775553447" sldId="258"/>
            <ac:spMk id="73" creationId="{0F4EBE77-2141-A322-E9DA-CABE8F5DB077}"/>
          </ac:spMkLst>
        </pc:spChg>
        <pc:spChg chg="add mod">
          <ac:chgData name="Alyssa Matthews" userId="273707fe89f76af7" providerId="LiveId" clId="{0C6DF2BC-A011-4BFB-86F1-FCEDB361F7F4}" dt="2022-12-01T19:21:26.316" v="221"/>
          <ac:spMkLst>
            <pc:docMk/>
            <pc:sldMk cId="1775553447" sldId="258"/>
            <ac:spMk id="75" creationId="{F38A2228-B58B-826D-EEB2-64C82076D6FE}"/>
          </ac:spMkLst>
        </pc:spChg>
        <pc:spChg chg="add mod">
          <ac:chgData name="Alyssa Matthews" userId="273707fe89f76af7" providerId="LiveId" clId="{0C6DF2BC-A011-4BFB-86F1-FCEDB361F7F4}" dt="2022-12-01T19:21:26.316" v="221"/>
          <ac:spMkLst>
            <pc:docMk/>
            <pc:sldMk cId="1775553447" sldId="258"/>
            <ac:spMk id="76" creationId="{0444B07A-2D8D-D55F-883A-D4A130CCF1DB}"/>
          </ac:spMkLst>
        </pc:spChg>
        <pc:spChg chg="add mod">
          <ac:chgData name="Alyssa Matthews" userId="273707fe89f76af7" providerId="LiveId" clId="{0C6DF2BC-A011-4BFB-86F1-FCEDB361F7F4}" dt="2022-12-01T19:21:26.316" v="221"/>
          <ac:spMkLst>
            <pc:docMk/>
            <pc:sldMk cId="1775553447" sldId="258"/>
            <ac:spMk id="77" creationId="{0F4EBE77-2141-A322-E9DA-CABE8F5DB077}"/>
          </ac:spMkLst>
        </pc:spChg>
        <pc:spChg chg="add mod">
          <ac:chgData name="Alyssa Matthews" userId="273707fe89f76af7" providerId="LiveId" clId="{0C6DF2BC-A011-4BFB-86F1-FCEDB361F7F4}" dt="2022-12-01T22:07:51.601" v="2531" actId="1582"/>
          <ac:spMkLst>
            <pc:docMk/>
            <pc:sldMk cId="1775553447" sldId="258"/>
            <ac:spMk id="78" creationId="{73ABE402-B98F-DD93-AD04-2BB00DF7E628}"/>
          </ac:spMkLst>
        </pc:spChg>
        <pc:spChg chg="add del mod">
          <ac:chgData name="Alyssa Matthews" userId="273707fe89f76af7" providerId="LiveId" clId="{0C6DF2BC-A011-4BFB-86F1-FCEDB361F7F4}" dt="2022-12-01T19:40:32.927" v="457"/>
          <ac:spMkLst>
            <pc:docMk/>
            <pc:sldMk cId="1775553447" sldId="258"/>
            <ac:spMk id="79" creationId="{3B708F55-FEED-074F-7D65-2F22BC7351D0}"/>
          </ac:spMkLst>
        </pc:spChg>
        <pc:spChg chg="add mod">
          <ac:chgData name="Alyssa Matthews" userId="273707fe89f76af7" providerId="LiveId" clId="{0C6DF2BC-A011-4BFB-86F1-FCEDB361F7F4}" dt="2022-12-01T20:31:05.098" v="1093" actId="164"/>
          <ac:spMkLst>
            <pc:docMk/>
            <pc:sldMk cId="1775553447" sldId="258"/>
            <ac:spMk id="80" creationId="{E17FE5B0-7BE1-268E-D889-955D414E2060}"/>
          </ac:spMkLst>
        </pc:spChg>
        <pc:spChg chg="add mod topLvl">
          <ac:chgData name="Alyssa Matthews" userId="273707fe89f76af7" providerId="LiveId" clId="{0C6DF2BC-A011-4BFB-86F1-FCEDB361F7F4}" dt="2022-12-01T22:16:29.906" v="2585" actId="164"/>
          <ac:spMkLst>
            <pc:docMk/>
            <pc:sldMk cId="1775553447" sldId="258"/>
            <ac:spMk id="81" creationId="{2BF97062-8177-D8B5-331D-6A93E8730FB6}"/>
          </ac:spMkLst>
        </pc:spChg>
        <pc:spChg chg="add mod topLvl">
          <ac:chgData name="Alyssa Matthews" userId="273707fe89f76af7" providerId="LiveId" clId="{0C6DF2BC-A011-4BFB-86F1-FCEDB361F7F4}" dt="2022-12-01T22:00:26.529" v="2497" actId="164"/>
          <ac:spMkLst>
            <pc:docMk/>
            <pc:sldMk cId="1775553447" sldId="258"/>
            <ac:spMk id="82" creationId="{965DA3FB-53C3-1AA5-614D-0B68F078275C}"/>
          </ac:spMkLst>
        </pc:spChg>
        <pc:spChg chg="add mod">
          <ac:chgData name="Alyssa Matthews" userId="273707fe89f76af7" providerId="LiveId" clId="{0C6DF2BC-A011-4BFB-86F1-FCEDB361F7F4}" dt="2022-12-01T22:00:26.529" v="2497" actId="164"/>
          <ac:spMkLst>
            <pc:docMk/>
            <pc:sldMk cId="1775553447" sldId="258"/>
            <ac:spMk id="84" creationId="{F89A5565-AE76-D265-882A-314CB649B066}"/>
          </ac:spMkLst>
        </pc:spChg>
        <pc:spChg chg="mod topLvl">
          <ac:chgData name="Alyssa Matthews" userId="273707fe89f76af7" providerId="LiveId" clId="{0C6DF2BC-A011-4BFB-86F1-FCEDB361F7F4}" dt="2022-12-01T22:04:18.593" v="2512" actId="338"/>
          <ac:spMkLst>
            <pc:docMk/>
            <pc:sldMk cId="1775553447" sldId="258"/>
            <ac:spMk id="87" creationId="{28C7EEE9-0534-D535-6FE4-B65D8523DFB7}"/>
          </ac:spMkLst>
        </pc:spChg>
        <pc:spChg chg="mod topLvl">
          <ac:chgData name="Alyssa Matthews" userId="273707fe89f76af7" providerId="LiveId" clId="{0C6DF2BC-A011-4BFB-86F1-FCEDB361F7F4}" dt="2022-12-01T22:04:18.593" v="2512" actId="338"/>
          <ac:spMkLst>
            <pc:docMk/>
            <pc:sldMk cId="1775553447" sldId="258"/>
            <ac:spMk id="88" creationId="{37478FBC-68A1-5E0B-1A71-CBC6D808FF28}"/>
          </ac:spMkLst>
        </pc:spChg>
        <pc:spChg chg="mod topLvl">
          <ac:chgData name="Alyssa Matthews" userId="273707fe89f76af7" providerId="LiveId" clId="{0C6DF2BC-A011-4BFB-86F1-FCEDB361F7F4}" dt="2022-12-01T22:04:18.593" v="2512" actId="338"/>
          <ac:spMkLst>
            <pc:docMk/>
            <pc:sldMk cId="1775553447" sldId="258"/>
            <ac:spMk id="89" creationId="{E4D1C322-0676-5FF2-8073-F9E08D75F946}"/>
          </ac:spMkLst>
        </pc:spChg>
        <pc:spChg chg="mod topLvl">
          <ac:chgData name="Alyssa Matthews" userId="273707fe89f76af7" providerId="LiveId" clId="{0C6DF2BC-A011-4BFB-86F1-FCEDB361F7F4}" dt="2022-12-01T22:04:18.593" v="2512" actId="338"/>
          <ac:spMkLst>
            <pc:docMk/>
            <pc:sldMk cId="1775553447" sldId="258"/>
            <ac:spMk id="90" creationId="{B4E4C609-B8D7-FED7-3D13-9DC5C0CD6846}"/>
          </ac:spMkLst>
        </pc:spChg>
        <pc:spChg chg="mod topLvl">
          <ac:chgData name="Alyssa Matthews" userId="273707fe89f76af7" providerId="LiveId" clId="{0C6DF2BC-A011-4BFB-86F1-FCEDB361F7F4}" dt="2022-12-01T22:00:35.194" v="2498" actId="164"/>
          <ac:spMkLst>
            <pc:docMk/>
            <pc:sldMk cId="1775553447" sldId="258"/>
            <ac:spMk id="93" creationId="{6F0C4F37-D203-4A7E-0AEE-2C97DBA9542B}"/>
          </ac:spMkLst>
        </pc:spChg>
        <pc:spChg chg="mod topLvl">
          <ac:chgData name="Alyssa Matthews" userId="273707fe89f76af7" providerId="LiveId" clId="{0C6DF2BC-A011-4BFB-86F1-FCEDB361F7F4}" dt="2022-12-01T22:00:35.194" v="2498" actId="164"/>
          <ac:spMkLst>
            <pc:docMk/>
            <pc:sldMk cId="1775553447" sldId="258"/>
            <ac:spMk id="94" creationId="{3ABFADBF-7C3E-171B-5F81-E1D56BBE9231}"/>
          </ac:spMkLst>
        </pc:spChg>
        <pc:spChg chg="mod topLvl">
          <ac:chgData name="Alyssa Matthews" userId="273707fe89f76af7" providerId="LiveId" clId="{0C6DF2BC-A011-4BFB-86F1-FCEDB361F7F4}" dt="2022-12-01T22:00:35.194" v="2498" actId="164"/>
          <ac:spMkLst>
            <pc:docMk/>
            <pc:sldMk cId="1775553447" sldId="258"/>
            <ac:spMk id="95" creationId="{10FA8D0E-D74B-9833-736A-24FDCA675B7E}"/>
          </ac:spMkLst>
        </pc:spChg>
        <pc:spChg chg="mod topLvl">
          <ac:chgData name="Alyssa Matthews" userId="273707fe89f76af7" providerId="LiveId" clId="{0C6DF2BC-A011-4BFB-86F1-FCEDB361F7F4}" dt="2022-12-01T22:00:35.194" v="2498" actId="164"/>
          <ac:spMkLst>
            <pc:docMk/>
            <pc:sldMk cId="1775553447" sldId="258"/>
            <ac:spMk id="96" creationId="{087A23C2-68E5-093E-96E8-D33560F91F3B}"/>
          </ac:spMkLst>
        </pc:spChg>
        <pc:spChg chg="mod">
          <ac:chgData name="Alyssa Matthews" userId="273707fe89f76af7" providerId="LiveId" clId="{0C6DF2BC-A011-4BFB-86F1-FCEDB361F7F4}" dt="2022-12-01T20:52:37.152" v="1548" actId="20577"/>
          <ac:spMkLst>
            <pc:docMk/>
            <pc:sldMk cId="1775553447" sldId="258"/>
            <ac:spMk id="98" creationId="{1F806171-1F96-11EE-C554-400688E9CA7E}"/>
          </ac:spMkLst>
        </pc:spChg>
        <pc:spChg chg="mod">
          <ac:chgData name="Alyssa Matthews" userId="273707fe89f76af7" providerId="LiveId" clId="{0C6DF2BC-A011-4BFB-86F1-FCEDB361F7F4}" dt="2022-12-01T21:08:37.114" v="1766" actId="313"/>
          <ac:spMkLst>
            <pc:docMk/>
            <pc:sldMk cId="1775553447" sldId="258"/>
            <ac:spMk id="99" creationId="{E4008682-1A0F-40E2-0B8F-120225153EE6}"/>
          </ac:spMkLst>
        </pc:spChg>
        <pc:spChg chg="mod">
          <ac:chgData name="Alyssa Matthews" userId="273707fe89f76af7" providerId="LiveId" clId="{0C6DF2BC-A011-4BFB-86F1-FCEDB361F7F4}" dt="2022-12-01T20:52:16.571" v="1520"/>
          <ac:spMkLst>
            <pc:docMk/>
            <pc:sldMk cId="1775553447" sldId="258"/>
            <ac:spMk id="100" creationId="{77BBEA00-ED20-CD9F-4DBC-F2C427BB95DE}"/>
          </ac:spMkLst>
        </pc:spChg>
        <pc:spChg chg="mod">
          <ac:chgData name="Alyssa Matthews" userId="273707fe89f76af7" providerId="LiveId" clId="{0C6DF2BC-A011-4BFB-86F1-FCEDB361F7F4}" dt="2022-12-01T20:52:16.571" v="1520"/>
          <ac:spMkLst>
            <pc:docMk/>
            <pc:sldMk cId="1775553447" sldId="258"/>
            <ac:spMk id="101" creationId="{1AC627EC-D198-47EF-4A3A-9EF443C20E7A}"/>
          </ac:spMkLst>
        </pc:spChg>
        <pc:spChg chg="mod topLvl">
          <ac:chgData name="Alyssa Matthews" userId="273707fe89f76af7" providerId="LiveId" clId="{0C6DF2BC-A011-4BFB-86F1-FCEDB361F7F4}" dt="2022-12-01T22:00:49.430" v="2500" actId="164"/>
          <ac:spMkLst>
            <pc:docMk/>
            <pc:sldMk cId="1775553447" sldId="258"/>
            <ac:spMk id="103" creationId="{F5906075-E52B-C6BC-FA46-296300BD7AE7}"/>
          </ac:spMkLst>
        </pc:spChg>
        <pc:spChg chg="mod topLvl">
          <ac:chgData name="Alyssa Matthews" userId="273707fe89f76af7" providerId="LiveId" clId="{0C6DF2BC-A011-4BFB-86F1-FCEDB361F7F4}" dt="2022-12-01T22:00:49.430" v="2500" actId="164"/>
          <ac:spMkLst>
            <pc:docMk/>
            <pc:sldMk cId="1775553447" sldId="258"/>
            <ac:spMk id="104" creationId="{319EC09A-81F6-F7B3-7F0A-6F70531372C0}"/>
          </ac:spMkLst>
        </pc:spChg>
        <pc:spChg chg="mod topLvl">
          <ac:chgData name="Alyssa Matthews" userId="273707fe89f76af7" providerId="LiveId" clId="{0C6DF2BC-A011-4BFB-86F1-FCEDB361F7F4}" dt="2022-12-01T22:00:49.430" v="2500" actId="164"/>
          <ac:spMkLst>
            <pc:docMk/>
            <pc:sldMk cId="1775553447" sldId="258"/>
            <ac:spMk id="105" creationId="{0761A229-7EA9-EC41-A03F-CE1987FC1ED0}"/>
          </ac:spMkLst>
        </pc:spChg>
        <pc:spChg chg="mod topLvl">
          <ac:chgData name="Alyssa Matthews" userId="273707fe89f76af7" providerId="LiveId" clId="{0C6DF2BC-A011-4BFB-86F1-FCEDB361F7F4}" dt="2022-12-01T22:00:49.430" v="2500" actId="164"/>
          <ac:spMkLst>
            <pc:docMk/>
            <pc:sldMk cId="1775553447" sldId="258"/>
            <ac:spMk id="106" creationId="{871D61DA-CD0D-7D63-A3FB-FE12D5261A8F}"/>
          </ac:spMkLst>
        </pc:spChg>
        <pc:spChg chg="mod topLvl">
          <ac:chgData name="Alyssa Matthews" userId="273707fe89f76af7" providerId="LiveId" clId="{0C6DF2BC-A011-4BFB-86F1-FCEDB361F7F4}" dt="2022-12-01T22:15:06.110" v="2569" actId="338"/>
          <ac:spMkLst>
            <pc:docMk/>
            <pc:sldMk cId="1775553447" sldId="258"/>
            <ac:spMk id="108" creationId="{DA718C77-BA9C-2FA2-A6E7-F27E65B730FD}"/>
          </ac:spMkLst>
        </pc:spChg>
        <pc:spChg chg="mod topLvl">
          <ac:chgData name="Alyssa Matthews" userId="273707fe89f76af7" providerId="LiveId" clId="{0C6DF2BC-A011-4BFB-86F1-FCEDB361F7F4}" dt="2022-12-01T22:15:06.110" v="2569" actId="338"/>
          <ac:spMkLst>
            <pc:docMk/>
            <pc:sldMk cId="1775553447" sldId="258"/>
            <ac:spMk id="109" creationId="{D1E762B8-2FD2-6917-CEC1-C4778220FF80}"/>
          </ac:spMkLst>
        </pc:spChg>
        <pc:spChg chg="mod topLvl">
          <ac:chgData name="Alyssa Matthews" userId="273707fe89f76af7" providerId="LiveId" clId="{0C6DF2BC-A011-4BFB-86F1-FCEDB361F7F4}" dt="2022-12-01T22:15:06.110" v="2569" actId="338"/>
          <ac:spMkLst>
            <pc:docMk/>
            <pc:sldMk cId="1775553447" sldId="258"/>
            <ac:spMk id="110" creationId="{716FA41F-A242-192A-CDC7-5CE26AC76CD8}"/>
          </ac:spMkLst>
        </pc:spChg>
        <pc:spChg chg="mod topLvl">
          <ac:chgData name="Alyssa Matthews" userId="273707fe89f76af7" providerId="LiveId" clId="{0C6DF2BC-A011-4BFB-86F1-FCEDB361F7F4}" dt="2022-12-01T22:15:06.110" v="2569" actId="338"/>
          <ac:spMkLst>
            <pc:docMk/>
            <pc:sldMk cId="1775553447" sldId="258"/>
            <ac:spMk id="111" creationId="{30B0BD31-28BA-90CE-B3E8-BFB4B58FCE40}"/>
          </ac:spMkLst>
        </pc:spChg>
        <pc:spChg chg="add mod">
          <ac:chgData name="Alyssa Matthews" userId="273707fe89f76af7" providerId="LiveId" clId="{0C6DF2BC-A011-4BFB-86F1-FCEDB361F7F4}" dt="2022-12-01T22:23:05.745" v="2617" actId="20577"/>
          <ac:spMkLst>
            <pc:docMk/>
            <pc:sldMk cId="1775553447" sldId="258"/>
            <ac:spMk id="112" creationId="{44734FAF-11DF-D1C3-3AE4-1068114B5711}"/>
          </ac:spMkLst>
        </pc:spChg>
        <pc:spChg chg="add mod">
          <ac:chgData name="Alyssa Matthews" userId="273707fe89f76af7" providerId="LiveId" clId="{0C6DF2BC-A011-4BFB-86F1-FCEDB361F7F4}" dt="2022-12-01T21:57:44.626" v="2459" actId="164"/>
          <ac:spMkLst>
            <pc:docMk/>
            <pc:sldMk cId="1775553447" sldId="258"/>
            <ac:spMk id="113" creationId="{3C72DBD4-9449-4C53-67FD-FFD986BBD0EB}"/>
          </ac:spMkLst>
        </pc:spChg>
        <pc:spChg chg="add mod">
          <ac:chgData name="Alyssa Matthews" userId="273707fe89f76af7" providerId="LiveId" clId="{0C6DF2BC-A011-4BFB-86F1-FCEDB361F7F4}" dt="2022-12-01T21:57:44.626" v="2459" actId="164"/>
          <ac:spMkLst>
            <pc:docMk/>
            <pc:sldMk cId="1775553447" sldId="258"/>
            <ac:spMk id="114" creationId="{7E96AC80-0CF6-ADD7-A8B6-DB83E554DFE7}"/>
          </ac:spMkLst>
        </pc:spChg>
        <pc:spChg chg="add mod">
          <ac:chgData name="Alyssa Matthews" userId="273707fe89f76af7" providerId="LiveId" clId="{0C6DF2BC-A011-4BFB-86F1-FCEDB361F7F4}" dt="2022-12-01T21:57:44.626" v="2459" actId="164"/>
          <ac:spMkLst>
            <pc:docMk/>
            <pc:sldMk cId="1775553447" sldId="258"/>
            <ac:spMk id="115" creationId="{AF70F390-AE07-E381-5618-12243B9CF7CD}"/>
          </ac:spMkLst>
        </pc:spChg>
        <pc:spChg chg="add mod">
          <ac:chgData name="Alyssa Matthews" userId="273707fe89f76af7" providerId="LiveId" clId="{0C6DF2BC-A011-4BFB-86F1-FCEDB361F7F4}" dt="2022-12-01T21:57:44.626" v="2459" actId="164"/>
          <ac:spMkLst>
            <pc:docMk/>
            <pc:sldMk cId="1775553447" sldId="258"/>
            <ac:spMk id="116" creationId="{315899B7-5EC4-0166-4898-D4223F383222}"/>
          </ac:spMkLst>
        </pc:spChg>
        <pc:spChg chg="add del mod">
          <ac:chgData name="Alyssa Matthews" userId="273707fe89f76af7" providerId="LiveId" clId="{0C6DF2BC-A011-4BFB-86F1-FCEDB361F7F4}" dt="2022-12-02T16:14:56.206" v="2845" actId="478"/>
          <ac:spMkLst>
            <pc:docMk/>
            <pc:sldMk cId="1775553447" sldId="258"/>
            <ac:spMk id="125" creationId="{5EE92A5E-921D-920C-D8B5-3FE196E5B365}"/>
          </ac:spMkLst>
        </pc:spChg>
        <pc:spChg chg="add mod">
          <ac:chgData name="Alyssa Matthews" userId="273707fe89f76af7" providerId="LiveId" clId="{0C6DF2BC-A011-4BFB-86F1-FCEDB361F7F4}" dt="2022-12-02T16:15:43.588" v="2852" actId="1076"/>
          <ac:spMkLst>
            <pc:docMk/>
            <pc:sldMk cId="1775553447" sldId="258"/>
            <ac:spMk id="126" creationId="{94AA4826-C2CE-44F7-C42E-86CD6AB9AFC8}"/>
          </ac:spMkLst>
        </pc:spChg>
        <pc:spChg chg="add mod">
          <ac:chgData name="Alyssa Matthews" userId="273707fe89f76af7" providerId="LiveId" clId="{0C6DF2BC-A011-4BFB-86F1-FCEDB361F7F4}" dt="2022-12-02T16:17:22.597" v="2908" actId="20577"/>
          <ac:spMkLst>
            <pc:docMk/>
            <pc:sldMk cId="1775553447" sldId="258"/>
            <ac:spMk id="127" creationId="{E3442B43-E4FE-95B0-A618-3A886AAD69AD}"/>
          </ac:spMkLst>
        </pc:spChg>
        <pc:spChg chg="add del">
          <ac:chgData name="Alyssa Matthews" userId="273707fe89f76af7" providerId="LiveId" clId="{0C6DF2BC-A011-4BFB-86F1-FCEDB361F7F4}" dt="2022-12-02T16:17:16.881" v="2895"/>
          <ac:spMkLst>
            <pc:docMk/>
            <pc:sldMk cId="1775553447" sldId="258"/>
            <ac:spMk id="128" creationId="{315E10CF-9810-2A80-151E-1DE1BFC64A76}"/>
          </ac:spMkLst>
        </pc:spChg>
        <pc:spChg chg="mod">
          <ac:chgData name="Alyssa Matthews" userId="273707fe89f76af7" providerId="LiveId" clId="{0C6DF2BC-A011-4BFB-86F1-FCEDB361F7F4}" dt="2022-12-02T16:21:25.272" v="2932" actId="1582"/>
          <ac:spMkLst>
            <pc:docMk/>
            <pc:sldMk cId="1775553447" sldId="258"/>
            <ac:spMk id="138" creationId="{4967DCB8-38D2-7129-D57C-E49227DF7ED1}"/>
          </ac:spMkLst>
        </pc:spChg>
        <pc:spChg chg="mod">
          <ac:chgData name="Alyssa Matthews" userId="273707fe89f76af7" providerId="LiveId" clId="{0C6DF2BC-A011-4BFB-86F1-FCEDB361F7F4}" dt="2022-12-02T16:21:25.272" v="2932" actId="1582"/>
          <ac:spMkLst>
            <pc:docMk/>
            <pc:sldMk cId="1775553447" sldId="258"/>
            <ac:spMk id="139" creationId="{3B3B3615-D952-2AD0-860E-3B01E67A36D5}"/>
          </ac:spMkLst>
        </pc:spChg>
        <pc:spChg chg="mod">
          <ac:chgData name="Alyssa Matthews" userId="273707fe89f76af7" providerId="LiveId" clId="{0C6DF2BC-A011-4BFB-86F1-FCEDB361F7F4}" dt="2022-12-02T16:21:25.272" v="2932" actId="1582"/>
          <ac:spMkLst>
            <pc:docMk/>
            <pc:sldMk cId="1775553447" sldId="258"/>
            <ac:spMk id="140" creationId="{57C725C8-9A83-E394-152D-1D2D77743878}"/>
          </ac:spMkLst>
        </pc:spChg>
        <pc:spChg chg="add mod">
          <ac:chgData name="Alyssa Matthews" userId="273707fe89f76af7" providerId="LiveId" clId="{0C6DF2BC-A011-4BFB-86F1-FCEDB361F7F4}" dt="2022-12-02T16:28:13.882" v="2966" actId="1076"/>
          <ac:spMkLst>
            <pc:docMk/>
            <pc:sldMk cId="1775553447" sldId="258"/>
            <ac:spMk id="141" creationId="{A07A09ED-DD8E-81AA-9627-86AA92B5443C}"/>
          </ac:spMkLst>
        </pc:spChg>
        <pc:spChg chg="add del mod">
          <ac:chgData name="Alyssa Matthews" userId="273707fe89f76af7" providerId="LiveId" clId="{0C6DF2BC-A011-4BFB-86F1-FCEDB361F7F4}" dt="2022-12-02T15:56:36.765" v="2749" actId="478"/>
          <ac:spMkLst>
            <pc:docMk/>
            <pc:sldMk cId="1775553447" sldId="258"/>
            <ac:spMk id="150" creationId="{E102867F-BD06-3C21-FE4A-BD8776EC302E}"/>
          </ac:spMkLst>
        </pc:spChg>
        <pc:spChg chg="add del mod">
          <ac:chgData name="Alyssa Matthews" userId="273707fe89f76af7" providerId="LiveId" clId="{0C6DF2BC-A011-4BFB-86F1-FCEDB361F7F4}" dt="2022-12-02T15:56:43.060" v="2753" actId="478"/>
          <ac:spMkLst>
            <pc:docMk/>
            <pc:sldMk cId="1775553447" sldId="258"/>
            <ac:spMk id="151" creationId="{3EAB17F9-A1DC-E635-5EDF-9C1F355F1A42}"/>
          </ac:spMkLst>
        </pc:spChg>
        <pc:spChg chg="add del mod">
          <ac:chgData name="Alyssa Matthews" userId="273707fe89f76af7" providerId="LiveId" clId="{0C6DF2BC-A011-4BFB-86F1-FCEDB361F7F4}" dt="2022-12-02T15:56:38.860" v="2750" actId="478"/>
          <ac:spMkLst>
            <pc:docMk/>
            <pc:sldMk cId="1775553447" sldId="258"/>
            <ac:spMk id="152" creationId="{6B7175C4-48F7-6D6E-6C9E-EDBC69F3A150}"/>
          </ac:spMkLst>
        </pc:spChg>
        <pc:spChg chg="add del mod">
          <ac:chgData name="Alyssa Matthews" userId="273707fe89f76af7" providerId="LiveId" clId="{0C6DF2BC-A011-4BFB-86F1-FCEDB361F7F4}" dt="2022-12-02T15:56:40.345" v="2751" actId="478"/>
          <ac:spMkLst>
            <pc:docMk/>
            <pc:sldMk cId="1775553447" sldId="258"/>
            <ac:spMk id="153" creationId="{9817D0D9-1991-E6E4-1BC7-A791372BCB59}"/>
          </ac:spMkLst>
        </pc:spChg>
        <pc:spChg chg="add del mod">
          <ac:chgData name="Alyssa Matthews" userId="273707fe89f76af7" providerId="LiveId" clId="{0C6DF2BC-A011-4BFB-86F1-FCEDB361F7F4}" dt="2022-12-02T15:56:41.764" v="2752" actId="478"/>
          <ac:spMkLst>
            <pc:docMk/>
            <pc:sldMk cId="1775553447" sldId="258"/>
            <ac:spMk id="154" creationId="{A5CE934B-B7AE-5384-713A-C6EA875A523B}"/>
          </ac:spMkLst>
        </pc:spChg>
        <pc:spChg chg="add mod">
          <ac:chgData name="Alyssa Matthews" userId="273707fe89f76af7" providerId="LiveId" clId="{0C6DF2BC-A011-4BFB-86F1-FCEDB361F7F4}" dt="2022-12-02T16:36:09.237" v="3008" actId="1076"/>
          <ac:spMkLst>
            <pc:docMk/>
            <pc:sldMk cId="1775553447" sldId="258"/>
            <ac:spMk id="177" creationId="{8BA741DE-C46E-4E4B-FF3D-69CA005A2C66}"/>
          </ac:spMkLst>
        </pc:spChg>
        <pc:grpChg chg="add del mod">
          <ac:chgData name="Alyssa Matthews" userId="273707fe89f76af7" providerId="LiveId" clId="{0C6DF2BC-A011-4BFB-86F1-FCEDB361F7F4}" dt="2022-12-02T15:45:23.714" v="2714" actId="478"/>
          <ac:grpSpMkLst>
            <pc:docMk/>
            <pc:sldMk cId="1775553447" sldId="258"/>
            <ac:grpSpMk id="3" creationId="{A76A85A7-D9D8-8EC7-3A3A-F25A3BCBA0FE}"/>
          </ac:grpSpMkLst>
        </pc:grpChg>
        <pc:grpChg chg="add del mod">
          <ac:chgData name="Alyssa Matthews" userId="273707fe89f76af7" providerId="LiveId" clId="{0C6DF2BC-A011-4BFB-86F1-FCEDB361F7F4}" dt="2022-12-01T20:13:14.631" v="959" actId="165"/>
          <ac:grpSpMkLst>
            <pc:docMk/>
            <pc:sldMk cId="1775553447" sldId="258"/>
            <ac:grpSpMk id="5" creationId="{87A89FC3-8A45-8B20-248A-B489260E68AE}"/>
          </ac:grpSpMkLst>
        </pc:grpChg>
        <pc:grpChg chg="add del mod">
          <ac:chgData name="Alyssa Matthews" userId="273707fe89f76af7" providerId="LiveId" clId="{0C6DF2BC-A011-4BFB-86F1-FCEDB361F7F4}" dt="2022-12-01T19:13:48.791" v="29" actId="165"/>
          <ac:grpSpMkLst>
            <pc:docMk/>
            <pc:sldMk cId="1775553447" sldId="258"/>
            <ac:grpSpMk id="7" creationId="{87A89FC3-8A45-8B20-248A-B489260E68AE}"/>
          </ac:grpSpMkLst>
        </pc:grpChg>
        <pc:grpChg chg="add del mod">
          <ac:chgData name="Alyssa Matthews" userId="273707fe89f76af7" providerId="LiveId" clId="{0C6DF2BC-A011-4BFB-86F1-FCEDB361F7F4}" dt="2022-12-01T19:33:48.388" v="346" actId="165"/>
          <ac:grpSpMkLst>
            <pc:docMk/>
            <pc:sldMk cId="1775553447" sldId="258"/>
            <ac:grpSpMk id="8" creationId="{E9D85FE7-995F-FE96-FE7A-45E386F1E1B9}"/>
          </ac:grpSpMkLst>
        </pc:grpChg>
        <pc:grpChg chg="add del mod">
          <ac:chgData name="Alyssa Matthews" userId="273707fe89f76af7" providerId="LiveId" clId="{0C6DF2BC-A011-4BFB-86F1-FCEDB361F7F4}" dt="2022-12-01T20:31:27.218" v="1097" actId="478"/>
          <ac:grpSpMkLst>
            <pc:docMk/>
            <pc:sldMk cId="1775553447" sldId="258"/>
            <ac:grpSpMk id="24" creationId="{1F9EA017-E6BF-1B8B-B215-6478C407418B}"/>
          </ac:grpSpMkLst>
        </pc:grpChg>
        <pc:grpChg chg="add mod">
          <ac:chgData name="Alyssa Matthews" userId="273707fe89f76af7" providerId="LiveId" clId="{0C6DF2BC-A011-4BFB-86F1-FCEDB361F7F4}" dt="2022-12-02T16:30:34.367" v="2993" actId="1076"/>
          <ac:grpSpMkLst>
            <pc:docMk/>
            <pc:sldMk cId="1775553447" sldId="258"/>
            <ac:grpSpMk id="26" creationId="{E72502A7-E079-97DE-1701-34223B87FBE5}"/>
          </ac:grpSpMkLst>
        </pc:grpChg>
        <pc:grpChg chg="add del mod">
          <ac:chgData name="Alyssa Matthews" userId="273707fe89f76af7" providerId="LiveId" clId="{0C6DF2BC-A011-4BFB-86F1-FCEDB361F7F4}" dt="2022-12-01T20:04:21.823" v="895" actId="165"/>
          <ac:grpSpMkLst>
            <pc:docMk/>
            <pc:sldMk cId="1775553447" sldId="258"/>
            <ac:grpSpMk id="28" creationId="{979316DC-28FC-BA9C-9E07-4D3E67DF8D1E}"/>
          </ac:grpSpMkLst>
        </pc:grpChg>
        <pc:grpChg chg="add del mod">
          <ac:chgData name="Alyssa Matthews" userId="273707fe89f76af7" providerId="LiveId" clId="{0C6DF2BC-A011-4BFB-86F1-FCEDB361F7F4}" dt="2022-12-01T21:58:12.443" v="2462" actId="478"/>
          <ac:grpSpMkLst>
            <pc:docMk/>
            <pc:sldMk cId="1775553447" sldId="258"/>
            <ac:grpSpMk id="32" creationId="{84BEB17C-1C89-25F5-922B-FD70024B9323}"/>
          </ac:grpSpMkLst>
        </pc:grpChg>
        <pc:grpChg chg="add del mod">
          <ac:chgData name="Alyssa Matthews" userId="273707fe89f76af7" providerId="LiveId" clId="{0C6DF2BC-A011-4BFB-86F1-FCEDB361F7F4}" dt="2022-12-01T19:31:15.348" v="287" actId="165"/>
          <ac:grpSpMkLst>
            <pc:docMk/>
            <pc:sldMk cId="1775553447" sldId="258"/>
            <ac:grpSpMk id="36" creationId="{67DEE4A2-61B3-665B-4CE6-72988ABBD26C}"/>
          </ac:grpSpMkLst>
        </pc:grpChg>
        <pc:grpChg chg="add del mod">
          <ac:chgData name="Alyssa Matthews" userId="273707fe89f76af7" providerId="LiveId" clId="{0C6DF2BC-A011-4BFB-86F1-FCEDB361F7F4}" dt="2022-12-01T21:26:35.362" v="1769" actId="478"/>
          <ac:grpSpMkLst>
            <pc:docMk/>
            <pc:sldMk cId="1775553447" sldId="258"/>
            <ac:grpSpMk id="42" creationId="{87A89FC3-8A45-8B20-248A-B489260E68AE}"/>
          </ac:grpSpMkLst>
        </pc:grpChg>
        <pc:grpChg chg="add del mod">
          <ac:chgData name="Alyssa Matthews" userId="273707fe89f76af7" providerId="LiveId" clId="{0C6DF2BC-A011-4BFB-86F1-FCEDB361F7F4}" dt="2022-12-01T20:52:26.811" v="1522" actId="478"/>
          <ac:grpSpMkLst>
            <pc:docMk/>
            <pc:sldMk cId="1775553447" sldId="258"/>
            <ac:grpSpMk id="46" creationId="{87A89FC3-8A45-8B20-248A-B489260E68AE}"/>
          </ac:grpSpMkLst>
        </pc:grpChg>
        <pc:grpChg chg="add del mod">
          <ac:chgData name="Alyssa Matthews" userId="273707fe89f76af7" providerId="LiveId" clId="{0C6DF2BC-A011-4BFB-86F1-FCEDB361F7F4}" dt="2022-12-01T19:53:35.206" v="873" actId="165"/>
          <ac:grpSpMkLst>
            <pc:docMk/>
            <pc:sldMk cId="1775553447" sldId="258"/>
            <ac:grpSpMk id="50" creationId="{87A89FC3-8A45-8B20-248A-B489260E68AE}"/>
          </ac:grpSpMkLst>
        </pc:grpChg>
        <pc:grpChg chg="add del mod">
          <ac:chgData name="Alyssa Matthews" userId="273707fe89f76af7" providerId="LiveId" clId="{0C6DF2BC-A011-4BFB-86F1-FCEDB361F7F4}" dt="2022-12-01T19:22:55.127" v="265" actId="478"/>
          <ac:grpSpMkLst>
            <pc:docMk/>
            <pc:sldMk cId="1775553447" sldId="258"/>
            <ac:grpSpMk id="54" creationId="{87A89FC3-8A45-8B20-248A-B489260E68AE}"/>
          </ac:grpSpMkLst>
        </pc:grpChg>
        <pc:grpChg chg="add del mod">
          <ac:chgData name="Alyssa Matthews" userId="273707fe89f76af7" providerId="LiveId" clId="{0C6DF2BC-A011-4BFB-86F1-FCEDB361F7F4}" dt="2022-12-01T19:22:52.823" v="264" actId="478"/>
          <ac:grpSpMkLst>
            <pc:docMk/>
            <pc:sldMk cId="1775553447" sldId="258"/>
            <ac:grpSpMk id="58" creationId="{87A89FC3-8A45-8B20-248A-B489260E68AE}"/>
          </ac:grpSpMkLst>
        </pc:grpChg>
        <pc:grpChg chg="add del mod">
          <ac:chgData name="Alyssa Matthews" userId="273707fe89f76af7" providerId="LiveId" clId="{0C6DF2BC-A011-4BFB-86F1-FCEDB361F7F4}" dt="2022-12-01T19:22:50.860" v="263" actId="478"/>
          <ac:grpSpMkLst>
            <pc:docMk/>
            <pc:sldMk cId="1775553447" sldId="258"/>
            <ac:grpSpMk id="62" creationId="{87A89FC3-8A45-8B20-248A-B489260E68AE}"/>
          </ac:grpSpMkLst>
        </pc:grpChg>
        <pc:grpChg chg="add del mod">
          <ac:chgData name="Alyssa Matthews" userId="273707fe89f76af7" providerId="LiveId" clId="{0C6DF2BC-A011-4BFB-86F1-FCEDB361F7F4}" dt="2022-12-01T19:23:04.543" v="267" actId="478"/>
          <ac:grpSpMkLst>
            <pc:docMk/>
            <pc:sldMk cId="1775553447" sldId="258"/>
            <ac:grpSpMk id="66" creationId="{87A89FC3-8A45-8B20-248A-B489260E68AE}"/>
          </ac:grpSpMkLst>
        </pc:grpChg>
        <pc:grpChg chg="add del mod">
          <ac:chgData name="Alyssa Matthews" userId="273707fe89f76af7" providerId="LiveId" clId="{0C6DF2BC-A011-4BFB-86F1-FCEDB361F7F4}" dt="2022-12-01T21:30:21.067" v="1985" actId="478"/>
          <ac:grpSpMkLst>
            <pc:docMk/>
            <pc:sldMk cId="1775553447" sldId="258"/>
            <ac:grpSpMk id="70" creationId="{87A89FC3-8A45-8B20-248A-B489260E68AE}"/>
          </ac:grpSpMkLst>
        </pc:grpChg>
        <pc:grpChg chg="add del mod">
          <ac:chgData name="Alyssa Matthews" userId="273707fe89f76af7" providerId="LiveId" clId="{0C6DF2BC-A011-4BFB-86F1-FCEDB361F7F4}" dt="2022-12-01T19:22:48.726" v="262" actId="478"/>
          <ac:grpSpMkLst>
            <pc:docMk/>
            <pc:sldMk cId="1775553447" sldId="258"/>
            <ac:grpSpMk id="74" creationId="{87A89FC3-8A45-8B20-248A-B489260E68AE}"/>
          </ac:grpSpMkLst>
        </pc:grpChg>
        <pc:grpChg chg="add del mod">
          <ac:chgData name="Alyssa Matthews" userId="273707fe89f76af7" providerId="LiveId" clId="{0C6DF2BC-A011-4BFB-86F1-FCEDB361F7F4}" dt="2022-12-01T20:15:43.965" v="980" actId="165"/>
          <ac:grpSpMkLst>
            <pc:docMk/>
            <pc:sldMk cId="1775553447" sldId="258"/>
            <ac:grpSpMk id="83" creationId="{65BA0D4E-0005-0D98-6EB3-08335F5CCD0E}"/>
          </ac:grpSpMkLst>
        </pc:grpChg>
        <pc:grpChg chg="add mod">
          <ac:chgData name="Alyssa Matthews" userId="273707fe89f76af7" providerId="LiveId" clId="{0C6DF2BC-A011-4BFB-86F1-FCEDB361F7F4}" dt="2022-12-01T22:38:33.686" v="2661" actId="1076"/>
          <ac:grpSpMkLst>
            <pc:docMk/>
            <pc:sldMk cId="1775553447" sldId="258"/>
            <ac:grpSpMk id="85" creationId="{E4E4004E-BB29-6277-FCEC-684C4FBF96F8}"/>
          </ac:grpSpMkLst>
        </pc:grpChg>
        <pc:grpChg chg="add del mod">
          <ac:chgData name="Alyssa Matthews" userId="273707fe89f76af7" providerId="LiveId" clId="{0C6DF2BC-A011-4BFB-86F1-FCEDB361F7F4}" dt="2022-12-01T20:31:58.128" v="1100" actId="165"/>
          <ac:grpSpMkLst>
            <pc:docMk/>
            <pc:sldMk cId="1775553447" sldId="258"/>
            <ac:grpSpMk id="86" creationId="{73518B82-1EB9-8736-F2E5-F85017F29A46}"/>
          </ac:grpSpMkLst>
        </pc:grpChg>
        <pc:grpChg chg="add del mod">
          <ac:chgData name="Alyssa Matthews" userId="273707fe89f76af7" providerId="LiveId" clId="{0C6DF2BC-A011-4BFB-86F1-FCEDB361F7F4}" dt="2022-12-01T20:41:08.809" v="1344" actId="165"/>
          <ac:grpSpMkLst>
            <pc:docMk/>
            <pc:sldMk cId="1775553447" sldId="258"/>
            <ac:grpSpMk id="91" creationId="{27E1755F-73F6-BAAD-C425-D60E3F75E388}"/>
          </ac:grpSpMkLst>
        </pc:grpChg>
        <pc:grpChg chg="add del mod">
          <ac:chgData name="Alyssa Matthews" userId="273707fe89f76af7" providerId="LiveId" clId="{0C6DF2BC-A011-4BFB-86F1-FCEDB361F7F4}" dt="2022-12-01T20:51:42.025" v="1518" actId="165"/>
          <ac:grpSpMkLst>
            <pc:docMk/>
            <pc:sldMk cId="1775553447" sldId="258"/>
            <ac:grpSpMk id="92" creationId="{D4861AC4-57A6-EEB8-740C-76D98B11D351}"/>
          </ac:grpSpMkLst>
        </pc:grpChg>
        <pc:grpChg chg="add mod">
          <ac:chgData name="Alyssa Matthews" userId="273707fe89f76af7" providerId="LiveId" clId="{0C6DF2BC-A011-4BFB-86F1-FCEDB361F7F4}" dt="2022-12-02T16:28:56.360" v="2978" actId="1076"/>
          <ac:grpSpMkLst>
            <pc:docMk/>
            <pc:sldMk cId="1775553447" sldId="258"/>
            <ac:grpSpMk id="97" creationId="{63E8914B-1606-C963-2118-810DBD86A6D0}"/>
          </ac:grpSpMkLst>
        </pc:grpChg>
        <pc:grpChg chg="add del mod">
          <ac:chgData name="Alyssa Matthews" userId="273707fe89f76af7" providerId="LiveId" clId="{0C6DF2BC-A011-4BFB-86F1-FCEDB361F7F4}" dt="2022-12-01T21:28:32.329" v="1981" actId="165"/>
          <ac:grpSpMkLst>
            <pc:docMk/>
            <pc:sldMk cId="1775553447" sldId="258"/>
            <ac:grpSpMk id="102" creationId="{583449AC-6874-6B6C-D724-D4D2D4314133}"/>
          </ac:grpSpMkLst>
        </pc:grpChg>
        <pc:grpChg chg="add del mod">
          <ac:chgData name="Alyssa Matthews" userId="273707fe89f76af7" providerId="LiveId" clId="{0C6DF2BC-A011-4BFB-86F1-FCEDB361F7F4}" dt="2022-12-01T21:32:54.999" v="2184" actId="165"/>
          <ac:grpSpMkLst>
            <pc:docMk/>
            <pc:sldMk cId="1775553447" sldId="258"/>
            <ac:grpSpMk id="107" creationId="{8F3055ED-5F5E-9392-B3D0-6CE449F1EB55}"/>
          </ac:grpSpMkLst>
        </pc:grpChg>
        <pc:grpChg chg="add mod">
          <ac:chgData name="Alyssa Matthews" userId="273707fe89f76af7" providerId="LiveId" clId="{0C6DF2BC-A011-4BFB-86F1-FCEDB361F7F4}" dt="2022-12-02T16:30:27.264" v="2992" actId="1076"/>
          <ac:grpSpMkLst>
            <pc:docMk/>
            <pc:sldMk cId="1775553447" sldId="258"/>
            <ac:grpSpMk id="117" creationId="{BF09461C-B8A9-62CF-FE03-C9D0B2281B85}"/>
          </ac:grpSpMkLst>
        </pc:grpChg>
        <pc:grpChg chg="add mod">
          <ac:chgData name="Alyssa Matthews" userId="273707fe89f76af7" providerId="LiveId" clId="{0C6DF2BC-A011-4BFB-86F1-FCEDB361F7F4}" dt="2022-12-02T07:10:30.431" v="2708" actId="1076"/>
          <ac:grpSpMkLst>
            <pc:docMk/>
            <pc:sldMk cId="1775553447" sldId="258"/>
            <ac:grpSpMk id="118" creationId="{B176B581-A886-AFBE-DA67-7B7F59EF7D55}"/>
          </ac:grpSpMkLst>
        </pc:grpChg>
        <pc:grpChg chg="add del mod">
          <ac:chgData name="Alyssa Matthews" userId="273707fe89f76af7" providerId="LiveId" clId="{0C6DF2BC-A011-4BFB-86F1-FCEDB361F7F4}" dt="2022-12-01T22:02:06.016" v="2509" actId="165"/>
          <ac:grpSpMkLst>
            <pc:docMk/>
            <pc:sldMk cId="1775553447" sldId="258"/>
            <ac:grpSpMk id="119" creationId="{7F1EB69C-8C59-274B-C269-D9778326C01C}"/>
          </ac:grpSpMkLst>
        </pc:grpChg>
        <pc:grpChg chg="add del mod">
          <ac:chgData name="Alyssa Matthews" userId="273707fe89f76af7" providerId="LiveId" clId="{0C6DF2BC-A011-4BFB-86F1-FCEDB361F7F4}" dt="2022-12-01T22:04:04.851" v="2510" actId="165"/>
          <ac:grpSpMkLst>
            <pc:docMk/>
            <pc:sldMk cId="1775553447" sldId="258"/>
            <ac:grpSpMk id="120" creationId="{3E669AF4-8C77-1829-E59E-1BB7C9DFE95F}"/>
          </ac:grpSpMkLst>
        </pc:grpChg>
        <pc:grpChg chg="add mod">
          <ac:chgData name="Alyssa Matthews" userId="273707fe89f76af7" providerId="LiveId" clId="{0C6DF2BC-A011-4BFB-86F1-FCEDB361F7F4}" dt="2022-12-01T22:38:39.006" v="2663" actId="1076"/>
          <ac:grpSpMkLst>
            <pc:docMk/>
            <pc:sldMk cId="1775553447" sldId="258"/>
            <ac:grpSpMk id="121" creationId="{C3FE083D-ECFB-E4EE-916D-7EB4031FE52C}"/>
          </ac:grpSpMkLst>
        </pc:grpChg>
        <pc:grpChg chg="add mod">
          <ac:chgData name="Alyssa Matthews" userId="273707fe89f76af7" providerId="LiveId" clId="{0C6DF2BC-A011-4BFB-86F1-FCEDB361F7F4}" dt="2022-12-01T22:38:42.128" v="2664" actId="1076"/>
          <ac:grpSpMkLst>
            <pc:docMk/>
            <pc:sldMk cId="1775553447" sldId="258"/>
            <ac:grpSpMk id="122" creationId="{BC690073-2985-DACC-3926-CF3079242C2F}"/>
          </ac:grpSpMkLst>
        </pc:grpChg>
        <pc:grpChg chg="add mod">
          <ac:chgData name="Alyssa Matthews" userId="273707fe89f76af7" providerId="LiveId" clId="{0C6DF2BC-A011-4BFB-86F1-FCEDB361F7F4}" dt="2022-12-02T16:07:50.036" v="2833" actId="1076"/>
          <ac:grpSpMkLst>
            <pc:docMk/>
            <pc:sldMk cId="1775553447" sldId="258"/>
            <ac:grpSpMk id="123" creationId="{0178160F-4DE0-4D29-64DF-3F3C604BC72F}"/>
          </ac:grpSpMkLst>
        </pc:grpChg>
        <pc:grpChg chg="add mod">
          <ac:chgData name="Alyssa Matthews" userId="273707fe89f76af7" providerId="LiveId" clId="{0C6DF2BC-A011-4BFB-86F1-FCEDB361F7F4}" dt="2022-12-01T22:38:36.483" v="2662" actId="1076"/>
          <ac:grpSpMkLst>
            <pc:docMk/>
            <pc:sldMk cId="1775553447" sldId="258"/>
            <ac:grpSpMk id="124" creationId="{80E8091C-B481-3188-6BD1-25669D8D8EEA}"/>
          </ac:grpSpMkLst>
        </pc:grpChg>
        <pc:grpChg chg="add del mod topLvl">
          <ac:chgData name="Alyssa Matthews" userId="273707fe89f76af7" providerId="LiveId" clId="{0C6DF2BC-A011-4BFB-86F1-FCEDB361F7F4}" dt="2022-12-01T22:06:50.129" v="2526" actId="165"/>
          <ac:grpSpMkLst>
            <pc:docMk/>
            <pc:sldMk cId="1775553447" sldId="258"/>
            <ac:grpSpMk id="125" creationId="{991C6E8C-6B40-0FAB-0856-A52E3FC02278}"/>
          </ac:grpSpMkLst>
        </pc:grpChg>
        <pc:grpChg chg="add del mod">
          <ac:chgData name="Alyssa Matthews" userId="273707fe89f76af7" providerId="LiveId" clId="{0C6DF2BC-A011-4BFB-86F1-FCEDB361F7F4}" dt="2022-12-01T22:06:20.046" v="2523" actId="165"/>
          <ac:grpSpMkLst>
            <pc:docMk/>
            <pc:sldMk cId="1775553447" sldId="258"/>
            <ac:grpSpMk id="126" creationId="{14086569-19BF-0150-4750-FC930B328F51}"/>
          </ac:grpSpMkLst>
        </pc:grpChg>
        <pc:grpChg chg="del mod topLvl">
          <ac:chgData name="Alyssa Matthews" userId="273707fe89f76af7" providerId="LiveId" clId="{0C6DF2BC-A011-4BFB-86F1-FCEDB361F7F4}" dt="2022-12-01T22:08:18.130" v="2533" actId="165"/>
          <ac:grpSpMkLst>
            <pc:docMk/>
            <pc:sldMk cId="1775553447" sldId="258"/>
            <ac:grpSpMk id="127" creationId="{38FC9BB2-A1E8-1BF8-0BAE-B3BF67D0B668}"/>
          </ac:grpSpMkLst>
        </pc:grpChg>
        <pc:grpChg chg="add del mod">
          <ac:chgData name="Alyssa Matthews" userId="273707fe89f76af7" providerId="LiveId" clId="{0C6DF2BC-A011-4BFB-86F1-FCEDB361F7F4}" dt="2022-12-01T22:08:06.974" v="2532" actId="165"/>
          <ac:grpSpMkLst>
            <pc:docMk/>
            <pc:sldMk cId="1775553447" sldId="258"/>
            <ac:grpSpMk id="128" creationId="{3BC7D0ED-F7FA-CF12-471B-24DB278EBB9B}"/>
          </ac:grpSpMkLst>
        </pc:grpChg>
        <pc:grpChg chg="del mod topLvl">
          <ac:chgData name="Alyssa Matthews" userId="273707fe89f76af7" providerId="LiveId" clId="{0C6DF2BC-A011-4BFB-86F1-FCEDB361F7F4}" dt="2022-12-01T22:11:47.108" v="2543" actId="165"/>
          <ac:grpSpMkLst>
            <pc:docMk/>
            <pc:sldMk cId="1775553447" sldId="258"/>
            <ac:grpSpMk id="129" creationId="{75A0F268-5B07-C558-9E25-858881AE2BE5}"/>
          </ac:grpSpMkLst>
        </pc:grpChg>
        <pc:grpChg chg="add del mod">
          <ac:chgData name="Alyssa Matthews" userId="273707fe89f76af7" providerId="LiveId" clId="{0C6DF2BC-A011-4BFB-86F1-FCEDB361F7F4}" dt="2022-12-01T22:11:41.877" v="2542" actId="165"/>
          <ac:grpSpMkLst>
            <pc:docMk/>
            <pc:sldMk cId="1775553447" sldId="258"/>
            <ac:grpSpMk id="130" creationId="{D2DC5062-FD1E-D1D2-9E2B-F02D8F082E6B}"/>
          </ac:grpSpMkLst>
        </pc:grpChg>
        <pc:grpChg chg="del mod topLvl">
          <ac:chgData name="Alyssa Matthews" userId="273707fe89f76af7" providerId="LiveId" clId="{0C6DF2BC-A011-4BFB-86F1-FCEDB361F7F4}" dt="2022-12-01T22:15:35.850" v="2579" actId="165"/>
          <ac:grpSpMkLst>
            <pc:docMk/>
            <pc:sldMk cId="1775553447" sldId="258"/>
            <ac:grpSpMk id="131" creationId="{2252C0FF-AC05-D901-55AF-D7388B88CF95}"/>
          </ac:grpSpMkLst>
        </pc:grpChg>
        <pc:grpChg chg="add del mod">
          <ac:chgData name="Alyssa Matthews" userId="273707fe89f76af7" providerId="LiveId" clId="{0C6DF2BC-A011-4BFB-86F1-FCEDB361F7F4}" dt="2022-12-01T22:15:28.223" v="2578" actId="165"/>
          <ac:grpSpMkLst>
            <pc:docMk/>
            <pc:sldMk cId="1775553447" sldId="258"/>
            <ac:grpSpMk id="132" creationId="{755BF3EC-11E9-A93F-E8D4-BDA5D4D510B3}"/>
          </ac:grpSpMkLst>
        </pc:grpChg>
        <pc:grpChg chg="add mod">
          <ac:chgData name="Alyssa Matthews" userId="273707fe89f76af7" providerId="LiveId" clId="{0C6DF2BC-A011-4BFB-86F1-FCEDB361F7F4}" dt="2022-12-01T22:38:30.403" v="2660" actId="1076"/>
          <ac:grpSpMkLst>
            <pc:docMk/>
            <pc:sldMk cId="1775553447" sldId="258"/>
            <ac:grpSpMk id="133" creationId="{4CB162DB-7B07-5372-75AF-C222CDA9B370}"/>
          </ac:grpSpMkLst>
        </pc:grpChg>
        <pc:grpChg chg="add mod">
          <ac:chgData name="Alyssa Matthews" userId="273707fe89f76af7" providerId="LiveId" clId="{0C6DF2BC-A011-4BFB-86F1-FCEDB361F7F4}" dt="2022-12-01T22:38:20.627" v="2659" actId="1076"/>
          <ac:grpSpMkLst>
            <pc:docMk/>
            <pc:sldMk cId="1775553447" sldId="258"/>
            <ac:grpSpMk id="134" creationId="{3ADBD3FC-B324-C92E-4951-8EF9D4AB7600}"/>
          </ac:grpSpMkLst>
        </pc:grpChg>
        <pc:grpChg chg="add mod">
          <ac:chgData name="Alyssa Matthews" userId="273707fe89f76af7" providerId="LiveId" clId="{0C6DF2BC-A011-4BFB-86F1-FCEDB361F7F4}" dt="2022-12-02T16:28:13.882" v="2966" actId="1076"/>
          <ac:grpSpMkLst>
            <pc:docMk/>
            <pc:sldMk cId="1775553447" sldId="258"/>
            <ac:grpSpMk id="137" creationId="{33367F51-B16B-7C66-5819-1D9B02A2EAA3}"/>
          </ac:grpSpMkLst>
        </pc:grpChg>
        <pc:grpChg chg="add del mod">
          <ac:chgData name="Alyssa Matthews" userId="273707fe89f76af7" providerId="LiveId" clId="{0C6DF2BC-A011-4BFB-86F1-FCEDB361F7F4}" dt="2022-12-02T16:29:30.802" v="2983" actId="165"/>
          <ac:grpSpMkLst>
            <pc:docMk/>
            <pc:sldMk cId="1775553447" sldId="258"/>
            <ac:grpSpMk id="148" creationId="{79DA1B5A-D3A4-71FF-3B55-8F47DCF4DB2E}"/>
          </ac:grpSpMkLst>
        </pc:grpChg>
        <pc:cxnChg chg="add del mod">
          <ac:chgData name="Alyssa Matthews" userId="273707fe89f76af7" providerId="LiveId" clId="{0C6DF2BC-A011-4BFB-86F1-FCEDB361F7F4}" dt="2022-12-02T15:58:23.751" v="2768" actId="478"/>
          <ac:cxnSpMkLst>
            <pc:docMk/>
            <pc:sldMk cId="1775553447" sldId="258"/>
            <ac:cxnSpMk id="6" creationId="{688BD1E1-574D-8341-1CF5-3D1532AB2224}"/>
          </ac:cxnSpMkLst>
        </pc:cxnChg>
        <pc:cxnChg chg="add del mod topLvl">
          <ac:chgData name="Alyssa Matthews" userId="273707fe89f76af7" providerId="LiveId" clId="{0C6DF2BC-A011-4BFB-86F1-FCEDB361F7F4}" dt="2022-12-02T16:30:15.352" v="2990" actId="478"/>
          <ac:cxnSpMkLst>
            <pc:docMk/>
            <pc:sldMk cId="1775553447" sldId="258"/>
            <ac:cxnSpMk id="32" creationId="{0C74E515-A204-9CAE-CB5A-2FB694CFC93A}"/>
          </ac:cxnSpMkLst>
        </pc:cxnChg>
        <pc:cxnChg chg="add del mod topLvl">
          <ac:chgData name="Alyssa Matthews" userId="273707fe89f76af7" providerId="LiveId" clId="{0C6DF2BC-A011-4BFB-86F1-FCEDB361F7F4}" dt="2022-12-02T16:30:15.352" v="2990" actId="478"/>
          <ac:cxnSpMkLst>
            <pc:docMk/>
            <pc:sldMk cId="1775553447" sldId="258"/>
            <ac:cxnSpMk id="34" creationId="{8E4910C1-3B04-AA0F-B764-61D7E1229EEF}"/>
          </ac:cxnSpMkLst>
        </pc:cxnChg>
        <pc:cxnChg chg="add mod">
          <ac:chgData name="Alyssa Matthews" userId="273707fe89f76af7" providerId="LiveId" clId="{0C6DF2BC-A011-4BFB-86F1-FCEDB361F7F4}" dt="2022-12-02T16:28:13.882" v="2966" actId="1076"/>
          <ac:cxnSpMkLst>
            <pc:docMk/>
            <pc:sldMk cId="1775553447" sldId="258"/>
            <ac:cxnSpMk id="36" creationId="{79BC2191-30DC-28F6-32A9-BB956AE2BB77}"/>
          </ac:cxnSpMkLst>
        </pc:cxnChg>
        <pc:cxnChg chg="add del mod topLvl">
          <ac:chgData name="Alyssa Matthews" userId="273707fe89f76af7" providerId="LiveId" clId="{0C6DF2BC-A011-4BFB-86F1-FCEDB361F7F4}" dt="2022-12-02T16:30:15.352" v="2990" actId="478"/>
          <ac:cxnSpMkLst>
            <pc:docMk/>
            <pc:sldMk cId="1775553447" sldId="258"/>
            <ac:cxnSpMk id="42" creationId="{68FD8B06-EADD-3152-B10F-9AC661206867}"/>
          </ac:cxnSpMkLst>
        </pc:cxnChg>
        <pc:cxnChg chg="add del mod">
          <ac:chgData name="Alyssa Matthews" userId="273707fe89f76af7" providerId="LiveId" clId="{0C6DF2BC-A011-4BFB-86F1-FCEDB361F7F4}" dt="2022-12-02T16:23:47.111" v="2943" actId="478"/>
          <ac:cxnSpMkLst>
            <pc:docMk/>
            <pc:sldMk cId="1775553447" sldId="258"/>
            <ac:cxnSpMk id="44" creationId="{CE36002B-73EA-5F93-47D8-0413A63DDFA7}"/>
          </ac:cxnSpMkLst>
        </pc:cxnChg>
        <pc:cxnChg chg="add del mod">
          <ac:chgData name="Alyssa Matthews" userId="273707fe89f76af7" providerId="LiveId" clId="{0C6DF2BC-A011-4BFB-86F1-FCEDB361F7F4}" dt="2022-12-02T15:57:06.219" v="2755" actId="11529"/>
          <ac:cxnSpMkLst>
            <pc:docMk/>
            <pc:sldMk cId="1775553447" sldId="258"/>
            <ac:cxnSpMk id="46" creationId="{95782787-93F3-87B3-C2B8-EB647B1BE767}"/>
          </ac:cxnSpMkLst>
        </pc:cxnChg>
        <pc:cxnChg chg="add del mod">
          <ac:chgData name="Alyssa Matthews" userId="273707fe89f76af7" providerId="LiveId" clId="{0C6DF2BC-A011-4BFB-86F1-FCEDB361F7F4}" dt="2022-12-02T15:58:08.687" v="2764" actId="478"/>
          <ac:cxnSpMkLst>
            <pc:docMk/>
            <pc:sldMk cId="1775553447" sldId="258"/>
            <ac:cxnSpMk id="48" creationId="{43E637EF-35D1-BAD1-E898-EB7EDCA685B7}"/>
          </ac:cxnSpMkLst>
        </pc:cxnChg>
        <pc:cxnChg chg="add del">
          <ac:chgData name="Alyssa Matthews" userId="273707fe89f76af7" providerId="LiveId" clId="{0C6DF2BC-A011-4BFB-86F1-FCEDB361F7F4}" dt="2022-12-02T15:58:06.145" v="2763" actId="11529"/>
          <ac:cxnSpMkLst>
            <pc:docMk/>
            <pc:sldMk cId="1775553447" sldId="258"/>
            <ac:cxnSpMk id="55" creationId="{7C687CC2-69C1-8297-4895-CB3E59787863}"/>
          </ac:cxnSpMkLst>
        </pc:cxnChg>
        <pc:cxnChg chg="add del mod">
          <ac:chgData name="Alyssa Matthews" userId="273707fe89f76af7" providerId="LiveId" clId="{0C6DF2BC-A011-4BFB-86F1-FCEDB361F7F4}" dt="2022-12-02T16:02:36.857" v="2782" actId="478"/>
          <ac:cxnSpMkLst>
            <pc:docMk/>
            <pc:sldMk cId="1775553447" sldId="258"/>
            <ac:cxnSpMk id="57" creationId="{FCB24B51-F1E6-9BFB-5E27-601513CDFE35}"/>
          </ac:cxnSpMkLst>
        </pc:cxnChg>
        <pc:cxnChg chg="add del mod">
          <ac:chgData name="Alyssa Matthews" userId="273707fe89f76af7" providerId="LiveId" clId="{0C6DF2BC-A011-4BFB-86F1-FCEDB361F7F4}" dt="2022-12-02T16:02:34.809" v="2781" actId="478"/>
          <ac:cxnSpMkLst>
            <pc:docMk/>
            <pc:sldMk cId="1775553447" sldId="258"/>
            <ac:cxnSpMk id="59" creationId="{DE82D3C7-2CC0-E43D-8540-7949F89B1B77}"/>
          </ac:cxnSpMkLst>
        </pc:cxnChg>
        <pc:cxnChg chg="add del mod">
          <ac:chgData name="Alyssa Matthews" userId="273707fe89f76af7" providerId="LiveId" clId="{0C6DF2BC-A011-4BFB-86F1-FCEDB361F7F4}" dt="2022-12-02T16:02:31.244" v="2780" actId="11529"/>
          <ac:cxnSpMkLst>
            <pc:docMk/>
            <pc:sldMk cId="1775553447" sldId="258"/>
            <ac:cxnSpMk id="61" creationId="{712976E8-D2EB-F60B-524C-6B3110FE9BA2}"/>
          </ac:cxnSpMkLst>
        </pc:cxnChg>
        <pc:cxnChg chg="add mod">
          <ac:chgData name="Alyssa Matthews" userId="273707fe89f76af7" providerId="LiveId" clId="{0C6DF2BC-A011-4BFB-86F1-FCEDB361F7F4}" dt="2022-12-02T16:04:34.205" v="2795" actId="693"/>
          <ac:cxnSpMkLst>
            <pc:docMk/>
            <pc:sldMk cId="1775553447" sldId="258"/>
            <ac:cxnSpMk id="63" creationId="{1BA5410F-492F-67B9-D74E-13DA0A7AADDE}"/>
          </ac:cxnSpMkLst>
        </pc:cxnChg>
        <pc:cxnChg chg="add mod">
          <ac:chgData name="Alyssa Matthews" userId="273707fe89f76af7" providerId="LiveId" clId="{0C6DF2BC-A011-4BFB-86F1-FCEDB361F7F4}" dt="2022-12-02T16:04:39.803" v="2796" actId="14100"/>
          <ac:cxnSpMkLst>
            <pc:docMk/>
            <pc:sldMk cId="1775553447" sldId="258"/>
            <ac:cxnSpMk id="65" creationId="{4D289A80-CE62-CC25-9982-477D873FB5EA}"/>
          </ac:cxnSpMkLst>
        </pc:cxnChg>
        <pc:cxnChg chg="add mod">
          <ac:chgData name="Alyssa Matthews" userId="273707fe89f76af7" providerId="LiveId" clId="{0C6DF2BC-A011-4BFB-86F1-FCEDB361F7F4}" dt="2022-12-02T16:05:06.504" v="2802" actId="693"/>
          <ac:cxnSpMkLst>
            <pc:docMk/>
            <pc:sldMk cId="1775553447" sldId="258"/>
            <ac:cxnSpMk id="70" creationId="{B3BFEDF5-C43D-B518-A59E-DC1B326EAD33}"/>
          </ac:cxnSpMkLst>
        </pc:cxnChg>
        <pc:cxnChg chg="add mod">
          <ac:chgData name="Alyssa Matthews" userId="273707fe89f76af7" providerId="LiveId" clId="{0C6DF2BC-A011-4BFB-86F1-FCEDB361F7F4}" dt="2022-12-02T16:07:01.007" v="2827" actId="693"/>
          <ac:cxnSpMkLst>
            <pc:docMk/>
            <pc:sldMk cId="1775553447" sldId="258"/>
            <ac:cxnSpMk id="74" creationId="{AFD48C0B-7A12-716B-A590-FBBEB9F6444F}"/>
          </ac:cxnSpMkLst>
        </pc:cxnChg>
        <pc:cxnChg chg="add del mod">
          <ac:chgData name="Alyssa Matthews" userId="273707fe89f76af7" providerId="LiveId" clId="{0C6DF2BC-A011-4BFB-86F1-FCEDB361F7F4}" dt="2022-12-02T16:05:45.359" v="2809" actId="478"/>
          <ac:cxnSpMkLst>
            <pc:docMk/>
            <pc:sldMk cId="1775553447" sldId="258"/>
            <ac:cxnSpMk id="76" creationId="{4830BEC5-A350-783D-4B71-3980AC973E06}"/>
          </ac:cxnSpMkLst>
        </pc:cxnChg>
        <pc:cxnChg chg="add mod">
          <ac:chgData name="Alyssa Matthews" userId="273707fe89f76af7" providerId="LiveId" clId="{0C6DF2BC-A011-4BFB-86F1-FCEDB361F7F4}" dt="2022-12-02T16:07:09.190" v="2829" actId="693"/>
          <ac:cxnSpMkLst>
            <pc:docMk/>
            <pc:sldMk cId="1775553447" sldId="258"/>
            <ac:cxnSpMk id="83" creationId="{39C04D96-0E51-2E5C-993D-3CD3D1D4B80B}"/>
          </ac:cxnSpMkLst>
        </pc:cxnChg>
        <pc:cxnChg chg="add mod">
          <ac:chgData name="Alyssa Matthews" userId="273707fe89f76af7" providerId="LiveId" clId="{0C6DF2BC-A011-4BFB-86F1-FCEDB361F7F4}" dt="2022-12-02T16:08:18.975" v="2837" actId="693"/>
          <ac:cxnSpMkLst>
            <pc:docMk/>
            <pc:sldMk cId="1775553447" sldId="258"/>
            <ac:cxnSpMk id="120" creationId="{051D9EF6-674D-E41F-FE59-F63AD8386C5D}"/>
          </ac:cxnSpMkLst>
        </pc:cxnChg>
        <pc:cxnChg chg="add mod">
          <ac:chgData name="Alyssa Matthews" userId="273707fe89f76af7" providerId="LiveId" clId="{0C6DF2BC-A011-4BFB-86F1-FCEDB361F7F4}" dt="2022-12-02T16:19:38.150" v="2915" actId="14100"/>
          <ac:cxnSpMkLst>
            <pc:docMk/>
            <pc:sldMk cId="1775553447" sldId="258"/>
            <ac:cxnSpMk id="130" creationId="{47E09933-D880-17A2-6ACB-79DEEADCFEFE}"/>
          </ac:cxnSpMkLst>
        </pc:cxnChg>
        <pc:cxnChg chg="add del mod">
          <ac:chgData name="Alyssa Matthews" userId="273707fe89f76af7" providerId="LiveId" clId="{0C6DF2BC-A011-4BFB-86F1-FCEDB361F7F4}" dt="2022-12-01T22:43:11.351" v="2665" actId="478"/>
          <ac:cxnSpMkLst>
            <pc:docMk/>
            <pc:sldMk cId="1775553447" sldId="258"/>
            <ac:cxnSpMk id="136" creationId="{DD7C8DAD-BDEE-8BFE-0E40-616DD711A636}"/>
          </ac:cxnSpMkLst>
        </pc:cxnChg>
        <pc:cxnChg chg="add del mod">
          <ac:chgData name="Alyssa Matthews" userId="273707fe89f76af7" providerId="LiveId" clId="{0C6DF2BC-A011-4BFB-86F1-FCEDB361F7F4}" dt="2022-12-01T22:38:01.252" v="2656" actId="478"/>
          <ac:cxnSpMkLst>
            <pc:docMk/>
            <pc:sldMk cId="1775553447" sldId="258"/>
            <ac:cxnSpMk id="138" creationId="{D70C91C1-B993-0CE6-AAF5-BAF7E3B91ED0}"/>
          </ac:cxnSpMkLst>
        </pc:cxnChg>
        <pc:cxnChg chg="add del mod">
          <ac:chgData name="Alyssa Matthews" userId="273707fe89f76af7" providerId="LiveId" clId="{0C6DF2BC-A011-4BFB-86F1-FCEDB361F7F4}" dt="2022-12-01T22:38:05.190" v="2658" actId="478"/>
          <ac:cxnSpMkLst>
            <pc:docMk/>
            <pc:sldMk cId="1775553447" sldId="258"/>
            <ac:cxnSpMk id="141" creationId="{B41F326D-39EF-02F9-DBEF-A66D841D2274}"/>
          </ac:cxnSpMkLst>
        </pc:cxnChg>
        <pc:cxnChg chg="add del">
          <ac:chgData name="Alyssa Matthews" userId="273707fe89f76af7" providerId="LiveId" clId="{0C6DF2BC-A011-4BFB-86F1-FCEDB361F7F4}" dt="2022-12-01T22:35:50.317" v="2653" actId="478"/>
          <ac:cxnSpMkLst>
            <pc:docMk/>
            <pc:sldMk cId="1775553447" sldId="258"/>
            <ac:cxnSpMk id="143" creationId="{7F6CD39C-8194-DDAC-4A2F-33D29ADDD996}"/>
          </ac:cxnSpMkLst>
        </pc:cxnChg>
        <pc:cxnChg chg="add mod">
          <ac:chgData name="Alyssa Matthews" userId="273707fe89f76af7" providerId="LiveId" clId="{0C6DF2BC-A011-4BFB-86F1-FCEDB361F7F4}" dt="2022-12-02T16:28:13.882" v="2966" actId="1076"/>
          <ac:cxnSpMkLst>
            <pc:docMk/>
            <pc:sldMk cId="1775553447" sldId="258"/>
            <ac:cxnSpMk id="145" creationId="{277BCFAD-B0D7-3A13-FA2F-0C1503EA1891}"/>
          </ac:cxnSpMkLst>
        </pc:cxnChg>
        <pc:cxnChg chg="add del mod">
          <ac:chgData name="Alyssa Matthews" userId="273707fe89f76af7" providerId="LiveId" clId="{0C6DF2BC-A011-4BFB-86F1-FCEDB361F7F4}" dt="2022-12-01T22:38:03.178" v="2657" actId="478"/>
          <ac:cxnSpMkLst>
            <pc:docMk/>
            <pc:sldMk cId="1775553447" sldId="258"/>
            <ac:cxnSpMk id="145" creationId="{CFA14EF9-78C9-8822-D4BD-A1BF9E1D2749}"/>
          </ac:cxnSpMkLst>
        </pc:cxnChg>
        <pc:cxnChg chg="add del">
          <ac:chgData name="Alyssa Matthews" userId="273707fe89f76af7" providerId="LiveId" clId="{0C6DF2BC-A011-4BFB-86F1-FCEDB361F7F4}" dt="2022-12-01T22:47:26.122" v="2669" actId="478"/>
          <ac:cxnSpMkLst>
            <pc:docMk/>
            <pc:sldMk cId="1775553447" sldId="258"/>
            <ac:cxnSpMk id="147" creationId="{1B7D753D-2310-2C88-BF48-9EC2175223F0}"/>
          </ac:cxnSpMkLst>
        </pc:cxnChg>
        <pc:cxnChg chg="add mod">
          <ac:chgData name="Alyssa Matthews" userId="273707fe89f76af7" providerId="LiveId" clId="{0C6DF2BC-A011-4BFB-86F1-FCEDB361F7F4}" dt="2022-12-02T16:30:27.264" v="2992" actId="1076"/>
          <ac:cxnSpMkLst>
            <pc:docMk/>
            <pc:sldMk cId="1775553447" sldId="258"/>
            <ac:cxnSpMk id="147" creationId="{C43833C1-6882-B19E-02EE-8B7354019C1F}"/>
          </ac:cxnSpMkLst>
        </pc:cxnChg>
        <pc:cxnChg chg="add mod">
          <ac:chgData name="Alyssa Matthews" userId="273707fe89f76af7" providerId="LiveId" clId="{0C6DF2BC-A011-4BFB-86F1-FCEDB361F7F4}" dt="2022-12-02T16:06:09.879" v="2814" actId="14100"/>
          <ac:cxnSpMkLst>
            <pc:docMk/>
            <pc:sldMk cId="1775553447" sldId="258"/>
            <ac:cxnSpMk id="149" creationId="{1C3826EE-D92C-3DB1-1063-5D4B2F6031AE}"/>
          </ac:cxnSpMkLst>
        </pc:cxnChg>
        <pc:cxnChg chg="add mod">
          <ac:chgData name="Alyssa Matthews" userId="273707fe89f76af7" providerId="LiveId" clId="{0C6DF2BC-A011-4BFB-86F1-FCEDB361F7F4}" dt="2022-12-02T16:32:25.543" v="2995" actId="14100"/>
          <ac:cxnSpMkLst>
            <pc:docMk/>
            <pc:sldMk cId="1775553447" sldId="258"/>
            <ac:cxnSpMk id="155" creationId="{0C1F7C6D-1F7C-4040-7D27-D41335AED29D}"/>
          </ac:cxnSpMkLst>
        </pc:cxnChg>
        <pc:cxnChg chg="add del mod">
          <ac:chgData name="Alyssa Matthews" userId="273707fe89f76af7" providerId="LiveId" clId="{0C6DF2BC-A011-4BFB-86F1-FCEDB361F7F4}" dt="2022-12-02T15:57:08.121" v="2756" actId="478"/>
          <ac:cxnSpMkLst>
            <pc:docMk/>
            <pc:sldMk cId="1775553447" sldId="258"/>
            <ac:cxnSpMk id="156" creationId="{8C59D3A5-FF94-2798-96DE-106CF6D39FD1}"/>
          </ac:cxnSpMkLst>
        </pc:cxnChg>
        <pc:cxnChg chg="add del mod">
          <ac:chgData name="Alyssa Matthews" userId="273707fe89f76af7" providerId="LiveId" clId="{0C6DF2BC-A011-4BFB-86F1-FCEDB361F7F4}" dt="2022-12-02T15:58:17.363" v="2765" actId="478"/>
          <ac:cxnSpMkLst>
            <pc:docMk/>
            <pc:sldMk cId="1775553447" sldId="258"/>
            <ac:cxnSpMk id="158" creationId="{4AF95742-B606-8E7F-DC45-AC90719F8C21}"/>
          </ac:cxnSpMkLst>
        </pc:cxnChg>
        <pc:cxnChg chg="add del mod">
          <ac:chgData name="Alyssa Matthews" userId="273707fe89f76af7" providerId="LiveId" clId="{0C6DF2BC-A011-4BFB-86F1-FCEDB361F7F4}" dt="2022-12-02T15:58:19.845" v="2766" actId="478"/>
          <ac:cxnSpMkLst>
            <pc:docMk/>
            <pc:sldMk cId="1775553447" sldId="258"/>
            <ac:cxnSpMk id="160" creationId="{88D298BF-4155-43E7-295F-92950BAFB3AD}"/>
          </ac:cxnSpMkLst>
        </pc:cxnChg>
        <pc:cxnChg chg="add del mod">
          <ac:chgData name="Alyssa Matthews" userId="273707fe89f76af7" providerId="LiveId" clId="{0C6DF2BC-A011-4BFB-86F1-FCEDB361F7F4}" dt="2022-12-01T22:50:47.019" v="2693" actId="478"/>
          <ac:cxnSpMkLst>
            <pc:docMk/>
            <pc:sldMk cId="1775553447" sldId="258"/>
            <ac:cxnSpMk id="164" creationId="{60A06036-4926-1659-3919-D208C0795298}"/>
          </ac:cxnSpMkLst>
        </pc:cxnChg>
        <pc:cxnChg chg="add del mod">
          <ac:chgData name="Alyssa Matthews" userId="273707fe89f76af7" providerId="LiveId" clId="{0C6DF2BC-A011-4BFB-86F1-FCEDB361F7F4}" dt="2022-12-02T15:58:21.795" v="2767" actId="478"/>
          <ac:cxnSpMkLst>
            <pc:docMk/>
            <pc:sldMk cId="1775553447" sldId="258"/>
            <ac:cxnSpMk id="167" creationId="{BBE51427-817A-CC16-3D6B-2570A6ADC1C1}"/>
          </ac:cxnSpMkLst>
        </pc:cxnChg>
        <pc:cxnChg chg="add del mod">
          <ac:chgData name="Alyssa Matthews" userId="273707fe89f76af7" providerId="LiveId" clId="{0C6DF2BC-A011-4BFB-86F1-FCEDB361F7F4}" dt="2022-12-01T22:51:54.812" v="2701" actId="478"/>
          <ac:cxnSpMkLst>
            <pc:docMk/>
            <pc:sldMk cId="1775553447" sldId="258"/>
            <ac:cxnSpMk id="169" creationId="{21816BD7-00B0-5295-6749-B611DF862254}"/>
          </ac:cxnSpMkLst>
        </pc:cxnChg>
        <pc:cxnChg chg="add mod">
          <ac:chgData name="Alyssa Matthews" userId="273707fe89f76af7" providerId="LiveId" clId="{0C6DF2BC-A011-4BFB-86F1-FCEDB361F7F4}" dt="2022-12-02T16:33:07.927" v="2997" actId="13822"/>
          <ac:cxnSpMkLst>
            <pc:docMk/>
            <pc:sldMk cId="1775553447" sldId="258"/>
            <ac:cxnSpMk id="169" creationId="{9FD75327-3217-99BF-3F53-2AC6EC0FF77C}"/>
          </ac:cxnSpMkLst>
        </pc:cxnChg>
        <pc:cxnChg chg="add del mod">
          <ac:chgData name="Alyssa Matthews" userId="273707fe89f76af7" providerId="LiveId" clId="{0C6DF2BC-A011-4BFB-86F1-FCEDB361F7F4}" dt="2022-12-02T16:35:31.565" v="3002" actId="478"/>
          <ac:cxnSpMkLst>
            <pc:docMk/>
            <pc:sldMk cId="1775553447" sldId="258"/>
            <ac:cxnSpMk id="171" creationId="{71382FF3-A45D-3808-95E7-805AF4AB9956}"/>
          </ac:cxnSpMkLst>
        </pc:cxnChg>
        <pc:cxnChg chg="add mod">
          <ac:chgData name="Alyssa Matthews" userId="273707fe89f76af7" providerId="LiveId" clId="{0C6DF2BC-A011-4BFB-86F1-FCEDB361F7F4}" dt="2022-12-02T16:37:12.142" v="3012" actId="14100"/>
          <ac:cxnSpMkLst>
            <pc:docMk/>
            <pc:sldMk cId="1775553447" sldId="258"/>
            <ac:cxnSpMk id="174" creationId="{ADB7A9CE-C9D9-797D-A931-A0C0E685319D}"/>
          </ac:cxnSpMkLst>
        </pc:cxnChg>
        <pc:cxnChg chg="add mod">
          <ac:chgData name="Alyssa Matthews" userId="273707fe89f76af7" providerId="LiveId" clId="{0C6DF2BC-A011-4BFB-86F1-FCEDB361F7F4}" dt="2022-12-02T16:37:15.688" v="3013" actId="13822"/>
          <ac:cxnSpMkLst>
            <pc:docMk/>
            <pc:sldMk cId="1775553447" sldId="258"/>
            <ac:cxnSpMk id="180" creationId="{99648719-CAFD-A187-9960-7732E9DE8663}"/>
          </ac:cxnSpMkLst>
        </pc:cxnChg>
      </pc:sldChg>
      <pc:sldChg chg="addSp delSp modSp mod">
        <pc:chgData name="Alyssa Matthews" userId="273707fe89f76af7" providerId="LiveId" clId="{0C6DF2BC-A011-4BFB-86F1-FCEDB361F7F4}" dt="2022-12-03T02:23:09.239" v="3931" actId="1076"/>
        <pc:sldMkLst>
          <pc:docMk/>
          <pc:sldMk cId="376490966" sldId="259"/>
        </pc:sldMkLst>
        <pc:spChg chg="add mod topLvl">
          <ac:chgData name="Alyssa Matthews" userId="273707fe89f76af7" providerId="LiveId" clId="{0C6DF2BC-A011-4BFB-86F1-FCEDB361F7F4}" dt="2022-12-03T00:22:08.664" v="3263" actId="338"/>
          <ac:spMkLst>
            <pc:docMk/>
            <pc:sldMk cId="376490966" sldId="259"/>
            <ac:spMk id="2" creationId="{88A09051-8A55-F386-DF6E-ECB1484979C4}"/>
          </ac:spMkLst>
        </pc:spChg>
        <pc:spChg chg="add mod">
          <ac:chgData name="Alyssa Matthews" userId="273707fe89f76af7" providerId="LiveId" clId="{0C6DF2BC-A011-4BFB-86F1-FCEDB361F7F4}" dt="2022-12-03T00:37:00.565" v="3446" actId="164"/>
          <ac:spMkLst>
            <pc:docMk/>
            <pc:sldMk cId="376490966" sldId="259"/>
            <ac:spMk id="3" creationId="{107985CF-BCEB-605F-956E-B4E64C903FD4}"/>
          </ac:spMkLst>
        </pc:spChg>
        <pc:spChg chg="mod">
          <ac:chgData name="Alyssa Matthews" userId="273707fe89f76af7" providerId="LiveId" clId="{0C6DF2BC-A011-4BFB-86F1-FCEDB361F7F4}" dt="2022-12-02T17:06:41.714" v="3176" actId="20577"/>
          <ac:spMkLst>
            <pc:docMk/>
            <pc:sldMk cId="376490966" sldId="259"/>
            <ac:spMk id="4" creationId="{1EDB6BCF-8E6D-943F-69ED-11BAD3C8239F}"/>
          </ac:spMkLst>
        </pc:spChg>
        <pc:spChg chg="add mod">
          <ac:chgData name="Alyssa Matthews" userId="273707fe89f76af7" providerId="LiveId" clId="{0C6DF2BC-A011-4BFB-86F1-FCEDB361F7F4}" dt="2022-12-03T00:38:14.976" v="3450" actId="164"/>
          <ac:spMkLst>
            <pc:docMk/>
            <pc:sldMk cId="376490966" sldId="259"/>
            <ac:spMk id="7" creationId="{6093B099-6B79-C765-8A82-B2D49A54CCCF}"/>
          </ac:spMkLst>
        </pc:spChg>
        <pc:spChg chg="add mod">
          <ac:chgData name="Alyssa Matthews" userId="273707fe89f76af7" providerId="LiveId" clId="{0C6DF2BC-A011-4BFB-86F1-FCEDB361F7F4}" dt="2022-12-03T00:38:30.897" v="3452" actId="164"/>
          <ac:spMkLst>
            <pc:docMk/>
            <pc:sldMk cId="376490966" sldId="259"/>
            <ac:spMk id="8" creationId="{EF6DCE3A-A86B-5F4F-27CE-62CE9E5AC5AA}"/>
          </ac:spMkLst>
        </pc:spChg>
        <pc:spChg chg="add mod">
          <ac:chgData name="Alyssa Matthews" userId="273707fe89f76af7" providerId="LiveId" clId="{0C6DF2BC-A011-4BFB-86F1-FCEDB361F7F4}" dt="2022-12-03T00:38:43.719" v="3454" actId="164"/>
          <ac:spMkLst>
            <pc:docMk/>
            <pc:sldMk cId="376490966" sldId="259"/>
            <ac:spMk id="12" creationId="{259CE3E1-37DC-E460-0016-65C332058A39}"/>
          </ac:spMkLst>
        </pc:spChg>
        <pc:spChg chg="add mod">
          <ac:chgData name="Alyssa Matthews" userId="273707fe89f76af7" providerId="LiveId" clId="{0C6DF2BC-A011-4BFB-86F1-FCEDB361F7F4}" dt="2022-12-03T01:27:10.382" v="3612" actId="20577"/>
          <ac:spMkLst>
            <pc:docMk/>
            <pc:sldMk cId="376490966" sldId="259"/>
            <ac:spMk id="18" creationId="{073B3459-6AD6-0875-F1BD-0148B0D08D01}"/>
          </ac:spMkLst>
        </pc:spChg>
        <pc:spChg chg="add mod">
          <ac:chgData name="Alyssa Matthews" userId="273707fe89f76af7" providerId="LiveId" clId="{0C6DF2BC-A011-4BFB-86F1-FCEDB361F7F4}" dt="2022-12-03T00:38:37.233" v="3453" actId="164"/>
          <ac:spMkLst>
            <pc:docMk/>
            <pc:sldMk cId="376490966" sldId="259"/>
            <ac:spMk id="25" creationId="{DFBF921C-0CCB-3BA2-4775-7100A2B5E9CA}"/>
          </ac:spMkLst>
        </pc:spChg>
        <pc:spChg chg="add mod">
          <ac:chgData name="Alyssa Matthews" userId="273707fe89f76af7" providerId="LiveId" clId="{0C6DF2BC-A011-4BFB-86F1-FCEDB361F7F4}" dt="2022-12-03T00:40:24.056" v="3463" actId="164"/>
          <ac:spMkLst>
            <pc:docMk/>
            <pc:sldMk cId="376490966" sldId="259"/>
            <ac:spMk id="27" creationId="{E08A5156-535D-215D-8E1B-D3789D2538F3}"/>
          </ac:spMkLst>
        </pc:spChg>
        <pc:spChg chg="add mod">
          <ac:chgData name="Alyssa Matthews" userId="273707fe89f76af7" providerId="LiveId" clId="{0C6DF2BC-A011-4BFB-86F1-FCEDB361F7F4}" dt="2022-12-03T00:39:17.874" v="3459" actId="164"/>
          <ac:spMkLst>
            <pc:docMk/>
            <pc:sldMk cId="376490966" sldId="259"/>
            <ac:spMk id="29" creationId="{8E509AAB-FECF-75F7-E47B-49504C87BEB6}"/>
          </ac:spMkLst>
        </pc:spChg>
        <pc:spChg chg="add mod">
          <ac:chgData name="Alyssa Matthews" userId="273707fe89f76af7" providerId="LiveId" clId="{0C6DF2BC-A011-4BFB-86F1-FCEDB361F7F4}" dt="2022-12-03T00:39:24.035" v="3460" actId="164"/>
          <ac:spMkLst>
            <pc:docMk/>
            <pc:sldMk cId="376490966" sldId="259"/>
            <ac:spMk id="31" creationId="{1A5033BD-1D4A-BCDA-BA2F-A155083D98AC}"/>
          </ac:spMkLst>
        </pc:spChg>
        <pc:spChg chg="add mod">
          <ac:chgData name="Alyssa Matthews" userId="273707fe89f76af7" providerId="LiveId" clId="{0C6DF2BC-A011-4BFB-86F1-FCEDB361F7F4}" dt="2022-12-03T00:53:14.845" v="3495" actId="1076"/>
          <ac:spMkLst>
            <pc:docMk/>
            <pc:sldMk cId="376490966" sldId="259"/>
            <ac:spMk id="32" creationId="{B04891AB-EFB2-B18C-8802-A22553AE67A6}"/>
          </ac:spMkLst>
        </pc:spChg>
        <pc:spChg chg="add mod">
          <ac:chgData name="Alyssa Matthews" userId="273707fe89f76af7" providerId="LiveId" clId="{0C6DF2BC-A011-4BFB-86F1-FCEDB361F7F4}" dt="2022-12-03T00:39:17.874" v="3459" actId="164"/>
          <ac:spMkLst>
            <pc:docMk/>
            <pc:sldMk cId="376490966" sldId="259"/>
            <ac:spMk id="34" creationId="{40EA0766-3F80-BCAF-26B6-F35C1062B86A}"/>
          </ac:spMkLst>
        </pc:spChg>
        <pc:spChg chg="add mod">
          <ac:chgData name="Alyssa Matthews" userId="273707fe89f76af7" providerId="LiveId" clId="{0C6DF2BC-A011-4BFB-86F1-FCEDB361F7F4}" dt="2022-12-03T00:38:51.608" v="3455" actId="164"/>
          <ac:spMkLst>
            <pc:docMk/>
            <pc:sldMk cId="376490966" sldId="259"/>
            <ac:spMk id="35" creationId="{A082B2C0-0899-4ABF-1985-E4CDCD532D78}"/>
          </ac:spMkLst>
        </pc:spChg>
        <pc:spChg chg="add mod">
          <ac:chgData name="Alyssa Matthews" userId="273707fe89f76af7" providerId="LiveId" clId="{0C6DF2BC-A011-4BFB-86F1-FCEDB361F7F4}" dt="2022-12-03T00:38:43.719" v="3454" actId="164"/>
          <ac:spMkLst>
            <pc:docMk/>
            <pc:sldMk cId="376490966" sldId="259"/>
            <ac:spMk id="36" creationId="{0864CC50-FEA5-D0EC-4F1C-656152A93AA2}"/>
          </ac:spMkLst>
        </pc:spChg>
        <pc:spChg chg="add mod">
          <ac:chgData name="Alyssa Matthews" userId="273707fe89f76af7" providerId="LiveId" clId="{0C6DF2BC-A011-4BFB-86F1-FCEDB361F7F4}" dt="2022-12-03T00:39:24.035" v="3460" actId="164"/>
          <ac:spMkLst>
            <pc:docMk/>
            <pc:sldMk cId="376490966" sldId="259"/>
            <ac:spMk id="37" creationId="{C1BAF054-BA96-6DDF-D8B1-DA5F4A8FF0FD}"/>
          </ac:spMkLst>
        </pc:spChg>
        <pc:spChg chg="add mod">
          <ac:chgData name="Alyssa Matthews" userId="273707fe89f76af7" providerId="LiveId" clId="{0C6DF2BC-A011-4BFB-86F1-FCEDB361F7F4}" dt="2022-12-03T00:38:14.976" v="3450" actId="164"/>
          <ac:spMkLst>
            <pc:docMk/>
            <pc:sldMk cId="376490966" sldId="259"/>
            <ac:spMk id="38" creationId="{FA0E494D-F3B1-29A2-0252-1F4751BA79C6}"/>
          </ac:spMkLst>
        </pc:spChg>
        <pc:spChg chg="add mod">
          <ac:chgData name="Alyssa Matthews" userId="273707fe89f76af7" providerId="LiveId" clId="{0C6DF2BC-A011-4BFB-86F1-FCEDB361F7F4}" dt="2022-12-03T00:38:30.897" v="3452" actId="164"/>
          <ac:spMkLst>
            <pc:docMk/>
            <pc:sldMk cId="376490966" sldId="259"/>
            <ac:spMk id="39" creationId="{1D354B3A-37DF-783E-2D1D-440F22ED349B}"/>
          </ac:spMkLst>
        </pc:spChg>
        <pc:spChg chg="add mod">
          <ac:chgData name="Alyssa Matthews" userId="273707fe89f76af7" providerId="LiveId" clId="{0C6DF2BC-A011-4BFB-86F1-FCEDB361F7F4}" dt="2022-12-03T00:37:00.565" v="3446" actId="164"/>
          <ac:spMkLst>
            <pc:docMk/>
            <pc:sldMk cId="376490966" sldId="259"/>
            <ac:spMk id="40" creationId="{AC061595-8C17-9708-6BEC-B91EDAD99C01}"/>
          </ac:spMkLst>
        </pc:spChg>
        <pc:spChg chg="add mod">
          <ac:chgData name="Alyssa Matthews" userId="273707fe89f76af7" providerId="LiveId" clId="{0C6DF2BC-A011-4BFB-86F1-FCEDB361F7F4}" dt="2022-12-03T00:38:37.233" v="3453" actId="164"/>
          <ac:spMkLst>
            <pc:docMk/>
            <pc:sldMk cId="376490966" sldId="259"/>
            <ac:spMk id="41" creationId="{CC563347-1EF7-B00D-70B3-4FC0F4977922}"/>
          </ac:spMkLst>
        </pc:spChg>
        <pc:spChg chg="add mod">
          <ac:chgData name="Alyssa Matthews" userId="273707fe89f76af7" providerId="LiveId" clId="{0C6DF2BC-A011-4BFB-86F1-FCEDB361F7F4}" dt="2022-12-03T00:40:24.056" v="3463" actId="164"/>
          <ac:spMkLst>
            <pc:docMk/>
            <pc:sldMk cId="376490966" sldId="259"/>
            <ac:spMk id="42" creationId="{59A0D4A1-E1E4-1340-1977-6AA7F4142B69}"/>
          </ac:spMkLst>
        </pc:spChg>
        <pc:spChg chg="mod">
          <ac:chgData name="Alyssa Matthews" userId="273707fe89f76af7" providerId="LiveId" clId="{0C6DF2BC-A011-4BFB-86F1-FCEDB361F7F4}" dt="2022-12-03T01:15:43.554" v="3543"/>
          <ac:spMkLst>
            <pc:docMk/>
            <pc:sldMk cId="376490966" sldId="259"/>
            <ac:spMk id="94" creationId="{BDDE2EED-09AC-6168-7E8F-98085A86A553}"/>
          </ac:spMkLst>
        </pc:spChg>
        <pc:spChg chg="mod">
          <ac:chgData name="Alyssa Matthews" userId="273707fe89f76af7" providerId="LiveId" clId="{0C6DF2BC-A011-4BFB-86F1-FCEDB361F7F4}" dt="2022-12-03T01:27:37.294" v="3624" actId="20577"/>
          <ac:spMkLst>
            <pc:docMk/>
            <pc:sldMk cId="376490966" sldId="259"/>
            <ac:spMk id="95" creationId="{573C0256-46E1-DD64-0BBC-509603ADF42A}"/>
          </ac:spMkLst>
        </pc:spChg>
        <pc:spChg chg="mod">
          <ac:chgData name="Alyssa Matthews" userId="273707fe89f76af7" providerId="LiveId" clId="{0C6DF2BC-A011-4BFB-86F1-FCEDB361F7F4}" dt="2022-12-03T01:15:43.955" v="3544"/>
          <ac:spMkLst>
            <pc:docMk/>
            <pc:sldMk cId="376490966" sldId="259"/>
            <ac:spMk id="97" creationId="{1BC7320D-557D-C7FE-66CF-F76929C38122}"/>
          </ac:spMkLst>
        </pc:spChg>
        <pc:spChg chg="mod">
          <ac:chgData name="Alyssa Matthews" userId="273707fe89f76af7" providerId="LiveId" clId="{0C6DF2BC-A011-4BFB-86F1-FCEDB361F7F4}" dt="2022-12-03T01:15:43.955" v="3544"/>
          <ac:spMkLst>
            <pc:docMk/>
            <pc:sldMk cId="376490966" sldId="259"/>
            <ac:spMk id="98" creationId="{1610BEE2-B145-EBB7-B9F8-703F8D3CC982}"/>
          </ac:spMkLst>
        </pc:spChg>
        <pc:spChg chg="mod">
          <ac:chgData name="Alyssa Matthews" userId="273707fe89f76af7" providerId="LiveId" clId="{0C6DF2BC-A011-4BFB-86F1-FCEDB361F7F4}" dt="2022-12-03T01:15:44.146" v="3545"/>
          <ac:spMkLst>
            <pc:docMk/>
            <pc:sldMk cId="376490966" sldId="259"/>
            <ac:spMk id="100" creationId="{12C002FA-CD9E-4DD9-1E6C-D892F3AE8349}"/>
          </ac:spMkLst>
        </pc:spChg>
        <pc:spChg chg="mod">
          <ac:chgData name="Alyssa Matthews" userId="273707fe89f76af7" providerId="LiveId" clId="{0C6DF2BC-A011-4BFB-86F1-FCEDB361F7F4}" dt="2022-12-03T01:24:58.974" v="3598" actId="1076"/>
          <ac:spMkLst>
            <pc:docMk/>
            <pc:sldMk cId="376490966" sldId="259"/>
            <ac:spMk id="101" creationId="{5E191C75-3584-B25B-F0E6-259EB01B7B6F}"/>
          </ac:spMkLst>
        </pc:spChg>
        <pc:spChg chg="mod">
          <ac:chgData name="Alyssa Matthews" userId="273707fe89f76af7" providerId="LiveId" clId="{0C6DF2BC-A011-4BFB-86F1-FCEDB361F7F4}" dt="2022-12-03T01:31:14.549" v="3635"/>
          <ac:spMkLst>
            <pc:docMk/>
            <pc:sldMk cId="376490966" sldId="259"/>
            <ac:spMk id="107" creationId="{DB352406-D95C-8135-AB0F-0A5928EFD4EB}"/>
          </ac:spMkLst>
        </pc:spChg>
        <pc:spChg chg="mod">
          <ac:chgData name="Alyssa Matthews" userId="273707fe89f76af7" providerId="LiveId" clId="{0C6DF2BC-A011-4BFB-86F1-FCEDB361F7F4}" dt="2022-12-03T01:34:42.095" v="3688" actId="1076"/>
          <ac:spMkLst>
            <pc:docMk/>
            <pc:sldMk cId="376490966" sldId="259"/>
            <ac:spMk id="108" creationId="{6F43219C-324A-1416-EC5A-21B96D7BB477}"/>
          </ac:spMkLst>
        </pc:spChg>
        <pc:spChg chg="mod">
          <ac:chgData name="Alyssa Matthews" userId="273707fe89f76af7" providerId="LiveId" clId="{0C6DF2BC-A011-4BFB-86F1-FCEDB361F7F4}" dt="2022-12-03T01:34:10.164" v="3666"/>
          <ac:spMkLst>
            <pc:docMk/>
            <pc:sldMk cId="376490966" sldId="259"/>
            <ac:spMk id="110" creationId="{9250DD44-5057-4A7C-AF94-73EEBA80D332}"/>
          </ac:spMkLst>
        </pc:spChg>
        <pc:spChg chg="mod">
          <ac:chgData name="Alyssa Matthews" userId="273707fe89f76af7" providerId="LiveId" clId="{0C6DF2BC-A011-4BFB-86F1-FCEDB361F7F4}" dt="2022-12-03T01:34:30.989" v="3686" actId="1076"/>
          <ac:spMkLst>
            <pc:docMk/>
            <pc:sldMk cId="376490966" sldId="259"/>
            <ac:spMk id="111" creationId="{2A3226CA-75A5-91EE-4758-E7DF4968F127}"/>
          </ac:spMkLst>
        </pc:spChg>
        <pc:spChg chg="mod">
          <ac:chgData name="Alyssa Matthews" userId="273707fe89f76af7" providerId="LiveId" clId="{0C6DF2BC-A011-4BFB-86F1-FCEDB361F7F4}" dt="2022-12-03T01:37:47.887" v="3694"/>
          <ac:spMkLst>
            <pc:docMk/>
            <pc:sldMk cId="376490966" sldId="259"/>
            <ac:spMk id="113" creationId="{69280F1D-2E8A-D545-5B30-CED1E8D284C3}"/>
          </ac:spMkLst>
        </pc:spChg>
        <pc:spChg chg="mod">
          <ac:chgData name="Alyssa Matthews" userId="273707fe89f76af7" providerId="LiveId" clId="{0C6DF2BC-A011-4BFB-86F1-FCEDB361F7F4}" dt="2022-12-03T01:38:33.677" v="3710" actId="20577"/>
          <ac:spMkLst>
            <pc:docMk/>
            <pc:sldMk cId="376490966" sldId="259"/>
            <ac:spMk id="114" creationId="{3222C5CC-0292-5C8D-5EAF-1C0D56511135}"/>
          </ac:spMkLst>
        </pc:spChg>
        <pc:spChg chg="mod">
          <ac:chgData name="Alyssa Matthews" userId="273707fe89f76af7" providerId="LiveId" clId="{0C6DF2BC-A011-4BFB-86F1-FCEDB361F7F4}" dt="2022-12-03T01:37:48.247" v="3695"/>
          <ac:spMkLst>
            <pc:docMk/>
            <pc:sldMk cId="376490966" sldId="259"/>
            <ac:spMk id="116" creationId="{BB04C295-C292-213D-C731-783B021CB365}"/>
          </ac:spMkLst>
        </pc:spChg>
        <pc:spChg chg="mod">
          <ac:chgData name="Alyssa Matthews" userId="273707fe89f76af7" providerId="LiveId" clId="{0C6DF2BC-A011-4BFB-86F1-FCEDB361F7F4}" dt="2022-12-03T01:43:53.521" v="3735" actId="20577"/>
          <ac:spMkLst>
            <pc:docMk/>
            <pc:sldMk cId="376490966" sldId="259"/>
            <ac:spMk id="117" creationId="{3A4B45CC-5762-FF67-AC08-A828E395613D}"/>
          </ac:spMkLst>
        </pc:spChg>
        <pc:spChg chg="mod">
          <ac:chgData name="Alyssa Matthews" userId="273707fe89f76af7" providerId="LiveId" clId="{0C6DF2BC-A011-4BFB-86F1-FCEDB361F7F4}" dt="2022-12-03T01:37:48.482" v="3696"/>
          <ac:spMkLst>
            <pc:docMk/>
            <pc:sldMk cId="376490966" sldId="259"/>
            <ac:spMk id="119" creationId="{10463F0C-D128-61BB-528C-5D9614DAAC2A}"/>
          </ac:spMkLst>
        </pc:spChg>
        <pc:spChg chg="mod">
          <ac:chgData name="Alyssa Matthews" userId="273707fe89f76af7" providerId="LiveId" clId="{0C6DF2BC-A011-4BFB-86F1-FCEDB361F7F4}" dt="2022-12-03T01:40:28.428" v="3722" actId="20577"/>
          <ac:spMkLst>
            <pc:docMk/>
            <pc:sldMk cId="376490966" sldId="259"/>
            <ac:spMk id="120" creationId="{86C596D1-5B02-B70D-B2A7-C320FD2C819F}"/>
          </ac:spMkLst>
        </pc:spChg>
        <pc:spChg chg="mod">
          <ac:chgData name="Alyssa Matthews" userId="273707fe89f76af7" providerId="LiveId" clId="{0C6DF2BC-A011-4BFB-86F1-FCEDB361F7F4}" dt="2022-12-03T01:43:56.123" v="3736"/>
          <ac:spMkLst>
            <pc:docMk/>
            <pc:sldMk cId="376490966" sldId="259"/>
            <ac:spMk id="122" creationId="{13DDB9CE-C28D-3A38-64B4-11E2E63C217F}"/>
          </ac:spMkLst>
        </pc:spChg>
        <pc:spChg chg="mod">
          <ac:chgData name="Alyssa Matthews" userId="273707fe89f76af7" providerId="LiveId" clId="{0C6DF2BC-A011-4BFB-86F1-FCEDB361F7F4}" dt="2022-12-03T01:44:05.728" v="3757" actId="20577"/>
          <ac:spMkLst>
            <pc:docMk/>
            <pc:sldMk cId="376490966" sldId="259"/>
            <ac:spMk id="123" creationId="{263BE624-3A28-38FE-DA03-5BAB7D47AB7B}"/>
          </ac:spMkLst>
        </pc:spChg>
        <pc:spChg chg="mod">
          <ac:chgData name="Alyssa Matthews" userId="273707fe89f76af7" providerId="LiveId" clId="{0C6DF2BC-A011-4BFB-86F1-FCEDB361F7F4}" dt="2022-12-03T01:46:09.229" v="3759"/>
          <ac:spMkLst>
            <pc:docMk/>
            <pc:sldMk cId="376490966" sldId="259"/>
            <ac:spMk id="125" creationId="{EA2FA0AD-B63C-FE42-A087-AC91B82B0DE6}"/>
          </ac:spMkLst>
        </pc:spChg>
        <pc:spChg chg="mod">
          <ac:chgData name="Alyssa Matthews" userId="273707fe89f76af7" providerId="LiveId" clId="{0C6DF2BC-A011-4BFB-86F1-FCEDB361F7F4}" dt="2022-12-03T01:46:19.453" v="3783" actId="20577"/>
          <ac:spMkLst>
            <pc:docMk/>
            <pc:sldMk cId="376490966" sldId="259"/>
            <ac:spMk id="126" creationId="{1914393E-E4B9-08D2-6203-A63515FF444E}"/>
          </ac:spMkLst>
        </pc:spChg>
        <pc:spChg chg="mod">
          <ac:chgData name="Alyssa Matthews" userId="273707fe89f76af7" providerId="LiveId" clId="{0C6DF2BC-A011-4BFB-86F1-FCEDB361F7F4}" dt="2022-12-03T01:46:26.750" v="3785"/>
          <ac:spMkLst>
            <pc:docMk/>
            <pc:sldMk cId="376490966" sldId="259"/>
            <ac:spMk id="128" creationId="{CC993563-9533-3F09-8690-E4F833126C35}"/>
          </ac:spMkLst>
        </pc:spChg>
        <pc:spChg chg="mod">
          <ac:chgData name="Alyssa Matthews" userId="273707fe89f76af7" providerId="LiveId" clId="{0C6DF2BC-A011-4BFB-86F1-FCEDB361F7F4}" dt="2022-12-03T01:47:12.115" v="3803" actId="20577"/>
          <ac:spMkLst>
            <pc:docMk/>
            <pc:sldMk cId="376490966" sldId="259"/>
            <ac:spMk id="129" creationId="{0B4F514A-1443-197A-3441-607AD582F31E}"/>
          </ac:spMkLst>
        </pc:spChg>
        <pc:spChg chg="mod">
          <ac:chgData name="Alyssa Matthews" userId="273707fe89f76af7" providerId="LiveId" clId="{0C6DF2BC-A011-4BFB-86F1-FCEDB361F7F4}" dt="2022-12-03T01:55:42.197" v="3815"/>
          <ac:spMkLst>
            <pc:docMk/>
            <pc:sldMk cId="376490966" sldId="259"/>
            <ac:spMk id="131" creationId="{463F6261-CD14-166D-38B6-F82EFD2D2533}"/>
          </ac:spMkLst>
        </pc:spChg>
        <pc:spChg chg="mod">
          <ac:chgData name="Alyssa Matthews" userId="273707fe89f76af7" providerId="LiveId" clId="{0C6DF2BC-A011-4BFB-86F1-FCEDB361F7F4}" dt="2022-12-03T01:55:49.347" v="3831" actId="20577"/>
          <ac:spMkLst>
            <pc:docMk/>
            <pc:sldMk cId="376490966" sldId="259"/>
            <ac:spMk id="132" creationId="{F54BCE19-E090-9398-C502-E1748A31B646}"/>
          </ac:spMkLst>
        </pc:spChg>
        <pc:spChg chg="add mod topLvl">
          <ac:chgData name="Alyssa Matthews" userId="273707fe89f76af7" providerId="LiveId" clId="{0C6DF2BC-A011-4BFB-86F1-FCEDB361F7F4}" dt="2022-12-03T02:18:40.939" v="3925" actId="14100"/>
          <ac:spMkLst>
            <pc:docMk/>
            <pc:sldMk cId="376490966" sldId="259"/>
            <ac:spMk id="180" creationId="{FD7BA348-EE21-42D2-1582-7A348FF0C55D}"/>
          </ac:spMkLst>
        </pc:spChg>
        <pc:grpChg chg="add mod">
          <ac:chgData name="Alyssa Matthews" userId="273707fe89f76af7" providerId="LiveId" clId="{0C6DF2BC-A011-4BFB-86F1-FCEDB361F7F4}" dt="2022-12-03T00:53:14.845" v="3495" actId="1076"/>
          <ac:grpSpMkLst>
            <pc:docMk/>
            <pc:sldMk cId="376490966" sldId="259"/>
            <ac:grpSpMk id="6" creationId="{07FA6DF8-AEC9-ECA7-9941-E4E4943622BD}"/>
          </ac:grpSpMkLst>
        </pc:grpChg>
        <pc:grpChg chg="add del mod">
          <ac:chgData name="Alyssa Matthews" userId="273707fe89f76af7" providerId="LiveId" clId="{0C6DF2BC-A011-4BFB-86F1-FCEDB361F7F4}" dt="2022-12-03T00:21:43.099" v="3261" actId="165"/>
          <ac:grpSpMkLst>
            <pc:docMk/>
            <pc:sldMk cId="376490966" sldId="259"/>
            <ac:grpSpMk id="33" creationId="{AC0BC6B7-7EA9-A858-AC6A-9364CCC8E9E8}"/>
          </ac:grpSpMkLst>
        </pc:grpChg>
        <pc:grpChg chg="add mod">
          <ac:chgData name="Alyssa Matthews" userId="273707fe89f76af7" providerId="LiveId" clId="{0C6DF2BC-A011-4BFB-86F1-FCEDB361F7F4}" dt="2022-12-03T00:45:08.258" v="3479" actId="1076"/>
          <ac:grpSpMkLst>
            <pc:docMk/>
            <pc:sldMk cId="376490966" sldId="259"/>
            <ac:grpSpMk id="43" creationId="{8287D375-F591-127A-0AB1-0D450E3CA81C}"/>
          </ac:grpSpMkLst>
        </pc:grpChg>
        <pc:grpChg chg="add mod">
          <ac:chgData name="Alyssa Matthews" userId="273707fe89f76af7" providerId="LiveId" clId="{0C6DF2BC-A011-4BFB-86F1-FCEDB361F7F4}" dt="2022-12-03T00:47:51.926" v="3482" actId="1076"/>
          <ac:grpSpMkLst>
            <pc:docMk/>
            <pc:sldMk cId="376490966" sldId="259"/>
            <ac:grpSpMk id="44" creationId="{C7DABF0D-FC32-3071-3F01-70F533F4A547}"/>
          </ac:grpSpMkLst>
        </pc:grpChg>
        <pc:grpChg chg="add mod">
          <ac:chgData name="Alyssa Matthews" userId="273707fe89f76af7" providerId="LiveId" clId="{0C6DF2BC-A011-4BFB-86F1-FCEDB361F7F4}" dt="2022-12-03T00:47:55.462" v="3483" actId="1076"/>
          <ac:grpSpMkLst>
            <pc:docMk/>
            <pc:sldMk cId="376490966" sldId="259"/>
            <ac:grpSpMk id="45" creationId="{EE77BB9D-30D7-615E-9686-A2974BFDACD8}"/>
          </ac:grpSpMkLst>
        </pc:grpChg>
        <pc:grpChg chg="add mod">
          <ac:chgData name="Alyssa Matthews" userId="273707fe89f76af7" providerId="LiveId" clId="{0C6DF2BC-A011-4BFB-86F1-FCEDB361F7F4}" dt="2022-12-03T00:45:01.806" v="3477" actId="1076"/>
          <ac:grpSpMkLst>
            <pc:docMk/>
            <pc:sldMk cId="376490966" sldId="259"/>
            <ac:grpSpMk id="46" creationId="{91885464-491C-1E63-ACAE-EFE480F5A8A6}"/>
          </ac:grpSpMkLst>
        </pc:grpChg>
        <pc:grpChg chg="add mod">
          <ac:chgData name="Alyssa Matthews" userId="273707fe89f76af7" providerId="LiveId" clId="{0C6DF2BC-A011-4BFB-86F1-FCEDB361F7F4}" dt="2022-12-03T00:44:56.828" v="3476" actId="1076"/>
          <ac:grpSpMkLst>
            <pc:docMk/>
            <pc:sldMk cId="376490966" sldId="259"/>
            <ac:grpSpMk id="47" creationId="{BCB3ACFB-9FC9-4174-2D92-C1BD201AE709}"/>
          </ac:grpSpMkLst>
        </pc:grpChg>
        <pc:grpChg chg="add mod">
          <ac:chgData name="Alyssa Matthews" userId="273707fe89f76af7" providerId="LiveId" clId="{0C6DF2BC-A011-4BFB-86F1-FCEDB361F7F4}" dt="2022-12-03T02:06:40.114" v="3861" actId="1076"/>
          <ac:grpSpMkLst>
            <pc:docMk/>
            <pc:sldMk cId="376490966" sldId="259"/>
            <ac:grpSpMk id="48" creationId="{287234A7-D5DB-3617-7020-9481030E880C}"/>
          </ac:grpSpMkLst>
        </pc:grpChg>
        <pc:grpChg chg="add mod">
          <ac:chgData name="Alyssa Matthews" userId="273707fe89f76af7" providerId="LiveId" clId="{0C6DF2BC-A011-4BFB-86F1-FCEDB361F7F4}" dt="2022-12-03T00:45:05.192" v="3478" actId="1076"/>
          <ac:grpSpMkLst>
            <pc:docMk/>
            <pc:sldMk cId="376490966" sldId="259"/>
            <ac:grpSpMk id="49" creationId="{F547F615-8838-2BF1-CA4C-37A399FCFF43}"/>
          </ac:grpSpMkLst>
        </pc:grpChg>
        <pc:grpChg chg="add mod">
          <ac:chgData name="Alyssa Matthews" userId="273707fe89f76af7" providerId="LiveId" clId="{0C6DF2BC-A011-4BFB-86F1-FCEDB361F7F4}" dt="2022-12-03T00:57:14.527" v="3526" actId="1076"/>
          <ac:grpSpMkLst>
            <pc:docMk/>
            <pc:sldMk cId="376490966" sldId="259"/>
            <ac:grpSpMk id="50" creationId="{EDFEF317-BD1D-0361-0A8B-E29B6F2E7D76}"/>
          </ac:grpSpMkLst>
        </pc:grpChg>
        <pc:grpChg chg="add mod">
          <ac:chgData name="Alyssa Matthews" userId="273707fe89f76af7" providerId="LiveId" clId="{0C6DF2BC-A011-4BFB-86F1-FCEDB361F7F4}" dt="2022-12-03T00:48:05.177" v="3484" actId="1076"/>
          <ac:grpSpMkLst>
            <pc:docMk/>
            <pc:sldMk cId="376490966" sldId="259"/>
            <ac:grpSpMk id="51" creationId="{DB7132E5-224A-A2AF-9D35-873ED244F3F6}"/>
          </ac:grpSpMkLst>
        </pc:grpChg>
        <pc:grpChg chg="add mod">
          <ac:chgData name="Alyssa Matthews" userId="273707fe89f76af7" providerId="LiveId" clId="{0C6DF2BC-A011-4BFB-86F1-FCEDB361F7F4}" dt="2022-12-03T02:06:40.114" v="3861" actId="1076"/>
          <ac:grpSpMkLst>
            <pc:docMk/>
            <pc:sldMk cId="376490966" sldId="259"/>
            <ac:grpSpMk id="93" creationId="{CA9C154B-5F34-8FFE-F0B0-F6E899956C44}"/>
          </ac:grpSpMkLst>
        </pc:grpChg>
        <pc:grpChg chg="add mod">
          <ac:chgData name="Alyssa Matthews" userId="273707fe89f76af7" providerId="LiveId" clId="{0C6DF2BC-A011-4BFB-86F1-FCEDB361F7F4}" dt="2022-12-03T01:22:52.991" v="3550" actId="1076"/>
          <ac:grpSpMkLst>
            <pc:docMk/>
            <pc:sldMk cId="376490966" sldId="259"/>
            <ac:grpSpMk id="96" creationId="{81145683-0748-5A4E-E25C-02CBCCE252F4}"/>
          </ac:grpSpMkLst>
        </pc:grpChg>
        <pc:grpChg chg="add mod">
          <ac:chgData name="Alyssa Matthews" userId="273707fe89f76af7" providerId="LiveId" clId="{0C6DF2BC-A011-4BFB-86F1-FCEDB361F7F4}" dt="2022-12-03T01:27:50.746" v="3625" actId="1076"/>
          <ac:grpSpMkLst>
            <pc:docMk/>
            <pc:sldMk cId="376490966" sldId="259"/>
            <ac:grpSpMk id="99" creationId="{A527057C-429C-092B-917B-2316A26A4CF7}"/>
          </ac:grpSpMkLst>
        </pc:grpChg>
        <pc:grpChg chg="add mod">
          <ac:chgData name="Alyssa Matthews" userId="273707fe89f76af7" providerId="LiveId" clId="{0C6DF2BC-A011-4BFB-86F1-FCEDB361F7F4}" dt="2022-12-03T02:06:40.114" v="3861" actId="1076"/>
          <ac:grpSpMkLst>
            <pc:docMk/>
            <pc:sldMk cId="376490966" sldId="259"/>
            <ac:grpSpMk id="106" creationId="{05EF93FB-6E80-5370-2BB9-0A4CA332AE9A}"/>
          </ac:grpSpMkLst>
        </pc:grpChg>
        <pc:grpChg chg="add mod">
          <ac:chgData name="Alyssa Matthews" userId="273707fe89f76af7" providerId="LiveId" clId="{0C6DF2BC-A011-4BFB-86F1-FCEDB361F7F4}" dt="2022-12-03T02:06:40.114" v="3861" actId="1076"/>
          <ac:grpSpMkLst>
            <pc:docMk/>
            <pc:sldMk cId="376490966" sldId="259"/>
            <ac:grpSpMk id="109" creationId="{83DDAED0-941D-5615-8582-984E6822F360}"/>
          </ac:grpSpMkLst>
        </pc:grpChg>
        <pc:grpChg chg="add mod">
          <ac:chgData name="Alyssa Matthews" userId="273707fe89f76af7" providerId="LiveId" clId="{0C6DF2BC-A011-4BFB-86F1-FCEDB361F7F4}" dt="2022-12-03T02:06:53.929" v="3864" actId="1076"/>
          <ac:grpSpMkLst>
            <pc:docMk/>
            <pc:sldMk cId="376490966" sldId="259"/>
            <ac:grpSpMk id="112" creationId="{086038FB-E838-2664-BBA6-1336F4232BCE}"/>
          </ac:grpSpMkLst>
        </pc:grpChg>
        <pc:grpChg chg="add mod">
          <ac:chgData name="Alyssa Matthews" userId="273707fe89f76af7" providerId="LiveId" clId="{0C6DF2BC-A011-4BFB-86F1-FCEDB361F7F4}" dt="2022-12-03T02:11:21.286" v="3887" actId="1076"/>
          <ac:grpSpMkLst>
            <pc:docMk/>
            <pc:sldMk cId="376490966" sldId="259"/>
            <ac:grpSpMk id="115" creationId="{41C366C1-124A-5FED-0F92-2FAB9F107A3C}"/>
          </ac:grpSpMkLst>
        </pc:grpChg>
        <pc:grpChg chg="add mod">
          <ac:chgData name="Alyssa Matthews" userId="273707fe89f76af7" providerId="LiveId" clId="{0C6DF2BC-A011-4BFB-86F1-FCEDB361F7F4}" dt="2022-12-03T02:06:58.948" v="3865" actId="1076"/>
          <ac:grpSpMkLst>
            <pc:docMk/>
            <pc:sldMk cId="376490966" sldId="259"/>
            <ac:grpSpMk id="118" creationId="{1C4FDEB3-7F77-D8D7-ACD0-D66B081E1E43}"/>
          </ac:grpSpMkLst>
        </pc:grpChg>
        <pc:grpChg chg="add mod">
          <ac:chgData name="Alyssa Matthews" userId="273707fe89f76af7" providerId="LiveId" clId="{0C6DF2BC-A011-4BFB-86F1-FCEDB361F7F4}" dt="2022-12-03T02:11:21.286" v="3887" actId="1076"/>
          <ac:grpSpMkLst>
            <pc:docMk/>
            <pc:sldMk cId="376490966" sldId="259"/>
            <ac:grpSpMk id="121" creationId="{72203817-7950-752A-A048-56E572F0EA9E}"/>
          </ac:grpSpMkLst>
        </pc:grpChg>
        <pc:grpChg chg="add mod">
          <ac:chgData name="Alyssa Matthews" userId="273707fe89f76af7" providerId="LiveId" clId="{0C6DF2BC-A011-4BFB-86F1-FCEDB361F7F4}" dt="2022-12-03T02:12:23.115" v="3898" actId="1076"/>
          <ac:grpSpMkLst>
            <pc:docMk/>
            <pc:sldMk cId="376490966" sldId="259"/>
            <ac:grpSpMk id="124" creationId="{FD296FEC-A422-DB4C-6385-E86E61806B7C}"/>
          </ac:grpSpMkLst>
        </pc:grpChg>
        <pc:grpChg chg="add mod">
          <ac:chgData name="Alyssa Matthews" userId="273707fe89f76af7" providerId="LiveId" clId="{0C6DF2BC-A011-4BFB-86F1-FCEDB361F7F4}" dt="2022-12-03T02:11:24.394" v="3888" actId="1076"/>
          <ac:grpSpMkLst>
            <pc:docMk/>
            <pc:sldMk cId="376490966" sldId="259"/>
            <ac:grpSpMk id="127" creationId="{D2B9D1F0-2137-9500-6D3F-F0503B4AEE4A}"/>
          </ac:grpSpMkLst>
        </pc:grpChg>
        <pc:grpChg chg="add mod">
          <ac:chgData name="Alyssa Matthews" userId="273707fe89f76af7" providerId="LiveId" clId="{0C6DF2BC-A011-4BFB-86F1-FCEDB361F7F4}" dt="2022-12-03T01:55:54.520" v="3832" actId="1076"/>
          <ac:grpSpMkLst>
            <pc:docMk/>
            <pc:sldMk cId="376490966" sldId="259"/>
            <ac:grpSpMk id="130" creationId="{4734627B-E6F8-4DD4-BF25-CAC4520BFB10}"/>
          </ac:grpSpMkLst>
        </pc:grpChg>
        <pc:grpChg chg="add del mod">
          <ac:chgData name="Alyssa Matthews" userId="273707fe89f76af7" providerId="LiveId" clId="{0C6DF2BC-A011-4BFB-86F1-FCEDB361F7F4}" dt="2022-12-03T02:18:34.398" v="3924" actId="165"/>
          <ac:grpSpMkLst>
            <pc:docMk/>
            <pc:sldMk cId="376490966" sldId="259"/>
            <ac:grpSpMk id="185" creationId="{ABAFA3AC-F0C9-A5D1-A376-2C89A060845B}"/>
          </ac:grpSpMkLst>
        </pc:grpChg>
        <pc:cxnChg chg="add del mod">
          <ac:chgData name="Alyssa Matthews" userId="273707fe89f76af7" providerId="LiveId" clId="{0C6DF2BC-A011-4BFB-86F1-FCEDB361F7F4}" dt="2022-12-02T17:07:54.124" v="3183" actId="478"/>
          <ac:cxnSpMkLst>
            <pc:docMk/>
            <pc:sldMk cId="376490966" sldId="259"/>
            <ac:cxnSpMk id="5" creationId="{56C7B0B7-A747-739F-661C-BC2A9237A8B7}"/>
          </ac:cxnSpMkLst>
        </pc:cxnChg>
        <pc:cxnChg chg="add del">
          <ac:chgData name="Alyssa Matthews" userId="273707fe89f76af7" providerId="LiveId" clId="{0C6DF2BC-A011-4BFB-86F1-FCEDB361F7F4}" dt="2022-12-02T17:08:05.590" v="3186" actId="11529"/>
          <ac:cxnSpMkLst>
            <pc:docMk/>
            <pc:sldMk cId="376490966" sldId="259"/>
            <ac:cxnSpMk id="7" creationId="{AD1CB9C7-E809-D043-5B51-34AF4BDE04D3}"/>
          </ac:cxnSpMkLst>
        </pc:cxnChg>
        <pc:cxnChg chg="add mod topLvl">
          <ac:chgData name="Alyssa Matthews" userId="273707fe89f76af7" providerId="LiveId" clId="{0C6DF2BC-A011-4BFB-86F1-FCEDB361F7F4}" dt="2022-12-03T00:22:08.664" v="3263" actId="338"/>
          <ac:cxnSpMkLst>
            <pc:docMk/>
            <pc:sldMk cId="376490966" sldId="259"/>
            <ac:cxnSpMk id="10" creationId="{C1DCDAD4-EE9E-929F-5CE7-4DF41D9DB85D}"/>
          </ac:cxnSpMkLst>
        </pc:cxnChg>
        <pc:cxnChg chg="add mod topLvl">
          <ac:chgData name="Alyssa Matthews" userId="273707fe89f76af7" providerId="LiveId" clId="{0C6DF2BC-A011-4BFB-86F1-FCEDB361F7F4}" dt="2022-12-03T00:22:08.664" v="3263" actId="338"/>
          <ac:cxnSpMkLst>
            <pc:docMk/>
            <pc:sldMk cId="376490966" sldId="259"/>
            <ac:cxnSpMk id="24" creationId="{2967B7BF-F2E2-1287-2EB2-1D191AAEFAE8}"/>
          </ac:cxnSpMkLst>
        </pc:cxnChg>
        <pc:cxnChg chg="add mod topLvl">
          <ac:chgData name="Alyssa Matthews" userId="273707fe89f76af7" providerId="LiveId" clId="{0C6DF2BC-A011-4BFB-86F1-FCEDB361F7F4}" dt="2022-12-03T00:22:08.664" v="3263" actId="338"/>
          <ac:cxnSpMkLst>
            <pc:docMk/>
            <pc:sldMk cId="376490966" sldId="259"/>
            <ac:cxnSpMk id="26" creationId="{151B7782-4B5F-2A33-3384-758972B5FA4A}"/>
          </ac:cxnSpMkLst>
        </pc:cxnChg>
        <pc:cxnChg chg="add mod topLvl">
          <ac:chgData name="Alyssa Matthews" userId="273707fe89f76af7" providerId="LiveId" clId="{0C6DF2BC-A011-4BFB-86F1-FCEDB361F7F4}" dt="2022-12-03T00:22:08.664" v="3263" actId="338"/>
          <ac:cxnSpMkLst>
            <pc:docMk/>
            <pc:sldMk cId="376490966" sldId="259"/>
            <ac:cxnSpMk id="28" creationId="{94435138-A0D4-7034-F4A2-B996B00851F7}"/>
          </ac:cxnSpMkLst>
        </pc:cxnChg>
        <pc:cxnChg chg="add mod topLvl">
          <ac:chgData name="Alyssa Matthews" userId="273707fe89f76af7" providerId="LiveId" clId="{0C6DF2BC-A011-4BFB-86F1-FCEDB361F7F4}" dt="2022-12-03T00:22:08.664" v="3263" actId="338"/>
          <ac:cxnSpMkLst>
            <pc:docMk/>
            <pc:sldMk cId="376490966" sldId="259"/>
            <ac:cxnSpMk id="30" creationId="{BCCCA6A3-65EC-6A37-49CB-608F134A893F}"/>
          </ac:cxnSpMkLst>
        </pc:cxnChg>
        <pc:cxnChg chg="add del mod">
          <ac:chgData name="Alyssa Matthews" userId="273707fe89f76af7" providerId="LiveId" clId="{0C6DF2BC-A011-4BFB-86F1-FCEDB361F7F4}" dt="2022-12-03T00:52:50.834" v="3492" actId="478"/>
          <ac:cxnSpMkLst>
            <pc:docMk/>
            <pc:sldMk cId="376490966" sldId="259"/>
            <ac:cxnSpMk id="53" creationId="{57D572E5-FF42-AEA4-B682-57488CC4E442}"/>
          </ac:cxnSpMkLst>
        </pc:cxnChg>
        <pc:cxnChg chg="add del mod">
          <ac:chgData name="Alyssa Matthews" userId="273707fe89f76af7" providerId="LiveId" clId="{0C6DF2BC-A011-4BFB-86F1-FCEDB361F7F4}" dt="2022-12-03T00:52:54.269" v="3493" actId="478"/>
          <ac:cxnSpMkLst>
            <pc:docMk/>
            <pc:sldMk cId="376490966" sldId="259"/>
            <ac:cxnSpMk id="55" creationId="{97D69899-F591-B413-F3C2-C844CE2C8CA8}"/>
          </ac:cxnSpMkLst>
        </pc:cxnChg>
        <pc:cxnChg chg="add mod">
          <ac:chgData name="Alyssa Matthews" userId="273707fe89f76af7" providerId="LiveId" clId="{0C6DF2BC-A011-4BFB-86F1-FCEDB361F7F4}" dt="2022-12-03T00:53:43.732" v="3498" actId="13822"/>
          <ac:cxnSpMkLst>
            <pc:docMk/>
            <pc:sldMk cId="376490966" sldId="259"/>
            <ac:cxnSpMk id="59" creationId="{774F4957-B17C-512B-BFA6-5FAF2D9FAB7A}"/>
          </ac:cxnSpMkLst>
        </pc:cxnChg>
        <pc:cxnChg chg="add mod">
          <ac:chgData name="Alyssa Matthews" userId="273707fe89f76af7" providerId="LiveId" clId="{0C6DF2BC-A011-4BFB-86F1-FCEDB361F7F4}" dt="2022-12-03T00:56:28.735" v="3523" actId="1076"/>
          <ac:cxnSpMkLst>
            <pc:docMk/>
            <pc:sldMk cId="376490966" sldId="259"/>
            <ac:cxnSpMk id="61" creationId="{FC299EA8-7C73-5249-8F7F-C6B942EE00DA}"/>
          </ac:cxnSpMkLst>
        </pc:cxnChg>
        <pc:cxnChg chg="add mod">
          <ac:chgData name="Alyssa Matthews" userId="273707fe89f76af7" providerId="LiveId" clId="{0C6DF2BC-A011-4BFB-86F1-FCEDB361F7F4}" dt="2022-12-03T00:55:44.682" v="3517" actId="14100"/>
          <ac:cxnSpMkLst>
            <pc:docMk/>
            <pc:sldMk cId="376490966" sldId="259"/>
            <ac:cxnSpMk id="63" creationId="{B159B206-9BE3-5554-1985-BDE1483BC20D}"/>
          </ac:cxnSpMkLst>
        </pc:cxnChg>
        <pc:cxnChg chg="add mod">
          <ac:chgData name="Alyssa Matthews" userId="273707fe89f76af7" providerId="LiveId" clId="{0C6DF2BC-A011-4BFB-86F1-FCEDB361F7F4}" dt="2022-12-03T00:56:42" v="3524" actId="14100"/>
          <ac:cxnSpMkLst>
            <pc:docMk/>
            <pc:sldMk cId="376490966" sldId="259"/>
            <ac:cxnSpMk id="65" creationId="{A44C2428-A570-E0C8-157F-14F3FF045F2E}"/>
          </ac:cxnSpMkLst>
        </pc:cxnChg>
        <pc:cxnChg chg="add mod">
          <ac:chgData name="Alyssa Matthews" userId="273707fe89f76af7" providerId="LiveId" clId="{0C6DF2BC-A011-4BFB-86F1-FCEDB361F7F4}" dt="2022-12-03T00:55:35.407" v="3515" actId="14100"/>
          <ac:cxnSpMkLst>
            <pc:docMk/>
            <pc:sldMk cId="376490966" sldId="259"/>
            <ac:cxnSpMk id="67" creationId="{080D243A-5799-8F92-C4F9-9DBCAAFC63B6}"/>
          </ac:cxnSpMkLst>
        </pc:cxnChg>
        <pc:cxnChg chg="add mod">
          <ac:chgData name="Alyssa Matthews" userId="273707fe89f76af7" providerId="LiveId" clId="{0C6DF2BC-A011-4BFB-86F1-FCEDB361F7F4}" dt="2022-12-03T00:55:05.086" v="3508" actId="13822"/>
          <ac:cxnSpMkLst>
            <pc:docMk/>
            <pc:sldMk cId="376490966" sldId="259"/>
            <ac:cxnSpMk id="69" creationId="{94BA49E5-1557-66D7-6D8A-93F4142402CF}"/>
          </ac:cxnSpMkLst>
        </pc:cxnChg>
        <pc:cxnChg chg="add mod">
          <ac:chgData name="Alyssa Matthews" userId="273707fe89f76af7" providerId="LiveId" clId="{0C6DF2BC-A011-4BFB-86F1-FCEDB361F7F4}" dt="2022-12-03T00:56:19.072" v="3521" actId="1076"/>
          <ac:cxnSpMkLst>
            <pc:docMk/>
            <pc:sldMk cId="376490966" sldId="259"/>
            <ac:cxnSpMk id="71" creationId="{3F6CF213-99AC-46A0-CE67-4E245364FDF5}"/>
          </ac:cxnSpMkLst>
        </pc:cxnChg>
        <pc:cxnChg chg="add mod">
          <ac:chgData name="Alyssa Matthews" userId="273707fe89f76af7" providerId="LiveId" clId="{0C6DF2BC-A011-4BFB-86F1-FCEDB361F7F4}" dt="2022-12-03T00:59:48.143" v="3529" actId="13822"/>
          <ac:cxnSpMkLst>
            <pc:docMk/>
            <pc:sldMk cId="376490966" sldId="259"/>
            <ac:cxnSpMk id="80" creationId="{48606C63-2D57-08E8-2E22-49DE36897F74}"/>
          </ac:cxnSpMkLst>
        </pc:cxnChg>
        <pc:cxnChg chg="add mod">
          <ac:chgData name="Alyssa Matthews" userId="273707fe89f76af7" providerId="LiveId" clId="{0C6DF2BC-A011-4BFB-86F1-FCEDB361F7F4}" dt="2022-12-03T01:00:01.715" v="3531" actId="13822"/>
          <ac:cxnSpMkLst>
            <pc:docMk/>
            <pc:sldMk cId="376490966" sldId="259"/>
            <ac:cxnSpMk id="82" creationId="{AC30CAD7-DA1E-9A83-63FB-4B68C68DC462}"/>
          </ac:cxnSpMkLst>
        </pc:cxnChg>
        <pc:cxnChg chg="add mod">
          <ac:chgData name="Alyssa Matthews" userId="273707fe89f76af7" providerId="LiveId" clId="{0C6DF2BC-A011-4BFB-86F1-FCEDB361F7F4}" dt="2022-12-03T01:00:18.144" v="3533" actId="13822"/>
          <ac:cxnSpMkLst>
            <pc:docMk/>
            <pc:sldMk cId="376490966" sldId="259"/>
            <ac:cxnSpMk id="84" creationId="{1A4375C4-51BC-B5F5-759C-D5EC810B046F}"/>
          </ac:cxnSpMkLst>
        </pc:cxnChg>
        <pc:cxnChg chg="add mod">
          <ac:chgData name="Alyssa Matthews" userId="273707fe89f76af7" providerId="LiveId" clId="{0C6DF2BC-A011-4BFB-86F1-FCEDB361F7F4}" dt="2022-12-03T01:00:25.788" v="3535" actId="13822"/>
          <ac:cxnSpMkLst>
            <pc:docMk/>
            <pc:sldMk cId="376490966" sldId="259"/>
            <ac:cxnSpMk id="86" creationId="{CDE74A5C-DEFB-9532-E59A-0B8E093C680A}"/>
          </ac:cxnSpMkLst>
        </pc:cxnChg>
        <pc:cxnChg chg="add mod">
          <ac:chgData name="Alyssa Matthews" userId="273707fe89f76af7" providerId="LiveId" clId="{0C6DF2BC-A011-4BFB-86F1-FCEDB361F7F4}" dt="2022-12-03T01:00:33.987" v="3537" actId="13822"/>
          <ac:cxnSpMkLst>
            <pc:docMk/>
            <pc:sldMk cId="376490966" sldId="259"/>
            <ac:cxnSpMk id="88" creationId="{66F0DA17-E149-90CD-9467-6870571A7A51}"/>
          </ac:cxnSpMkLst>
        </pc:cxnChg>
        <pc:cxnChg chg="add del mod">
          <ac:chgData name="Alyssa Matthews" userId="273707fe89f76af7" providerId="LiveId" clId="{0C6DF2BC-A011-4BFB-86F1-FCEDB361F7F4}" dt="2022-12-03T01:28:40.145" v="3630" actId="478"/>
          <ac:cxnSpMkLst>
            <pc:docMk/>
            <pc:sldMk cId="376490966" sldId="259"/>
            <ac:cxnSpMk id="90" creationId="{16160A75-CA0E-D229-2BA4-00C3A299551C}"/>
          </ac:cxnSpMkLst>
        </pc:cxnChg>
        <pc:cxnChg chg="add del mod">
          <ac:chgData name="Alyssa Matthews" userId="273707fe89f76af7" providerId="LiveId" clId="{0C6DF2BC-A011-4BFB-86F1-FCEDB361F7F4}" dt="2022-12-03T01:28:43.577" v="3631" actId="478"/>
          <ac:cxnSpMkLst>
            <pc:docMk/>
            <pc:sldMk cId="376490966" sldId="259"/>
            <ac:cxnSpMk id="92" creationId="{CEC053F1-08D7-CCE2-949A-BDDB12E5E10D}"/>
          </ac:cxnSpMkLst>
        </pc:cxnChg>
        <pc:cxnChg chg="add mod">
          <ac:chgData name="Alyssa Matthews" userId="273707fe89f76af7" providerId="LiveId" clId="{0C6DF2BC-A011-4BFB-86F1-FCEDB361F7F4}" dt="2022-12-03T01:28:13.432" v="3628" actId="13822"/>
          <ac:cxnSpMkLst>
            <pc:docMk/>
            <pc:sldMk cId="376490966" sldId="259"/>
            <ac:cxnSpMk id="103" creationId="{8857280E-232F-1635-7E06-F819CD558CB4}"/>
          </ac:cxnSpMkLst>
        </pc:cxnChg>
        <pc:cxnChg chg="add mod">
          <ac:chgData name="Alyssa Matthews" userId="273707fe89f76af7" providerId="LiveId" clId="{0C6DF2BC-A011-4BFB-86F1-FCEDB361F7F4}" dt="2022-12-03T01:29:10.885" v="3633" actId="13822"/>
          <ac:cxnSpMkLst>
            <pc:docMk/>
            <pc:sldMk cId="376490966" sldId="259"/>
            <ac:cxnSpMk id="105" creationId="{14D15290-65AC-C903-FB85-01AA6A2ADFBF}"/>
          </ac:cxnSpMkLst>
        </pc:cxnChg>
        <pc:cxnChg chg="add del mod">
          <ac:chgData name="Alyssa Matthews" userId="273707fe89f76af7" providerId="LiveId" clId="{0C6DF2BC-A011-4BFB-86F1-FCEDB361F7F4}" dt="2022-12-03T02:01:33.938" v="3834" actId="478"/>
          <ac:cxnSpMkLst>
            <pc:docMk/>
            <pc:sldMk cId="376490966" sldId="259"/>
            <ac:cxnSpMk id="134" creationId="{FBBD34B5-5E2F-5924-DCDB-1EE872254B0E}"/>
          </ac:cxnSpMkLst>
        </pc:cxnChg>
        <pc:cxnChg chg="add mod">
          <ac:chgData name="Alyssa Matthews" userId="273707fe89f76af7" providerId="LiveId" clId="{0C6DF2BC-A011-4BFB-86F1-FCEDB361F7F4}" dt="2022-12-03T02:07:14.099" v="3866" actId="14100"/>
          <ac:cxnSpMkLst>
            <pc:docMk/>
            <pc:sldMk cId="376490966" sldId="259"/>
            <ac:cxnSpMk id="136" creationId="{0604117D-782A-2313-1FE2-4171F3EBF2F0}"/>
          </ac:cxnSpMkLst>
        </pc:cxnChg>
        <pc:cxnChg chg="add mod">
          <ac:chgData name="Alyssa Matthews" userId="273707fe89f76af7" providerId="LiveId" clId="{0C6DF2BC-A011-4BFB-86F1-FCEDB361F7F4}" dt="2022-12-03T02:06:40.114" v="3861" actId="1076"/>
          <ac:cxnSpMkLst>
            <pc:docMk/>
            <pc:sldMk cId="376490966" sldId="259"/>
            <ac:cxnSpMk id="138" creationId="{3BE26C84-E4E6-293F-0EBF-01CB696D4FDA}"/>
          </ac:cxnSpMkLst>
        </pc:cxnChg>
        <pc:cxnChg chg="add mod">
          <ac:chgData name="Alyssa Matthews" userId="273707fe89f76af7" providerId="LiveId" clId="{0C6DF2BC-A011-4BFB-86F1-FCEDB361F7F4}" dt="2022-12-03T02:06:40.114" v="3861" actId="1076"/>
          <ac:cxnSpMkLst>
            <pc:docMk/>
            <pc:sldMk cId="376490966" sldId="259"/>
            <ac:cxnSpMk id="140" creationId="{CD3669AE-E055-3B86-F72B-88A0724D13C9}"/>
          </ac:cxnSpMkLst>
        </pc:cxnChg>
        <pc:cxnChg chg="add mod">
          <ac:chgData name="Alyssa Matthews" userId="273707fe89f76af7" providerId="LiveId" clId="{0C6DF2BC-A011-4BFB-86F1-FCEDB361F7F4}" dt="2022-12-03T02:06:40.114" v="3861" actId="1076"/>
          <ac:cxnSpMkLst>
            <pc:docMk/>
            <pc:sldMk cId="376490966" sldId="259"/>
            <ac:cxnSpMk id="142" creationId="{BD0B3DB1-9353-B063-C92F-BD0DB2554467}"/>
          </ac:cxnSpMkLst>
        </pc:cxnChg>
        <pc:cxnChg chg="add del mod">
          <ac:chgData name="Alyssa Matthews" userId="273707fe89f76af7" providerId="LiveId" clId="{0C6DF2BC-A011-4BFB-86F1-FCEDB361F7F4}" dt="2022-12-03T02:03:54.407" v="3852" actId="11529"/>
          <ac:cxnSpMkLst>
            <pc:docMk/>
            <pc:sldMk cId="376490966" sldId="259"/>
            <ac:cxnSpMk id="149" creationId="{BFCBF002-4310-C02D-6ECD-BFE5510135DD}"/>
          </ac:cxnSpMkLst>
        </pc:cxnChg>
        <pc:cxnChg chg="add mod">
          <ac:chgData name="Alyssa Matthews" userId="273707fe89f76af7" providerId="LiveId" clId="{0C6DF2BC-A011-4BFB-86F1-FCEDB361F7F4}" dt="2022-12-03T02:11:21.286" v="3887" actId="1076"/>
          <ac:cxnSpMkLst>
            <pc:docMk/>
            <pc:sldMk cId="376490966" sldId="259"/>
            <ac:cxnSpMk id="151" creationId="{6FCF9D56-7581-4F03-49DE-9ADB4684A24B}"/>
          </ac:cxnSpMkLst>
        </pc:cxnChg>
        <pc:cxnChg chg="add mod">
          <ac:chgData name="Alyssa Matthews" userId="273707fe89f76af7" providerId="LiveId" clId="{0C6DF2BC-A011-4BFB-86F1-FCEDB361F7F4}" dt="2022-12-03T02:07:52.892" v="3868" actId="13822"/>
          <ac:cxnSpMkLst>
            <pc:docMk/>
            <pc:sldMk cId="376490966" sldId="259"/>
            <ac:cxnSpMk id="155" creationId="{33CBCF88-CC43-559D-CE8A-F34061B43AB9}"/>
          </ac:cxnSpMkLst>
        </pc:cxnChg>
        <pc:cxnChg chg="add mod">
          <ac:chgData name="Alyssa Matthews" userId="273707fe89f76af7" providerId="LiveId" clId="{0C6DF2BC-A011-4BFB-86F1-FCEDB361F7F4}" dt="2022-12-03T02:11:09.128" v="3884" actId="14100"/>
          <ac:cxnSpMkLst>
            <pc:docMk/>
            <pc:sldMk cId="376490966" sldId="259"/>
            <ac:cxnSpMk id="157" creationId="{EB138EFF-8087-DEC6-4A8B-A8B0C550732F}"/>
          </ac:cxnSpMkLst>
        </pc:cxnChg>
        <pc:cxnChg chg="add mod">
          <ac:chgData name="Alyssa Matthews" userId="273707fe89f76af7" providerId="LiveId" clId="{0C6DF2BC-A011-4BFB-86F1-FCEDB361F7F4}" dt="2022-12-03T02:08:17.858" v="3873" actId="13822"/>
          <ac:cxnSpMkLst>
            <pc:docMk/>
            <pc:sldMk cId="376490966" sldId="259"/>
            <ac:cxnSpMk id="159" creationId="{1A00F533-D73F-699C-D7F3-85F4AAD6B700}"/>
          </ac:cxnSpMkLst>
        </pc:cxnChg>
        <pc:cxnChg chg="add mod">
          <ac:chgData name="Alyssa Matthews" userId="273707fe89f76af7" providerId="LiveId" clId="{0C6DF2BC-A011-4BFB-86F1-FCEDB361F7F4}" dt="2022-12-03T02:08:26.365" v="3875" actId="13822"/>
          <ac:cxnSpMkLst>
            <pc:docMk/>
            <pc:sldMk cId="376490966" sldId="259"/>
            <ac:cxnSpMk id="161" creationId="{D3BC3810-13F1-0047-F997-8E99D9339949}"/>
          </ac:cxnSpMkLst>
        </pc:cxnChg>
        <pc:cxnChg chg="add mod">
          <ac:chgData name="Alyssa Matthews" userId="273707fe89f76af7" providerId="LiveId" clId="{0C6DF2BC-A011-4BFB-86F1-FCEDB361F7F4}" dt="2022-12-03T02:10:34.338" v="3878" actId="14100"/>
          <ac:cxnSpMkLst>
            <pc:docMk/>
            <pc:sldMk cId="376490966" sldId="259"/>
            <ac:cxnSpMk id="163" creationId="{B736CB13-A041-5D67-B7BC-E5840685CA93}"/>
          </ac:cxnSpMkLst>
        </pc:cxnChg>
        <pc:cxnChg chg="add mod">
          <ac:chgData name="Alyssa Matthews" userId="273707fe89f76af7" providerId="LiveId" clId="{0C6DF2BC-A011-4BFB-86F1-FCEDB361F7F4}" dt="2022-12-03T02:10:51.725" v="3882" actId="1076"/>
          <ac:cxnSpMkLst>
            <pc:docMk/>
            <pc:sldMk cId="376490966" sldId="259"/>
            <ac:cxnSpMk id="166" creationId="{33A79C5F-3D4C-058A-E941-B2A80423883C}"/>
          </ac:cxnSpMkLst>
        </pc:cxnChg>
        <pc:cxnChg chg="add mod">
          <ac:chgData name="Alyssa Matthews" userId="273707fe89f76af7" providerId="LiveId" clId="{0C6DF2BC-A011-4BFB-86F1-FCEDB361F7F4}" dt="2022-12-03T02:11:40.231" v="3891" actId="13822"/>
          <ac:cxnSpMkLst>
            <pc:docMk/>
            <pc:sldMk cId="376490966" sldId="259"/>
            <ac:cxnSpMk id="170" creationId="{B61A723D-9BB7-D83D-0898-D7B6126BB4F2}"/>
          </ac:cxnSpMkLst>
        </pc:cxnChg>
        <pc:cxnChg chg="add mod">
          <ac:chgData name="Alyssa Matthews" userId="273707fe89f76af7" providerId="LiveId" clId="{0C6DF2BC-A011-4BFB-86F1-FCEDB361F7F4}" dt="2022-12-03T02:11:46.908" v="3893" actId="13822"/>
          <ac:cxnSpMkLst>
            <pc:docMk/>
            <pc:sldMk cId="376490966" sldId="259"/>
            <ac:cxnSpMk id="172" creationId="{4C68243B-02E8-1F21-291C-60120EE783BD}"/>
          </ac:cxnSpMkLst>
        </pc:cxnChg>
        <pc:cxnChg chg="add mod">
          <ac:chgData name="Alyssa Matthews" userId="273707fe89f76af7" providerId="LiveId" clId="{0C6DF2BC-A011-4BFB-86F1-FCEDB361F7F4}" dt="2022-12-03T02:12:28.009" v="3899" actId="14100"/>
          <ac:cxnSpMkLst>
            <pc:docMk/>
            <pc:sldMk cId="376490966" sldId="259"/>
            <ac:cxnSpMk id="174" creationId="{303BDC5C-265B-722C-5FA1-D9F688D54B7C}"/>
          </ac:cxnSpMkLst>
        </pc:cxnChg>
        <pc:cxnChg chg="add mod">
          <ac:chgData name="Alyssa Matthews" userId="273707fe89f76af7" providerId="LiveId" clId="{0C6DF2BC-A011-4BFB-86F1-FCEDB361F7F4}" dt="2022-12-03T02:12:32.773" v="3900" actId="1076"/>
          <ac:cxnSpMkLst>
            <pc:docMk/>
            <pc:sldMk cId="376490966" sldId="259"/>
            <ac:cxnSpMk id="176" creationId="{2B90D3F0-7C0A-A539-503F-F9E093387B99}"/>
          </ac:cxnSpMkLst>
        </pc:cxnChg>
        <pc:cxnChg chg="add del mod">
          <ac:chgData name="Alyssa Matthews" userId="273707fe89f76af7" providerId="LiveId" clId="{0C6DF2BC-A011-4BFB-86F1-FCEDB361F7F4}" dt="2022-12-03T02:14:23.786" v="3903" actId="478"/>
          <ac:cxnSpMkLst>
            <pc:docMk/>
            <pc:sldMk cId="376490966" sldId="259"/>
            <ac:cxnSpMk id="179" creationId="{D6B63B8A-1C86-7D1C-CCC7-62D36EB3C9A4}"/>
          </ac:cxnSpMkLst>
        </pc:cxnChg>
        <pc:cxnChg chg="add mod topLvl">
          <ac:chgData name="Alyssa Matthews" userId="273707fe89f76af7" providerId="LiveId" clId="{0C6DF2BC-A011-4BFB-86F1-FCEDB361F7F4}" dt="2022-12-03T02:20:35.403" v="3926" actId="14100"/>
          <ac:cxnSpMkLst>
            <pc:docMk/>
            <pc:sldMk cId="376490966" sldId="259"/>
            <ac:cxnSpMk id="182" creationId="{9F459C17-998A-F20B-3A97-85BC5C8086ED}"/>
          </ac:cxnSpMkLst>
        </pc:cxnChg>
        <pc:cxnChg chg="add mod">
          <ac:chgData name="Alyssa Matthews" userId="273707fe89f76af7" providerId="LiveId" clId="{0C6DF2BC-A011-4BFB-86F1-FCEDB361F7F4}" dt="2022-12-03T02:22:39.415" v="3928" actId="13822"/>
          <ac:cxnSpMkLst>
            <pc:docMk/>
            <pc:sldMk cId="376490966" sldId="259"/>
            <ac:cxnSpMk id="189" creationId="{19A598B7-B4F4-3350-04BD-A24F5EB6DF95}"/>
          </ac:cxnSpMkLst>
        </pc:cxnChg>
        <pc:cxnChg chg="add mod">
          <ac:chgData name="Alyssa Matthews" userId="273707fe89f76af7" providerId="LiveId" clId="{0C6DF2BC-A011-4BFB-86F1-FCEDB361F7F4}" dt="2022-12-03T02:23:09.239" v="3931" actId="1076"/>
          <ac:cxnSpMkLst>
            <pc:docMk/>
            <pc:sldMk cId="376490966" sldId="259"/>
            <ac:cxnSpMk id="191" creationId="{A0630EBE-1290-9DA8-8E36-C3439390CCC9}"/>
          </ac:cxnSpMkLst>
        </pc:cxnChg>
      </pc:sldChg>
      <pc:sldChg chg="addSp delSp modSp add del mod">
        <pc:chgData name="Alyssa Matthews" userId="273707fe89f76af7" providerId="LiveId" clId="{0C6DF2BC-A011-4BFB-86F1-FCEDB361F7F4}" dt="2022-12-03T22:51:26.884" v="4311" actId="2696"/>
        <pc:sldMkLst>
          <pc:docMk/>
          <pc:sldMk cId="2220375096" sldId="260"/>
        </pc:sldMkLst>
        <pc:spChg chg="mod">
          <ac:chgData name="Alyssa Matthews" userId="273707fe89f76af7" providerId="LiveId" clId="{0C6DF2BC-A011-4BFB-86F1-FCEDB361F7F4}" dt="2022-12-03T22:09:31.514" v="3948"/>
          <ac:spMkLst>
            <pc:docMk/>
            <pc:sldMk cId="2220375096" sldId="260"/>
            <ac:spMk id="3" creationId="{95E66CA4-5DB8-B823-561F-A773D2CF1840}"/>
          </ac:spMkLst>
        </pc:spChg>
        <pc:spChg chg="mod">
          <ac:chgData name="Alyssa Matthews" userId="273707fe89f76af7" providerId="LiveId" clId="{0C6DF2BC-A011-4BFB-86F1-FCEDB361F7F4}" dt="2022-12-03T22:08:40.044" v="3947" actId="20577"/>
          <ac:spMkLst>
            <pc:docMk/>
            <pc:sldMk cId="2220375096" sldId="260"/>
            <ac:spMk id="4" creationId="{1EDB6BCF-8E6D-943F-69ED-11BAD3C8239F}"/>
          </ac:spMkLst>
        </pc:spChg>
        <pc:spChg chg="add mod">
          <ac:chgData name="Alyssa Matthews" userId="273707fe89f76af7" providerId="LiveId" clId="{0C6DF2BC-A011-4BFB-86F1-FCEDB361F7F4}" dt="2022-12-03T22:11:50.751" v="3953" actId="1076"/>
          <ac:spMkLst>
            <pc:docMk/>
            <pc:sldMk cId="2220375096" sldId="260"/>
            <ac:spMk id="12" creationId="{3B9E8FD9-9724-8590-9197-3F846F119BDE}"/>
          </ac:spMkLst>
        </pc:spChg>
        <pc:spChg chg="add del mod">
          <ac:chgData name="Alyssa Matthews" userId="273707fe89f76af7" providerId="LiveId" clId="{0C6DF2BC-A011-4BFB-86F1-FCEDB361F7F4}" dt="2022-12-03T22:17:17.526" v="3965"/>
          <ac:spMkLst>
            <pc:docMk/>
            <pc:sldMk cId="2220375096" sldId="260"/>
            <ac:spMk id="18" creationId="{F29A6563-2A7D-ECCB-F94D-758DD02C5791}"/>
          </ac:spMkLst>
        </pc:spChg>
        <pc:grpChg chg="add mod">
          <ac:chgData name="Alyssa Matthews" userId="273707fe89f76af7" providerId="LiveId" clId="{0C6DF2BC-A011-4BFB-86F1-FCEDB361F7F4}" dt="2022-12-03T22:09:37.054" v="3949" actId="1076"/>
          <ac:grpSpMkLst>
            <pc:docMk/>
            <pc:sldMk cId="2220375096" sldId="260"/>
            <ac:grpSpMk id="2" creationId="{1F746B4F-5E03-3D40-29F5-3410AD56DCE8}"/>
          </ac:grpSpMkLst>
        </pc:grpChg>
        <pc:cxnChg chg="mod">
          <ac:chgData name="Alyssa Matthews" userId="273707fe89f76af7" providerId="LiveId" clId="{0C6DF2BC-A011-4BFB-86F1-FCEDB361F7F4}" dt="2022-12-03T22:09:31.514" v="3948"/>
          <ac:cxnSpMkLst>
            <pc:docMk/>
            <pc:sldMk cId="2220375096" sldId="260"/>
            <ac:cxnSpMk id="5" creationId="{E0260B73-3308-C4F3-C159-A80BA37C69A9}"/>
          </ac:cxnSpMkLst>
        </pc:cxnChg>
        <pc:cxnChg chg="mod">
          <ac:chgData name="Alyssa Matthews" userId="273707fe89f76af7" providerId="LiveId" clId="{0C6DF2BC-A011-4BFB-86F1-FCEDB361F7F4}" dt="2022-12-03T22:09:31.514" v="3948"/>
          <ac:cxnSpMkLst>
            <pc:docMk/>
            <pc:sldMk cId="2220375096" sldId="260"/>
            <ac:cxnSpMk id="6" creationId="{ED469203-DDA1-E18D-42EA-665449705DA7}"/>
          </ac:cxnSpMkLst>
        </pc:cxnChg>
        <pc:cxnChg chg="mod">
          <ac:chgData name="Alyssa Matthews" userId="273707fe89f76af7" providerId="LiveId" clId="{0C6DF2BC-A011-4BFB-86F1-FCEDB361F7F4}" dt="2022-12-03T22:09:31.514" v="3948"/>
          <ac:cxnSpMkLst>
            <pc:docMk/>
            <pc:sldMk cId="2220375096" sldId="260"/>
            <ac:cxnSpMk id="7" creationId="{891A6E0A-11BD-A7B3-8F75-BECE46AFBBB6}"/>
          </ac:cxnSpMkLst>
        </pc:cxnChg>
        <pc:cxnChg chg="mod">
          <ac:chgData name="Alyssa Matthews" userId="273707fe89f76af7" providerId="LiveId" clId="{0C6DF2BC-A011-4BFB-86F1-FCEDB361F7F4}" dt="2022-12-03T22:09:31.514" v="3948"/>
          <ac:cxnSpMkLst>
            <pc:docMk/>
            <pc:sldMk cId="2220375096" sldId="260"/>
            <ac:cxnSpMk id="8" creationId="{FF81D36E-234A-2A4F-5541-3730764BCDED}"/>
          </ac:cxnSpMkLst>
        </pc:cxnChg>
        <pc:cxnChg chg="mod">
          <ac:chgData name="Alyssa Matthews" userId="273707fe89f76af7" providerId="LiveId" clId="{0C6DF2BC-A011-4BFB-86F1-FCEDB361F7F4}" dt="2022-12-03T22:09:31.514" v="3948"/>
          <ac:cxnSpMkLst>
            <pc:docMk/>
            <pc:sldMk cId="2220375096" sldId="260"/>
            <ac:cxnSpMk id="10" creationId="{B0D99067-9912-4907-4D42-9F2FE325775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CFFC-274E-448A-661F-D4B1AB2D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27FB1-636F-B356-3008-E3F028ED9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CEBB0-3F18-CF67-7C3B-897774CA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A89C-3264-4BC8-B2F4-68AE68E0420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344D9-C46D-60B3-750B-9623C6E4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50037-10A8-6930-58BD-B5216B88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3855-3169-4633-9DCE-ACDC9443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8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9B46-0F68-6144-D77E-D02767B5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89F8B-C2EE-B12B-9CBE-1B66C607B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9D4E6-52DE-C1C0-D4F7-054C1C3C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A89C-3264-4BC8-B2F4-68AE68E0420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51943-329D-72C2-8253-27108571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FE06C-8408-0EA4-8490-A126226D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3855-3169-4633-9DCE-ACDC9443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8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14ECFC-1AAE-47EA-46DC-6DE785B56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CBAC6-327A-D840-CF9D-3405C673F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22A63-992B-1740-8575-C4E390C2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A89C-3264-4BC8-B2F4-68AE68E0420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6493F-5D9A-B1B0-86C2-08D27FA7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9C65B-F182-E437-BADA-504D2739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3855-3169-4633-9DCE-ACDC9443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5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EFF9-1373-6559-4530-CC367ED8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DEB59-0ADD-EF40-2BEB-4C8E117C8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AB72D-C16B-EEFA-42D6-0113BA92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A89C-3264-4BC8-B2F4-68AE68E0420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F378A-0779-5E2A-0D84-23B2B840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7DCDF-6017-5679-817F-9AA9670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3855-3169-4633-9DCE-ACDC9443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3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FC5-330D-D66D-E8DA-CEC7EE4CD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67354-B731-1BCA-35E2-FB7354E0C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92DD0-05ED-5356-1C28-D65351A0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A89C-3264-4BC8-B2F4-68AE68E0420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F079C-B986-FD3C-1AF6-CE605FAA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BD8E0-2B0E-EE23-B2BE-84C30417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3855-3169-4633-9DCE-ACDC9443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9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6107-C752-099D-8723-FBD8140D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979B4-79FC-82EC-643A-72D0A87B9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A21DB-9218-D2A4-E15C-2FB1B037B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12FB2-2BB0-60F8-832D-81829B37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A89C-3264-4BC8-B2F4-68AE68E0420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51B21-70D3-EFB4-1D6D-E6860A0D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17F12-6996-F320-295A-DB566DEC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3855-3169-4633-9DCE-ACDC9443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7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DCC6D-856E-3A23-DDA3-51086A54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57B17-8672-0AF3-AE2F-AC511BFC3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E7475-AB52-8C5B-7433-5EB989691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2DAB2-8E85-FD61-8B02-4CE1CEF8D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8524FB-B6E1-2AAA-6782-5C5DFFE67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6D23F-773F-FB37-958F-05353C46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A89C-3264-4BC8-B2F4-68AE68E0420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8621E-5B26-8347-C625-EA36E520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B7BC1-19C6-157E-DB72-5BF30F35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3855-3169-4633-9DCE-ACDC9443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8801-E374-9B3F-071F-3A5C2C09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468FA-66B1-D0C7-B5EC-109B1C21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A89C-3264-4BC8-B2F4-68AE68E0420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24889-3B6B-EDD5-4735-5BEF4A2D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61602-AD4D-5DEE-4D57-43257A4A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3855-3169-4633-9DCE-ACDC9443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6E988-42D9-47D4-041F-3D41BAB6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A89C-3264-4BC8-B2F4-68AE68E0420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E495E-5CEC-07C0-9D06-FC6822C2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4E309-E991-5D28-236E-387E706F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3855-3169-4633-9DCE-ACDC9443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7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66E0-FB31-B6E5-792E-048CF85BB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BA7C-8513-65D2-D73D-71AB83271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7EE77-2468-698A-E365-F09EC020D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78C73-8C6C-572C-AB60-1C17895C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A89C-3264-4BC8-B2F4-68AE68E0420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4748E-EF81-8F8B-9C4B-6BB34471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AF20E-035F-7525-039A-C6FED7A5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3855-3169-4633-9DCE-ACDC9443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8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18B1-F2D4-73FC-B80A-95DACE74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AABAD4-3763-1755-9DD1-4C322BE70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4B344-878D-19DA-21F4-45EDB69D2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95D41-4C04-7663-9776-94F3A5AB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A89C-3264-4BC8-B2F4-68AE68E0420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A417C-4C89-97C0-F0BB-8439F097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2B632-C043-F6D8-F40D-5E8D6ABC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3855-3169-4633-9DCE-ACDC9443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5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BF6FD-901A-61EA-69ED-022C2176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66499-B157-55FB-19B5-D65885B4F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F9EB9-E65F-7FCB-61C4-2BEB7BF88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2A89C-3264-4BC8-B2F4-68AE68E0420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FEC8B-AFF4-242A-1C07-30F12E356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9D330-6959-D549-1AB5-23CFB3D39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23855-3169-4633-9DCE-ACDC9443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0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BAA8B-CF50-C12F-E835-A0AD2F0AE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200" dirty="0"/>
              <a:t>UML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9284B-D96D-5864-4F4A-45631E24C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9469211" cy="865639"/>
          </a:xfrm>
        </p:spPr>
        <p:txBody>
          <a:bodyPr anchor="t">
            <a:normAutofit/>
          </a:bodyPr>
          <a:lstStyle/>
          <a:p>
            <a:r>
              <a:rPr lang="en-US" dirty="0"/>
              <a:t>Alyssa Matthews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901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DB6BCF-8E6D-943F-69ED-11BAD3C8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998" y="95249"/>
            <a:ext cx="10400004" cy="50482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Activity Diagram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CE3505BD-F51F-2210-33B0-4C1B781DF689}"/>
              </a:ext>
            </a:extLst>
          </p:cNvPr>
          <p:cNvSpPr/>
          <p:nvPr/>
        </p:nvSpPr>
        <p:spPr>
          <a:xfrm>
            <a:off x="288156" y="862646"/>
            <a:ext cx="333375" cy="3333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3B0BDB-A21D-CD79-975A-540B1A02C2EE}"/>
              </a:ext>
            </a:extLst>
          </p:cNvPr>
          <p:cNvCxnSpPr>
            <a:cxnSpLocks/>
          </p:cNvCxnSpPr>
          <p:nvPr/>
        </p:nvCxnSpPr>
        <p:spPr>
          <a:xfrm>
            <a:off x="745356" y="1015046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CEDE53-F3A6-E819-88F8-E76C04B409CD}"/>
              </a:ext>
            </a:extLst>
          </p:cNvPr>
          <p:cNvSpPr/>
          <p:nvPr/>
        </p:nvSpPr>
        <p:spPr>
          <a:xfrm>
            <a:off x="1450959" y="781377"/>
            <a:ext cx="1498136" cy="704517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EBF1BD-1C8E-01F6-9A7C-CB11A25BC832}"/>
              </a:ext>
            </a:extLst>
          </p:cNvPr>
          <p:cNvSpPr txBox="1"/>
          <p:nvPr/>
        </p:nvSpPr>
        <p:spPr>
          <a:xfrm>
            <a:off x="1459731" y="767246"/>
            <a:ext cx="14893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eorgia" panose="02040502050405020303" pitchFamily="18" charset="0"/>
              </a:rPr>
              <a:t>New application is opened, new log is created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016E85-D2E6-89BC-A25F-8826B98DFB10}"/>
              </a:ext>
            </a:extLst>
          </p:cNvPr>
          <p:cNvCxnSpPr>
            <a:cxnSpLocks/>
          </p:cNvCxnSpPr>
          <p:nvPr/>
        </p:nvCxnSpPr>
        <p:spPr>
          <a:xfrm>
            <a:off x="3128533" y="1014589"/>
            <a:ext cx="519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CBD84F3-F7A5-84CE-2DBD-7279B857E2FB}"/>
              </a:ext>
            </a:extLst>
          </p:cNvPr>
          <p:cNvSpPr/>
          <p:nvPr/>
        </p:nvSpPr>
        <p:spPr>
          <a:xfrm>
            <a:off x="3778523" y="781377"/>
            <a:ext cx="1580398" cy="685485"/>
          </a:xfrm>
          <a:prstGeom prst="roundRect">
            <a:avLst>
              <a:gd name="adj" fmla="val 1974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0F29F2-E6A5-17C1-EC6B-62D375761A9B}"/>
              </a:ext>
            </a:extLst>
          </p:cNvPr>
          <p:cNvSpPr txBox="1"/>
          <p:nvPr/>
        </p:nvSpPr>
        <p:spPr>
          <a:xfrm>
            <a:off x="3798630" y="767246"/>
            <a:ext cx="15803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eorgia" panose="02040502050405020303" pitchFamily="18" charset="0"/>
              </a:rPr>
              <a:t>Browses through images from open and selects one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1DDBBC-FC66-D706-1887-D4529D15D3CC}"/>
              </a:ext>
            </a:extLst>
          </p:cNvPr>
          <p:cNvCxnSpPr>
            <a:cxnSpLocks/>
          </p:cNvCxnSpPr>
          <p:nvPr/>
        </p:nvCxnSpPr>
        <p:spPr>
          <a:xfrm>
            <a:off x="5467197" y="1029333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2D20131-F0C9-F2B6-F868-B4BAD0CB70D2}"/>
              </a:ext>
            </a:extLst>
          </p:cNvPr>
          <p:cNvSpPr/>
          <p:nvPr/>
        </p:nvSpPr>
        <p:spPr>
          <a:xfrm>
            <a:off x="6198153" y="728202"/>
            <a:ext cx="2479122" cy="9020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495132-3C3E-3397-42BF-4D918F013FBC}"/>
              </a:ext>
            </a:extLst>
          </p:cNvPr>
          <p:cNvSpPr txBox="1"/>
          <p:nvPr/>
        </p:nvSpPr>
        <p:spPr>
          <a:xfrm>
            <a:off x="6197848" y="737725"/>
            <a:ext cx="24791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eorgia" panose="02040502050405020303" pitchFamily="18" charset="0"/>
              </a:rPr>
              <a:t>Selects a drawing tool, draws, canvas is screenshotted, saved to undo stack. Mouse moving on canvas?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1D9975-BF04-87D8-D7EC-EEBE3234419E}"/>
              </a:ext>
            </a:extLst>
          </p:cNvPr>
          <p:cNvCxnSpPr>
            <a:cxnSpLocks/>
          </p:cNvCxnSpPr>
          <p:nvPr/>
        </p:nvCxnSpPr>
        <p:spPr>
          <a:xfrm>
            <a:off x="8814958" y="1043797"/>
            <a:ext cx="519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C44A9D2-7FC2-82A1-BE71-AAB2A0BFAC1C}"/>
              </a:ext>
            </a:extLst>
          </p:cNvPr>
          <p:cNvCxnSpPr>
            <a:cxnSpLocks/>
          </p:cNvCxnSpPr>
          <p:nvPr/>
        </p:nvCxnSpPr>
        <p:spPr>
          <a:xfrm>
            <a:off x="10453709" y="1876425"/>
            <a:ext cx="0" cy="50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67A823EA-E373-D4BC-C331-2CBD581DDB5D}"/>
              </a:ext>
            </a:extLst>
          </p:cNvPr>
          <p:cNvSpPr/>
          <p:nvPr/>
        </p:nvSpPr>
        <p:spPr>
          <a:xfrm>
            <a:off x="9400917" y="874970"/>
            <a:ext cx="628650" cy="33765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325BDD-9FEF-C1FE-4232-724C9E76C0D3}"/>
              </a:ext>
            </a:extLst>
          </p:cNvPr>
          <p:cNvCxnSpPr>
            <a:cxnSpLocks/>
          </p:cNvCxnSpPr>
          <p:nvPr/>
        </p:nvCxnSpPr>
        <p:spPr>
          <a:xfrm flipV="1">
            <a:off x="9715242" y="600074"/>
            <a:ext cx="0" cy="28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A3EB0F-1324-6B0B-19F4-5557067043E8}"/>
              </a:ext>
            </a:extLst>
          </p:cNvPr>
          <p:cNvCxnSpPr>
            <a:cxnSpLocks/>
          </p:cNvCxnSpPr>
          <p:nvPr/>
        </p:nvCxnSpPr>
        <p:spPr>
          <a:xfrm>
            <a:off x="9715242" y="1216913"/>
            <a:ext cx="0" cy="24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3BD62E8-AD1E-1EB8-C625-09E267063363}"/>
              </a:ext>
            </a:extLst>
          </p:cNvPr>
          <p:cNvSpPr txBox="1"/>
          <p:nvPr/>
        </p:nvSpPr>
        <p:spPr>
          <a:xfrm>
            <a:off x="9677344" y="627518"/>
            <a:ext cx="4857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eorgia" panose="02040502050405020303" pitchFamily="18" charset="0"/>
              </a:rPr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525923-5AE3-F20A-B798-1061D8C6A7F8}"/>
              </a:ext>
            </a:extLst>
          </p:cNvPr>
          <p:cNvSpPr txBox="1"/>
          <p:nvPr/>
        </p:nvSpPr>
        <p:spPr>
          <a:xfrm>
            <a:off x="9724004" y="1196021"/>
            <a:ext cx="4857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eorgia" panose="02040502050405020303" pitchFamily="18" charset="0"/>
              </a:rPr>
              <a:t>No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8DC6DF5-8F73-7746-6316-698F1CD61DEE}"/>
              </a:ext>
            </a:extLst>
          </p:cNvPr>
          <p:cNvSpPr/>
          <p:nvPr/>
        </p:nvSpPr>
        <p:spPr>
          <a:xfrm>
            <a:off x="9220201" y="1466861"/>
            <a:ext cx="2306050" cy="337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FCE8392-D25C-D166-51AA-B5A63B37F725}"/>
              </a:ext>
            </a:extLst>
          </p:cNvPr>
          <p:cNvSpPr/>
          <p:nvPr/>
        </p:nvSpPr>
        <p:spPr>
          <a:xfrm>
            <a:off x="9220201" y="297452"/>
            <a:ext cx="1520840" cy="314786"/>
          </a:xfrm>
          <a:prstGeom prst="roundRect">
            <a:avLst>
              <a:gd name="adj" fmla="val 202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C63FEF-2BE3-58D1-F1C2-EE6FACD5A87D}"/>
              </a:ext>
            </a:extLst>
          </p:cNvPr>
          <p:cNvSpPr txBox="1"/>
          <p:nvPr/>
        </p:nvSpPr>
        <p:spPr>
          <a:xfrm>
            <a:off x="9172105" y="293163"/>
            <a:ext cx="16214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eorgia" panose="02040502050405020303" pitchFamily="18" charset="0"/>
              </a:rPr>
              <a:t>Display coordinates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DD3E9F-7649-AB66-D25D-6333C713BE9C}"/>
              </a:ext>
            </a:extLst>
          </p:cNvPr>
          <p:cNvSpPr txBox="1"/>
          <p:nvPr/>
        </p:nvSpPr>
        <p:spPr>
          <a:xfrm>
            <a:off x="9191368" y="1494556"/>
            <a:ext cx="25579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eorgia" panose="02040502050405020303" pitchFamily="18" charset="0"/>
              </a:rPr>
              <a:t>Display “No Canvas Detected”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B0FEA9-5E8E-4B15-46D7-FB83F00509F1}"/>
              </a:ext>
            </a:extLst>
          </p:cNvPr>
          <p:cNvCxnSpPr>
            <a:cxnSpLocks/>
          </p:cNvCxnSpPr>
          <p:nvPr/>
        </p:nvCxnSpPr>
        <p:spPr>
          <a:xfrm>
            <a:off x="10810916" y="449548"/>
            <a:ext cx="855281" cy="7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E754174-F23D-9CDB-47D0-EF142B9D143A}"/>
              </a:ext>
            </a:extLst>
          </p:cNvPr>
          <p:cNvCxnSpPr/>
          <p:nvPr/>
        </p:nvCxnSpPr>
        <p:spPr>
          <a:xfrm>
            <a:off x="11668125" y="449548"/>
            <a:ext cx="0" cy="192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3CAF70E-593A-03BA-6418-582A1C29ED39}"/>
              </a:ext>
            </a:extLst>
          </p:cNvPr>
          <p:cNvSpPr/>
          <p:nvPr/>
        </p:nvSpPr>
        <p:spPr>
          <a:xfrm>
            <a:off x="9377213" y="2451377"/>
            <a:ext cx="2519512" cy="4923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DBC6909-4AB8-7166-FFB4-CFC50E0F070E}"/>
              </a:ext>
            </a:extLst>
          </p:cNvPr>
          <p:cNvSpPr txBox="1"/>
          <p:nvPr/>
        </p:nvSpPr>
        <p:spPr>
          <a:xfrm>
            <a:off x="9376909" y="2446655"/>
            <a:ext cx="25195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eorgia" panose="02040502050405020303" pitchFamily="18" charset="0"/>
              </a:rPr>
              <a:t>Selects shape tool. Requires input?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4298988-DEFE-796F-5C87-A0A3694EA3DE}"/>
              </a:ext>
            </a:extLst>
          </p:cNvPr>
          <p:cNvCxnSpPr>
            <a:cxnSpLocks/>
            <a:endCxn id="69" idx="0"/>
          </p:cNvCxnSpPr>
          <p:nvPr/>
        </p:nvCxnSpPr>
        <p:spPr>
          <a:xfrm flipH="1">
            <a:off x="9715242" y="2956823"/>
            <a:ext cx="8762" cy="318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iamond 68">
            <a:extLst>
              <a:ext uri="{FF2B5EF4-FFF2-40B4-BE49-F238E27FC236}">
                <a16:creationId xmlns:a16="http://schemas.microsoft.com/office/drawing/2014/main" id="{7E6CAAAA-91F5-3DFE-46FD-8EE8708CF3D0}"/>
              </a:ext>
            </a:extLst>
          </p:cNvPr>
          <p:cNvSpPr/>
          <p:nvPr/>
        </p:nvSpPr>
        <p:spPr>
          <a:xfrm>
            <a:off x="9400917" y="3275544"/>
            <a:ext cx="628650" cy="33765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165607A-6FFC-49A8-9491-FEA4F570573B}"/>
              </a:ext>
            </a:extLst>
          </p:cNvPr>
          <p:cNvCxnSpPr>
            <a:stCxn id="69" idx="3"/>
          </p:cNvCxnSpPr>
          <p:nvPr/>
        </p:nvCxnSpPr>
        <p:spPr>
          <a:xfrm>
            <a:off x="10029567" y="3444371"/>
            <a:ext cx="3436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36105D8-C9D9-289A-06B0-794E663C21D2}"/>
              </a:ext>
            </a:extLst>
          </p:cNvPr>
          <p:cNvCxnSpPr>
            <a:stCxn id="69" idx="1"/>
          </p:cNvCxnSpPr>
          <p:nvPr/>
        </p:nvCxnSpPr>
        <p:spPr>
          <a:xfrm flipH="1">
            <a:off x="9074729" y="3444371"/>
            <a:ext cx="3261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A25A97-4B59-6A9C-AF9E-49A2C1C49A7C}"/>
              </a:ext>
            </a:extLst>
          </p:cNvPr>
          <p:cNvSpPr txBox="1"/>
          <p:nvPr/>
        </p:nvSpPr>
        <p:spPr>
          <a:xfrm>
            <a:off x="9967934" y="3224932"/>
            <a:ext cx="4857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eorgia" panose="02040502050405020303" pitchFamily="18" charset="0"/>
              </a:rPr>
              <a:t>No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99CB84-ACCD-E8EA-D861-69BD6DFD99D1}"/>
              </a:ext>
            </a:extLst>
          </p:cNvPr>
          <p:cNvSpPr txBox="1"/>
          <p:nvPr/>
        </p:nvSpPr>
        <p:spPr>
          <a:xfrm>
            <a:off x="9072304" y="3218341"/>
            <a:ext cx="4857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eorgia" panose="02040502050405020303" pitchFamily="18" charset="0"/>
              </a:rPr>
              <a:t>Yes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A858200-6707-EACF-12FF-2D87B1EC228F}"/>
              </a:ext>
            </a:extLst>
          </p:cNvPr>
          <p:cNvGrpSpPr/>
          <p:nvPr/>
        </p:nvGrpSpPr>
        <p:grpSpPr>
          <a:xfrm>
            <a:off x="10392067" y="3260860"/>
            <a:ext cx="1169125" cy="367022"/>
            <a:chOff x="10367900" y="3165686"/>
            <a:chExt cx="1169125" cy="36702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215A1E8-83C7-5EA4-18D9-430699FDD56E}"/>
                </a:ext>
              </a:extLst>
            </p:cNvPr>
            <p:cNvSpPr/>
            <p:nvPr/>
          </p:nvSpPr>
          <p:spPr>
            <a:xfrm>
              <a:off x="10367900" y="3165686"/>
              <a:ext cx="1050139" cy="367022"/>
            </a:xfrm>
            <a:prstGeom prst="round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DC04059-1C17-09B0-2348-1E7283C7F390}"/>
                </a:ext>
              </a:extLst>
            </p:cNvPr>
            <p:cNvSpPr txBox="1"/>
            <p:nvPr/>
          </p:nvSpPr>
          <p:spPr>
            <a:xfrm>
              <a:off x="10378674" y="3203003"/>
              <a:ext cx="115835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Georgia" panose="02040502050405020303" pitchFamily="18" charset="0"/>
                </a:rPr>
                <a:t>Draw shape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AB6878-56E8-FED5-A868-386445F60B94}"/>
              </a:ext>
            </a:extLst>
          </p:cNvPr>
          <p:cNvGrpSpPr/>
          <p:nvPr/>
        </p:nvGrpSpPr>
        <p:grpSpPr>
          <a:xfrm>
            <a:off x="7639301" y="3254076"/>
            <a:ext cx="1452133" cy="747612"/>
            <a:chOff x="7362825" y="3298177"/>
            <a:chExt cx="1452133" cy="7476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969E411-7A56-5B19-5384-E1DD79D072D5}"/>
                </a:ext>
              </a:extLst>
            </p:cNvPr>
            <p:cNvSpPr/>
            <p:nvPr/>
          </p:nvSpPr>
          <p:spPr>
            <a:xfrm>
              <a:off x="7372350" y="3298177"/>
              <a:ext cx="1442608" cy="747612"/>
            </a:xfrm>
            <a:prstGeom prst="round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56FBBD-A7E2-C579-FF4E-AD923ED70723}"/>
                </a:ext>
              </a:extLst>
            </p:cNvPr>
            <p:cNvSpPr txBox="1"/>
            <p:nvPr/>
          </p:nvSpPr>
          <p:spPr>
            <a:xfrm>
              <a:off x="7362825" y="3342710"/>
              <a:ext cx="1452133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Georgia" panose="02040502050405020303" pitchFamily="18" charset="0"/>
                </a:rPr>
                <a:t>Get user input then draw shape. Clicks it again?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8896B4-3FB7-78CC-C1BE-7AD3B2BB47FE}"/>
              </a:ext>
            </a:extLst>
          </p:cNvPr>
          <p:cNvCxnSpPr>
            <a:stCxn id="3" idx="0"/>
            <a:endCxn id="68" idx="1"/>
          </p:cNvCxnSpPr>
          <p:nvPr/>
        </p:nvCxnSpPr>
        <p:spPr>
          <a:xfrm flipV="1">
            <a:off x="8370130" y="2692877"/>
            <a:ext cx="1006779" cy="56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5E46552-6F73-727E-8A34-9320F62D2394}"/>
              </a:ext>
            </a:extLst>
          </p:cNvPr>
          <p:cNvCxnSpPr>
            <a:cxnSpLocks/>
          </p:cNvCxnSpPr>
          <p:nvPr/>
        </p:nvCxnSpPr>
        <p:spPr>
          <a:xfrm flipH="1">
            <a:off x="1575958" y="1750984"/>
            <a:ext cx="7515476" cy="53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8114157-5312-4519-029A-5C02DAB9AB0A}"/>
              </a:ext>
            </a:extLst>
          </p:cNvPr>
          <p:cNvSpPr/>
          <p:nvPr/>
        </p:nvSpPr>
        <p:spPr>
          <a:xfrm>
            <a:off x="258643" y="2177759"/>
            <a:ext cx="1171575" cy="561199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4DD676-BAEB-F7E5-F167-6DF2747897B1}"/>
              </a:ext>
            </a:extLst>
          </p:cNvPr>
          <p:cNvSpPr txBox="1"/>
          <p:nvPr/>
        </p:nvSpPr>
        <p:spPr>
          <a:xfrm>
            <a:off x="295275" y="2207544"/>
            <a:ext cx="119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eorgia" panose="02040502050405020303" pitchFamily="18" charset="0"/>
              </a:rPr>
              <a:t>Selects clear canvas tool</a:t>
            </a: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21611AA3-2E50-D82A-8717-D1E0F7A2AA89}"/>
              </a:ext>
            </a:extLst>
          </p:cNvPr>
          <p:cNvSpPr/>
          <p:nvPr/>
        </p:nvSpPr>
        <p:spPr>
          <a:xfrm>
            <a:off x="477464" y="3106717"/>
            <a:ext cx="628650" cy="33765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6124883-6D88-7C86-E29E-FB538F9419BD}"/>
              </a:ext>
            </a:extLst>
          </p:cNvPr>
          <p:cNvCxnSpPr>
            <a:cxnSpLocks/>
          </p:cNvCxnSpPr>
          <p:nvPr/>
        </p:nvCxnSpPr>
        <p:spPr>
          <a:xfrm flipV="1">
            <a:off x="1106114" y="1473874"/>
            <a:ext cx="2660554" cy="1792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AEC2E59-C2EA-7551-908B-24694D58A671}"/>
              </a:ext>
            </a:extLst>
          </p:cNvPr>
          <p:cNvSpPr txBox="1"/>
          <p:nvPr/>
        </p:nvSpPr>
        <p:spPr>
          <a:xfrm>
            <a:off x="941808" y="2932544"/>
            <a:ext cx="4857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eorgia" panose="02040502050405020303" pitchFamily="18" charset="0"/>
              </a:rPr>
              <a:t>No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7EEAF67-E056-416B-4E60-EC83AE45DDB6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745356" y="2777929"/>
            <a:ext cx="46433" cy="32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598D617-F3E4-87EB-9E22-03FF1C08FE61}"/>
              </a:ext>
            </a:extLst>
          </p:cNvPr>
          <p:cNvCxnSpPr>
            <a:stCxn id="64" idx="2"/>
          </p:cNvCxnSpPr>
          <p:nvPr/>
        </p:nvCxnSpPr>
        <p:spPr>
          <a:xfrm>
            <a:off x="791789" y="3444371"/>
            <a:ext cx="0" cy="37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9D328EF-1F63-9A72-7777-2E2F9B0A4C96}"/>
              </a:ext>
            </a:extLst>
          </p:cNvPr>
          <p:cNvSpPr txBox="1"/>
          <p:nvPr/>
        </p:nvSpPr>
        <p:spPr>
          <a:xfrm>
            <a:off x="763076" y="3453509"/>
            <a:ext cx="4857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eorgia" panose="02040502050405020303" pitchFamily="18" charset="0"/>
              </a:rPr>
              <a:t>Yes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3857083-FEF9-73A7-2BD2-FDF8744611C8}"/>
              </a:ext>
            </a:extLst>
          </p:cNvPr>
          <p:cNvSpPr/>
          <p:nvPr/>
        </p:nvSpPr>
        <p:spPr>
          <a:xfrm>
            <a:off x="295275" y="3819525"/>
            <a:ext cx="1040631" cy="33765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7E06B57-333C-7196-E644-AB756A45EDC5}"/>
              </a:ext>
            </a:extLst>
          </p:cNvPr>
          <p:cNvSpPr txBox="1"/>
          <p:nvPr/>
        </p:nvSpPr>
        <p:spPr>
          <a:xfrm>
            <a:off x="278198" y="3835593"/>
            <a:ext cx="11644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eorgia" panose="02040502050405020303" pitchFamily="18" charset="0"/>
              </a:rPr>
              <a:t>Clear canvas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C911B711-907F-33A5-9762-9551C25B988B}"/>
              </a:ext>
            </a:extLst>
          </p:cNvPr>
          <p:cNvSpPr/>
          <p:nvPr/>
        </p:nvSpPr>
        <p:spPr>
          <a:xfrm>
            <a:off x="6853930" y="2172130"/>
            <a:ext cx="1178173" cy="538091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78CBEF-5BF8-5706-6EE5-09085A1536CD}"/>
              </a:ext>
            </a:extLst>
          </p:cNvPr>
          <p:cNvSpPr txBox="1"/>
          <p:nvPr/>
        </p:nvSpPr>
        <p:spPr>
          <a:xfrm>
            <a:off x="6853625" y="2189194"/>
            <a:ext cx="11781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Georgia" panose="02040502050405020303" pitchFamily="18" charset="0"/>
              </a:rPr>
              <a:t>Selects eraser tool 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2E03FB1-0013-818A-0EA5-700FE96F47BC}"/>
              </a:ext>
            </a:extLst>
          </p:cNvPr>
          <p:cNvCxnSpPr>
            <a:cxnSpLocks/>
            <a:stCxn id="31" idx="2"/>
            <a:endCxn id="87" idx="0"/>
          </p:cNvCxnSpPr>
          <p:nvPr/>
        </p:nvCxnSpPr>
        <p:spPr>
          <a:xfrm>
            <a:off x="7437409" y="1630277"/>
            <a:ext cx="5302" cy="55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47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DB6BCF-8E6D-943F-69ED-11BAD3C8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998" y="-43031"/>
            <a:ext cx="10400004" cy="64310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Class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Diagram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176B581-A886-AFBE-DA67-7B7F59EF7D55}"/>
              </a:ext>
            </a:extLst>
          </p:cNvPr>
          <p:cNvGrpSpPr/>
          <p:nvPr/>
        </p:nvGrpSpPr>
        <p:grpSpPr>
          <a:xfrm>
            <a:off x="380285" y="401908"/>
            <a:ext cx="1707502" cy="547379"/>
            <a:chOff x="5604758" y="748404"/>
            <a:chExt cx="1707502" cy="547379"/>
          </a:xfrm>
        </p:grpSpPr>
        <p:sp>
          <p:nvSpPr>
            <p:cNvPr id="37" name="TextBox 33">
              <a:extLst>
                <a:ext uri="{FF2B5EF4-FFF2-40B4-BE49-F238E27FC236}">
                  <a16:creationId xmlns:a16="http://schemas.microsoft.com/office/drawing/2014/main" id="{6DB2D7A1-4EFA-3A4A-7881-EF740F8818B7}"/>
                </a:ext>
              </a:extLst>
            </p:cNvPr>
            <p:cNvSpPr txBox="1"/>
            <p:nvPr/>
          </p:nvSpPr>
          <p:spPr>
            <a:xfrm>
              <a:off x="5604758" y="748404"/>
              <a:ext cx="1707502" cy="27699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AMPaint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FD77D7-E336-587C-B1A5-9543AFB33B8B}"/>
                </a:ext>
              </a:extLst>
            </p:cNvPr>
            <p:cNvSpPr/>
            <p:nvPr/>
          </p:nvSpPr>
          <p:spPr>
            <a:xfrm>
              <a:off x="5604758" y="1030535"/>
              <a:ext cx="1707501" cy="13284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ABE402-B98F-DD93-AD04-2BB00DF7E628}"/>
                </a:ext>
              </a:extLst>
            </p:cNvPr>
            <p:cNvSpPr/>
            <p:nvPr/>
          </p:nvSpPr>
          <p:spPr>
            <a:xfrm>
              <a:off x="5604758" y="1162937"/>
              <a:ext cx="1707501" cy="13284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4E4004E-BB29-6277-FCEC-684C4FBF96F8}"/>
              </a:ext>
            </a:extLst>
          </p:cNvPr>
          <p:cNvGrpSpPr/>
          <p:nvPr/>
        </p:nvGrpSpPr>
        <p:grpSpPr>
          <a:xfrm>
            <a:off x="6132627" y="2706484"/>
            <a:ext cx="1711265" cy="1813041"/>
            <a:chOff x="3206297" y="658759"/>
            <a:chExt cx="1711265" cy="1813041"/>
          </a:xfrm>
        </p:grpSpPr>
        <p:sp>
          <p:nvSpPr>
            <p:cNvPr id="10" name="TextBox 33">
              <a:extLst>
                <a:ext uri="{FF2B5EF4-FFF2-40B4-BE49-F238E27FC236}">
                  <a16:creationId xmlns:a16="http://schemas.microsoft.com/office/drawing/2014/main" id="{F9DC02AC-5CE1-2477-E90D-1BC0D96ED075}"/>
                </a:ext>
              </a:extLst>
            </p:cNvPr>
            <p:cNvSpPr txBox="1"/>
            <p:nvPr/>
          </p:nvSpPr>
          <p:spPr>
            <a:xfrm>
              <a:off x="3210060" y="658759"/>
              <a:ext cx="1707502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RotateMenu</a:t>
              </a:r>
            </a:p>
          </p:txBody>
        </p:sp>
        <p:sp>
          <p:nvSpPr>
            <p:cNvPr id="12" name="TextBox 146">
              <a:extLst>
                <a:ext uri="{FF2B5EF4-FFF2-40B4-BE49-F238E27FC236}">
                  <a16:creationId xmlns:a16="http://schemas.microsoft.com/office/drawing/2014/main" id="{40ED4C94-BF54-531D-7BFA-C43099C0BE9E}"/>
                </a:ext>
              </a:extLst>
            </p:cNvPr>
            <p:cNvSpPr txBox="1"/>
            <p:nvPr/>
          </p:nvSpPr>
          <p:spPr>
            <a:xfrm>
              <a:off x="3206297" y="1086805"/>
              <a:ext cx="17075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Right90</a:t>
              </a:r>
            </a:p>
            <a:p>
              <a:r>
                <a:rPr lang="en-US" sz="12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Left90</a:t>
              </a:r>
            </a:p>
            <a:p>
              <a:r>
                <a:rPr lang="en-US" sz="12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Right180</a:t>
              </a:r>
            </a:p>
            <a:p>
              <a:r>
                <a:rPr lang="en-US" sz="12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Left180</a:t>
              </a:r>
            </a:p>
            <a:p>
              <a:r>
                <a:rPr lang="en-US" sz="12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Right270</a:t>
              </a:r>
            </a:p>
            <a:p>
              <a:r>
                <a:rPr lang="en-US" sz="12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Left270</a:t>
              </a:r>
            </a:p>
            <a:p>
              <a:r>
                <a:rPr lang="en-US" sz="12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Horizontal, Vertical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31D676-DEE2-4F96-D5EC-F8FB583C0434}"/>
                </a:ext>
              </a:extLst>
            </p:cNvPr>
            <p:cNvSpPr/>
            <p:nvPr/>
          </p:nvSpPr>
          <p:spPr>
            <a:xfrm>
              <a:off x="3210058" y="1067715"/>
              <a:ext cx="1707502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17FE5B0-7BE1-268E-D889-955D414E2060}"/>
                </a:ext>
              </a:extLst>
            </p:cNvPr>
            <p:cNvSpPr/>
            <p:nvPr/>
          </p:nvSpPr>
          <p:spPr>
            <a:xfrm>
              <a:off x="3210059" y="935758"/>
              <a:ext cx="1707501" cy="132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ADBD3FC-B324-C92E-4951-8EF9D4AB7600}"/>
              </a:ext>
            </a:extLst>
          </p:cNvPr>
          <p:cNvGrpSpPr/>
          <p:nvPr/>
        </p:nvGrpSpPr>
        <p:grpSpPr>
          <a:xfrm>
            <a:off x="10254256" y="351506"/>
            <a:ext cx="1703738" cy="2523309"/>
            <a:chOff x="8472840" y="1094344"/>
            <a:chExt cx="1703738" cy="2523309"/>
          </a:xfrm>
        </p:grpSpPr>
        <p:sp>
          <p:nvSpPr>
            <p:cNvPr id="51" name="TextBox 33">
              <a:extLst>
                <a:ext uri="{FF2B5EF4-FFF2-40B4-BE49-F238E27FC236}">
                  <a16:creationId xmlns:a16="http://schemas.microsoft.com/office/drawing/2014/main" id="{F38A2228-B58B-826D-EEB2-64C82076D6FE}"/>
                </a:ext>
              </a:extLst>
            </p:cNvPr>
            <p:cNvSpPr txBox="1"/>
            <p:nvPr/>
          </p:nvSpPr>
          <p:spPr>
            <a:xfrm>
              <a:off x="8477955" y="1094344"/>
              <a:ext cx="1698623" cy="2829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PaintController</a:t>
              </a:r>
            </a:p>
          </p:txBody>
        </p:sp>
        <p:sp>
          <p:nvSpPr>
            <p:cNvPr id="52" name="TextBox 146">
              <a:extLst>
                <a:ext uri="{FF2B5EF4-FFF2-40B4-BE49-F238E27FC236}">
                  <a16:creationId xmlns:a16="http://schemas.microsoft.com/office/drawing/2014/main" id="{0444B07A-2D8D-D55F-883A-D4A130CCF1DB}"/>
                </a:ext>
              </a:extLst>
            </p:cNvPr>
            <p:cNvSpPr txBox="1"/>
            <p:nvPr/>
          </p:nvSpPr>
          <p:spPr>
            <a:xfrm>
              <a:off x="8472840" y="1369726"/>
              <a:ext cx="1703738" cy="21225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Open, Save, SaveAs, Stop, Close, Undo, Redo, Copy, Paste, Help, About, Square, Rectangle, Circle, Ellipse, Triangle, Shape, Pencil, Eraser, Dashed Line, Straight Line, Canvas, Zoom, Resize, ColorGrabber, Mode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F4EBE77-2141-A322-E9DA-CABE8F5DB077}"/>
                </a:ext>
              </a:extLst>
            </p:cNvPr>
            <p:cNvSpPr/>
            <p:nvPr/>
          </p:nvSpPr>
          <p:spPr>
            <a:xfrm>
              <a:off x="8478939" y="1373845"/>
              <a:ext cx="1697639" cy="21225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BF97062-8177-D8B5-331D-6A93E8730FB6}"/>
                </a:ext>
              </a:extLst>
            </p:cNvPr>
            <p:cNvSpPr/>
            <p:nvPr/>
          </p:nvSpPr>
          <p:spPr>
            <a:xfrm>
              <a:off x="8478939" y="3492320"/>
              <a:ext cx="1697639" cy="1253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3FE083D-ECFB-E4EE-916D-7EB4031FE52C}"/>
              </a:ext>
            </a:extLst>
          </p:cNvPr>
          <p:cNvGrpSpPr/>
          <p:nvPr/>
        </p:nvGrpSpPr>
        <p:grpSpPr>
          <a:xfrm>
            <a:off x="2214444" y="2255391"/>
            <a:ext cx="1722128" cy="1087744"/>
            <a:chOff x="3328703" y="3035571"/>
            <a:chExt cx="1722128" cy="1087744"/>
          </a:xfrm>
        </p:grpSpPr>
        <p:sp>
          <p:nvSpPr>
            <p:cNvPr id="7" name="TextBox 33">
              <a:extLst>
                <a:ext uri="{FF2B5EF4-FFF2-40B4-BE49-F238E27FC236}">
                  <a16:creationId xmlns:a16="http://schemas.microsoft.com/office/drawing/2014/main" id="{F38A2228-B58B-826D-EEB2-64C82076D6FE}"/>
                </a:ext>
              </a:extLst>
            </p:cNvPr>
            <p:cNvSpPr txBox="1"/>
            <p:nvPr/>
          </p:nvSpPr>
          <p:spPr>
            <a:xfrm>
              <a:off x="3343329" y="3035571"/>
              <a:ext cx="1707502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EditMenu</a:t>
              </a:r>
            </a:p>
          </p:txBody>
        </p:sp>
        <p:sp>
          <p:nvSpPr>
            <p:cNvPr id="40" name="TextBox 146">
              <a:extLst>
                <a:ext uri="{FF2B5EF4-FFF2-40B4-BE49-F238E27FC236}">
                  <a16:creationId xmlns:a16="http://schemas.microsoft.com/office/drawing/2014/main" id="{0444B07A-2D8D-D55F-883A-D4A130CCF1DB}"/>
                </a:ext>
              </a:extLst>
            </p:cNvPr>
            <p:cNvSpPr txBox="1"/>
            <p:nvPr/>
          </p:nvSpPr>
          <p:spPr>
            <a:xfrm>
              <a:off x="3328703" y="3342591"/>
              <a:ext cx="17215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UndoStack, RedoStack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F4EBE77-2141-A322-E9DA-CABE8F5DB077}"/>
                </a:ext>
              </a:extLst>
            </p:cNvPr>
            <p:cNvSpPr/>
            <p:nvPr/>
          </p:nvSpPr>
          <p:spPr>
            <a:xfrm>
              <a:off x="3342717" y="3312570"/>
              <a:ext cx="1707501" cy="338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65DA3FB-53C3-1AA5-614D-0B68F078275C}"/>
                </a:ext>
              </a:extLst>
            </p:cNvPr>
            <p:cNvSpPr/>
            <p:nvPr/>
          </p:nvSpPr>
          <p:spPr>
            <a:xfrm>
              <a:off x="3342717" y="3648808"/>
              <a:ext cx="1707501" cy="4451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89A5565-AE76-D265-882A-314CB649B066}"/>
                </a:ext>
              </a:extLst>
            </p:cNvPr>
            <p:cNvSpPr txBox="1"/>
            <p:nvPr/>
          </p:nvSpPr>
          <p:spPr>
            <a:xfrm>
              <a:off x="3342717" y="3661650"/>
              <a:ext cx="17075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eorgia" panose="02040502050405020303" pitchFamily="18" charset="0"/>
                </a:rPr>
                <a:t>Undo, Redo, Copy, Paste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0E8091C-B481-3188-6BD1-25669D8D8EEA}"/>
              </a:ext>
            </a:extLst>
          </p:cNvPr>
          <p:cNvGrpSpPr/>
          <p:nvPr/>
        </p:nvGrpSpPr>
        <p:grpSpPr>
          <a:xfrm>
            <a:off x="4214925" y="2424333"/>
            <a:ext cx="1711265" cy="1112689"/>
            <a:chOff x="5754300" y="4708827"/>
            <a:chExt cx="1711265" cy="1112689"/>
          </a:xfrm>
        </p:grpSpPr>
        <p:sp>
          <p:nvSpPr>
            <p:cNvPr id="87" name="TextBox 33">
              <a:extLst>
                <a:ext uri="{FF2B5EF4-FFF2-40B4-BE49-F238E27FC236}">
                  <a16:creationId xmlns:a16="http://schemas.microsoft.com/office/drawing/2014/main" id="{28C7EEE9-0534-D535-6FE4-B65D8523DFB7}"/>
                </a:ext>
              </a:extLst>
            </p:cNvPr>
            <p:cNvSpPr txBox="1"/>
            <p:nvPr/>
          </p:nvSpPr>
          <p:spPr>
            <a:xfrm>
              <a:off x="5758063" y="4708827"/>
              <a:ext cx="1707502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ShapesMenu</a:t>
              </a:r>
            </a:p>
          </p:txBody>
        </p:sp>
        <p:sp>
          <p:nvSpPr>
            <p:cNvPr id="88" name="TextBox 146">
              <a:extLst>
                <a:ext uri="{FF2B5EF4-FFF2-40B4-BE49-F238E27FC236}">
                  <a16:creationId xmlns:a16="http://schemas.microsoft.com/office/drawing/2014/main" id="{37478FBC-68A1-5E0B-1A71-CBC6D808FF28}"/>
                </a:ext>
              </a:extLst>
            </p:cNvPr>
            <p:cNvSpPr txBox="1"/>
            <p:nvPr/>
          </p:nvSpPr>
          <p:spPr>
            <a:xfrm>
              <a:off x="5754300" y="5151285"/>
              <a:ext cx="17075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Square, Circle, Rectangle, Ellipse, Triangle, Shape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4D1C322-0676-5FF2-8073-F9E08D75F946}"/>
                </a:ext>
              </a:extLst>
            </p:cNvPr>
            <p:cNvSpPr/>
            <p:nvPr/>
          </p:nvSpPr>
          <p:spPr>
            <a:xfrm>
              <a:off x="5762128" y="5118672"/>
              <a:ext cx="1699673" cy="702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E4C609-B8D7-FED7-3D13-9DC5C0CD6846}"/>
                </a:ext>
              </a:extLst>
            </p:cNvPr>
            <p:cNvSpPr/>
            <p:nvPr/>
          </p:nvSpPr>
          <p:spPr>
            <a:xfrm>
              <a:off x="5758062" y="4985826"/>
              <a:ext cx="1707501" cy="132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C690073-2985-DACC-3926-CF3079242C2F}"/>
              </a:ext>
            </a:extLst>
          </p:cNvPr>
          <p:cNvGrpSpPr/>
          <p:nvPr/>
        </p:nvGrpSpPr>
        <p:grpSpPr>
          <a:xfrm>
            <a:off x="257508" y="2116012"/>
            <a:ext cx="1711265" cy="924907"/>
            <a:chOff x="644190" y="647908"/>
            <a:chExt cx="1711265" cy="924907"/>
          </a:xfrm>
        </p:grpSpPr>
        <p:sp>
          <p:nvSpPr>
            <p:cNvPr id="93" name="TextBox 33">
              <a:extLst>
                <a:ext uri="{FF2B5EF4-FFF2-40B4-BE49-F238E27FC236}">
                  <a16:creationId xmlns:a16="http://schemas.microsoft.com/office/drawing/2014/main" id="{6F0C4F37-D203-4A7E-0AEE-2C97DBA9542B}"/>
                </a:ext>
              </a:extLst>
            </p:cNvPr>
            <p:cNvSpPr txBox="1"/>
            <p:nvPr/>
          </p:nvSpPr>
          <p:spPr>
            <a:xfrm>
              <a:off x="647953" y="647908"/>
              <a:ext cx="1707502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FileMenu</a:t>
              </a:r>
            </a:p>
          </p:txBody>
        </p:sp>
        <p:sp>
          <p:nvSpPr>
            <p:cNvPr id="94" name="TextBox 146">
              <a:extLst>
                <a:ext uri="{FF2B5EF4-FFF2-40B4-BE49-F238E27FC236}">
                  <a16:creationId xmlns:a16="http://schemas.microsoft.com/office/drawing/2014/main" id="{3ABFADBF-7C3E-171B-5F81-E1D56BBE9231}"/>
                </a:ext>
              </a:extLst>
            </p:cNvPr>
            <p:cNvSpPr txBox="1"/>
            <p:nvPr/>
          </p:nvSpPr>
          <p:spPr>
            <a:xfrm>
              <a:off x="644190" y="1075954"/>
              <a:ext cx="17075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Open, Save, SaveAs, Stop, Close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0FA8D0E-D74B-9833-736A-24FDCA675B7E}"/>
                </a:ext>
              </a:extLst>
            </p:cNvPr>
            <p:cNvSpPr/>
            <p:nvPr/>
          </p:nvSpPr>
          <p:spPr>
            <a:xfrm>
              <a:off x="647951" y="1056865"/>
              <a:ext cx="1707502" cy="5159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87A23C2-68E5-093E-96E8-D33560F91F3B}"/>
                </a:ext>
              </a:extLst>
            </p:cNvPr>
            <p:cNvSpPr/>
            <p:nvPr/>
          </p:nvSpPr>
          <p:spPr>
            <a:xfrm>
              <a:off x="647952" y="924907"/>
              <a:ext cx="1707501" cy="132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3E8914B-1606-C963-2118-810DBD86A6D0}"/>
              </a:ext>
            </a:extLst>
          </p:cNvPr>
          <p:cNvGrpSpPr/>
          <p:nvPr/>
        </p:nvGrpSpPr>
        <p:grpSpPr>
          <a:xfrm>
            <a:off x="4222753" y="4650149"/>
            <a:ext cx="1768505" cy="1813041"/>
            <a:chOff x="3206297" y="658759"/>
            <a:chExt cx="1768505" cy="1813041"/>
          </a:xfrm>
        </p:grpSpPr>
        <p:sp>
          <p:nvSpPr>
            <p:cNvPr id="98" name="TextBox 33">
              <a:extLst>
                <a:ext uri="{FF2B5EF4-FFF2-40B4-BE49-F238E27FC236}">
                  <a16:creationId xmlns:a16="http://schemas.microsoft.com/office/drawing/2014/main" id="{1F806171-1F96-11EE-C554-400688E9CA7E}"/>
                </a:ext>
              </a:extLst>
            </p:cNvPr>
            <p:cNvSpPr txBox="1"/>
            <p:nvPr/>
          </p:nvSpPr>
          <p:spPr>
            <a:xfrm>
              <a:off x="3210060" y="658759"/>
              <a:ext cx="1707502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NewCanvas</a:t>
              </a:r>
            </a:p>
          </p:txBody>
        </p:sp>
        <p:sp>
          <p:nvSpPr>
            <p:cNvPr id="99" name="TextBox 146">
              <a:extLst>
                <a:ext uri="{FF2B5EF4-FFF2-40B4-BE49-F238E27FC236}">
                  <a16:creationId xmlns:a16="http://schemas.microsoft.com/office/drawing/2014/main" id="{E4008682-1A0F-40E2-0B8F-120225153EE6}"/>
                </a:ext>
              </a:extLst>
            </p:cNvPr>
            <p:cNvSpPr txBox="1"/>
            <p:nvPr/>
          </p:nvSpPr>
          <p:spPr>
            <a:xfrm>
              <a:off x="3206297" y="1086805"/>
              <a:ext cx="176850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DrawImage, GetImage, GetRegion, SetDimensions, DrawShape, ShapeAngle, ShapeSides, LineColor, LineWidth, GC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7BBEA00-ED20-CD9F-4DBC-F2C427BB95DE}"/>
                </a:ext>
              </a:extLst>
            </p:cNvPr>
            <p:cNvSpPr/>
            <p:nvPr/>
          </p:nvSpPr>
          <p:spPr>
            <a:xfrm>
              <a:off x="3210058" y="1067715"/>
              <a:ext cx="1707502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AC627EC-D198-47EF-4A3A-9EF443C20E7A}"/>
                </a:ext>
              </a:extLst>
            </p:cNvPr>
            <p:cNvSpPr/>
            <p:nvPr/>
          </p:nvSpPr>
          <p:spPr>
            <a:xfrm>
              <a:off x="3210059" y="935758"/>
              <a:ext cx="1707501" cy="132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178160F-4DE0-4D29-64DF-3F3C604BC72F}"/>
              </a:ext>
            </a:extLst>
          </p:cNvPr>
          <p:cNvGrpSpPr/>
          <p:nvPr/>
        </p:nvGrpSpPr>
        <p:grpSpPr>
          <a:xfrm>
            <a:off x="10163324" y="3274506"/>
            <a:ext cx="1711265" cy="1628375"/>
            <a:chOff x="593080" y="4704374"/>
            <a:chExt cx="1711265" cy="1628375"/>
          </a:xfrm>
        </p:grpSpPr>
        <p:sp>
          <p:nvSpPr>
            <p:cNvPr id="103" name="TextBox 33">
              <a:extLst>
                <a:ext uri="{FF2B5EF4-FFF2-40B4-BE49-F238E27FC236}">
                  <a16:creationId xmlns:a16="http://schemas.microsoft.com/office/drawing/2014/main" id="{F5906075-E52B-C6BC-FA46-296300BD7AE7}"/>
                </a:ext>
              </a:extLst>
            </p:cNvPr>
            <p:cNvSpPr txBox="1"/>
            <p:nvPr/>
          </p:nvSpPr>
          <p:spPr>
            <a:xfrm>
              <a:off x="596843" y="4704374"/>
              <a:ext cx="1707502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ImageIcons</a:t>
              </a:r>
            </a:p>
          </p:txBody>
        </p:sp>
        <p:sp>
          <p:nvSpPr>
            <p:cNvPr id="104" name="TextBox 146">
              <a:extLst>
                <a:ext uri="{FF2B5EF4-FFF2-40B4-BE49-F238E27FC236}">
                  <a16:creationId xmlns:a16="http://schemas.microsoft.com/office/drawing/2014/main" id="{319EC09A-81F6-F7B3-7F0A-6F70531372C0}"/>
                </a:ext>
              </a:extLst>
            </p:cNvPr>
            <p:cNvSpPr txBox="1"/>
            <p:nvPr/>
          </p:nvSpPr>
          <p:spPr>
            <a:xfrm>
              <a:off x="593080" y="5132420"/>
              <a:ext cx="17075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Sets the graphics for various objects (menuitem, radiomenuitem, togglebutton, button, checkbox, label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761A229-7EA9-EC41-A03F-CE1987FC1ED0}"/>
                </a:ext>
              </a:extLst>
            </p:cNvPr>
            <p:cNvSpPr/>
            <p:nvPr/>
          </p:nvSpPr>
          <p:spPr>
            <a:xfrm>
              <a:off x="596841" y="5113330"/>
              <a:ext cx="170750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71D61DA-CD0D-7D63-A3FB-FE12D5261A8F}"/>
                </a:ext>
              </a:extLst>
            </p:cNvPr>
            <p:cNvSpPr/>
            <p:nvPr/>
          </p:nvSpPr>
          <p:spPr>
            <a:xfrm>
              <a:off x="596842" y="4981777"/>
              <a:ext cx="1707501" cy="132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CB162DB-7B07-5372-75AF-C222CDA9B370}"/>
              </a:ext>
            </a:extLst>
          </p:cNvPr>
          <p:cNvGrpSpPr/>
          <p:nvPr/>
        </p:nvGrpSpPr>
        <p:grpSpPr>
          <a:xfrm>
            <a:off x="8094442" y="2914705"/>
            <a:ext cx="1711265" cy="1443709"/>
            <a:chOff x="5754300" y="2641149"/>
            <a:chExt cx="1711265" cy="1443709"/>
          </a:xfrm>
        </p:grpSpPr>
        <p:sp>
          <p:nvSpPr>
            <p:cNvPr id="108" name="TextBox 33">
              <a:extLst>
                <a:ext uri="{FF2B5EF4-FFF2-40B4-BE49-F238E27FC236}">
                  <a16:creationId xmlns:a16="http://schemas.microsoft.com/office/drawing/2014/main" id="{DA718C77-BA9C-2FA2-A6E7-F27E65B730FD}"/>
                </a:ext>
              </a:extLst>
            </p:cNvPr>
            <p:cNvSpPr txBox="1"/>
            <p:nvPr/>
          </p:nvSpPr>
          <p:spPr>
            <a:xfrm>
              <a:off x="5758063" y="2641149"/>
              <a:ext cx="1707502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Toolbar</a:t>
              </a:r>
            </a:p>
          </p:txBody>
        </p:sp>
        <p:sp>
          <p:nvSpPr>
            <p:cNvPr id="109" name="TextBox 146">
              <a:extLst>
                <a:ext uri="{FF2B5EF4-FFF2-40B4-BE49-F238E27FC236}">
                  <a16:creationId xmlns:a16="http://schemas.microsoft.com/office/drawing/2014/main" id="{D1E762B8-2FD2-6917-CEC1-C4778220FF80}"/>
                </a:ext>
              </a:extLst>
            </p:cNvPr>
            <p:cNvSpPr txBox="1"/>
            <p:nvPr/>
          </p:nvSpPr>
          <p:spPr>
            <a:xfrm>
              <a:off x="5754300" y="3069195"/>
              <a:ext cx="17075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Pencil, Straight Line, Dashed Line, Eraser, Clear, ColorGrab, Resize, ZoomIn, ZoomOut, 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6FA41F-A242-192A-CDC7-5CE26AC76CD8}"/>
                </a:ext>
              </a:extLst>
            </p:cNvPr>
            <p:cNvSpPr/>
            <p:nvPr/>
          </p:nvSpPr>
          <p:spPr>
            <a:xfrm>
              <a:off x="5758061" y="3050105"/>
              <a:ext cx="1707502" cy="1034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0B0BD31-28BA-90CE-B3E8-BFB4B58FCE40}"/>
                </a:ext>
              </a:extLst>
            </p:cNvPr>
            <p:cNvSpPr/>
            <p:nvPr/>
          </p:nvSpPr>
          <p:spPr>
            <a:xfrm>
              <a:off x="5758062" y="2918148"/>
              <a:ext cx="1707501" cy="132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F09461C-B8A9-62CF-FE03-C9D0B2281B85}"/>
              </a:ext>
            </a:extLst>
          </p:cNvPr>
          <p:cNvGrpSpPr/>
          <p:nvPr/>
        </p:nvGrpSpPr>
        <p:grpSpPr>
          <a:xfrm>
            <a:off x="7077961" y="5411081"/>
            <a:ext cx="1708726" cy="1212811"/>
            <a:chOff x="9004246" y="509408"/>
            <a:chExt cx="1708726" cy="1212811"/>
          </a:xfrm>
        </p:grpSpPr>
        <p:sp>
          <p:nvSpPr>
            <p:cNvPr id="112" name="TextBox 33">
              <a:extLst>
                <a:ext uri="{FF2B5EF4-FFF2-40B4-BE49-F238E27FC236}">
                  <a16:creationId xmlns:a16="http://schemas.microsoft.com/office/drawing/2014/main" id="{44734FAF-11DF-D1C3-3AE4-1068114B5711}"/>
                </a:ext>
              </a:extLst>
            </p:cNvPr>
            <p:cNvSpPr txBox="1"/>
            <p:nvPr/>
          </p:nvSpPr>
          <p:spPr>
            <a:xfrm>
              <a:off x="9005470" y="509408"/>
              <a:ext cx="1707502" cy="27699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LoggerHandle</a:t>
              </a:r>
            </a:p>
          </p:txBody>
        </p:sp>
        <p:sp>
          <p:nvSpPr>
            <p:cNvPr id="113" name="TextBox 146">
              <a:extLst>
                <a:ext uri="{FF2B5EF4-FFF2-40B4-BE49-F238E27FC236}">
                  <a16:creationId xmlns:a16="http://schemas.microsoft.com/office/drawing/2014/main" id="{3C72DBD4-9449-4C53-67FD-FFD986BBD0EB}"/>
                </a:ext>
              </a:extLst>
            </p:cNvPr>
            <p:cNvSpPr txBox="1"/>
            <p:nvPr/>
          </p:nvSpPr>
          <p:spPr>
            <a:xfrm>
              <a:off x="9004858" y="795627"/>
              <a:ext cx="1707501" cy="2802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RunnableQueue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E96AC80-0CF6-ADD7-A8B6-DB83E554DFE7}"/>
                </a:ext>
              </a:extLst>
            </p:cNvPr>
            <p:cNvSpPr/>
            <p:nvPr/>
          </p:nvSpPr>
          <p:spPr>
            <a:xfrm>
              <a:off x="9004858" y="792985"/>
              <a:ext cx="1707501" cy="27699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F70F390-AE07-E381-5618-12243B9CF7CD}"/>
                </a:ext>
              </a:extLst>
            </p:cNvPr>
            <p:cNvSpPr/>
            <p:nvPr/>
          </p:nvSpPr>
          <p:spPr>
            <a:xfrm>
              <a:off x="9004246" y="1075890"/>
              <a:ext cx="1707501" cy="6463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15899B7-5EC4-0166-4898-D4223F383222}"/>
                </a:ext>
              </a:extLst>
            </p:cNvPr>
            <p:cNvSpPr txBox="1"/>
            <p:nvPr/>
          </p:nvSpPr>
          <p:spPr>
            <a:xfrm>
              <a:off x="9004858" y="1075888"/>
              <a:ext cx="1707501" cy="64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eorgia" panose="02040502050405020303" pitchFamily="18" charset="0"/>
                </a:rPr>
                <a:t>Implements a Thread to log the user’s activity</a:t>
              </a:r>
            </a:p>
          </p:txBody>
        </p:sp>
      </p:grp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C3826EE-D92C-3DB1-1063-5D4B2F6031AE}"/>
              </a:ext>
            </a:extLst>
          </p:cNvPr>
          <p:cNvCxnSpPr>
            <a:cxnSpLocks/>
          </p:cNvCxnSpPr>
          <p:nvPr/>
        </p:nvCxnSpPr>
        <p:spPr>
          <a:xfrm flipH="1">
            <a:off x="1111258" y="1042124"/>
            <a:ext cx="91429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72502A7-E079-97DE-1701-34223B87FBE5}"/>
              </a:ext>
            </a:extLst>
          </p:cNvPr>
          <p:cNvGrpSpPr/>
          <p:nvPr/>
        </p:nvGrpSpPr>
        <p:grpSpPr>
          <a:xfrm>
            <a:off x="1437482" y="5799897"/>
            <a:ext cx="1707502" cy="547379"/>
            <a:chOff x="5604758" y="748404"/>
            <a:chExt cx="1707502" cy="547379"/>
          </a:xfrm>
        </p:grpSpPr>
        <p:sp>
          <p:nvSpPr>
            <p:cNvPr id="27" name="TextBox 33">
              <a:extLst>
                <a:ext uri="{FF2B5EF4-FFF2-40B4-BE49-F238E27FC236}">
                  <a16:creationId xmlns:a16="http://schemas.microsoft.com/office/drawing/2014/main" id="{6B474E50-D983-F58F-8421-C20732CB8E1B}"/>
                </a:ext>
              </a:extLst>
            </p:cNvPr>
            <p:cNvSpPr txBox="1"/>
            <p:nvPr/>
          </p:nvSpPr>
          <p:spPr>
            <a:xfrm>
              <a:off x="5604758" y="748404"/>
              <a:ext cx="1707502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Canvas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1AEAB6-FB02-6F3D-03F1-858B207180A0}"/>
                </a:ext>
              </a:extLst>
            </p:cNvPr>
            <p:cNvSpPr/>
            <p:nvPr/>
          </p:nvSpPr>
          <p:spPr>
            <a:xfrm>
              <a:off x="5604758" y="1030535"/>
              <a:ext cx="1707501" cy="1328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82D1FE-998D-4CB7-077B-15AF04AD58F2}"/>
                </a:ext>
              </a:extLst>
            </p:cNvPr>
            <p:cNvSpPr/>
            <p:nvPr/>
          </p:nvSpPr>
          <p:spPr>
            <a:xfrm>
              <a:off x="5604758" y="1162937"/>
              <a:ext cx="1707501" cy="1328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9BC2191-30DC-28F6-32A9-BB956AE2BB77}"/>
              </a:ext>
            </a:extLst>
          </p:cNvPr>
          <p:cNvCxnSpPr>
            <a:cxnSpLocks/>
          </p:cNvCxnSpPr>
          <p:nvPr/>
        </p:nvCxnSpPr>
        <p:spPr>
          <a:xfrm>
            <a:off x="10279246" y="5101074"/>
            <a:ext cx="0" cy="558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BA5410F-492F-67B9-D74E-13DA0A7AADDE}"/>
              </a:ext>
            </a:extLst>
          </p:cNvPr>
          <p:cNvCxnSpPr>
            <a:endCxn id="108" idx="0"/>
          </p:cNvCxnSpPr>
          <p:nvPr/>
        </p:nvCxnSpPr>
        <p:spPr>
          <a:xfrm>
            <a:off x="8948192" y="1042124"/>
            <a:ext cx="3764" cy="187258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D289A80-CE62-CC25-9982-477D873FB5E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990141" y="1042124"/>
            <a:ext cx="0" cy="16643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3BFEDF5-C43D-B518-A59E-DC1B326EAD33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5072439" y="1042124"/>
            <a:ext cx="0" cy="138220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FD48C0B-7A12-716B-A590-FBBEB9F6444F}"/>
              </a:ext>
            </a:extLst>
          </p:cNvPr>
          <p:cNvCxnSpPr>
            <a:cxnSpLocks/>
          </p:cNvCxnSpPr>
          <p:nvPr/>
        </p:nvCxnSpPr>
        <p:spPr>
          <a:xfrm>
            <a:off x="3079726" y="1040540"/>
            <a:ext cx="613" cy="12132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9C04D96-0E51-2E5C-993D-3CD3D1D4B80B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1111258" y="1042124"/>
            <a:ext cx="3764" cy="107388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51D9EF6-674D-E41F-FE59-F63AD8386C5D}"/>
              </a:ext>
            </a:extLst>
          </p:cNvPr>
          <p:cNvCxnSpPr>
            <a:stCxn id="81" idx="2"/>
          </p:cNvCxnSpPr>
          <p:nvPr/>
        </p:nvCxnSpPr>
        <p:spPr>
          <a:xfrm flipH="1">
            <a:off x="11106125" y="2874815"/>
            <a:ext cx="3050" cy="39969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94AA4826-C2CE-44F7-C42E-86CD6AB9AFC8}"/>
              </a:ext>
            </a:extLst>
          </p:cNvPr>
          <p:cNvSpPr/>
          <p:nvPr/>
        </p:nvSpPr>
        <p:spPr>
          <a:xfrm>
            <a:off x="8423957" y="48700"/>
            <a:ext cx="1048469" cy="90450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3442B43-E4FE-95B0-A618-3A886AAD69AD}"/>
              </a:ext>
            </a:extLst>
          </p:cNvPr>
          <p:cNvSpPr txBox="1"/>
          <p:nvPr/>
        </p:nvSpPr>
        <p:spPr>
          <a:xfrm>
            <a:off x="8423957" y="361853"/>
            <a:ext cx="11435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>
                <a:latin typeface="Georgia" panose="02040502050405020303" pitchFamily="18" charset="0"/>
              </a:rPr>
              <a:t>Initializable</a:t>
            </a:r>
            <a:endParaRPr lang="en-US" sz="1300" dirty="0">
              <a:latin typeface="Georgia" panose="02040502050405020303" pitchFamily="18" charset="0"/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7E09933-D880-17A2-6ACB-79DEEADCFEFE}"/>
              </a:ext>
            </a:extLst>
          </p:cNvPr>
          <p:cNvCxnSpPr>
            <a:cxnSpLocks/>
          </p:cNvCxnSpPr>
          <p:nvPr/>
        </p:nvCxnSpPr>
        <p:spPr>
          <a:xfrm flipH="1">
            <a:off x="9472426" y="654241"/>
            <a:ext cx="781830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3367F51-B16B-7C66-5819-1D9B02A2EAA3}"/>
              </a:ext>
            </a:extLst>
          </p:cNvPr>
          <p:cNvGrpSpPr/>
          <p:nvPr/>
        </p:nvGrpSpPr>
        <p:grpSpPr>
          <a:xfrm>
            <a:off x="9425496" y="6016557"/>
            <a:ext cx="1707502" cy="547379"/>
            <a:chOff x="5604758" y="748404"/>
            <a:chExt cx="1707502" cy="547379"/>
          </a:xfrm>
        </p:grpSpPr>
        <p:sp>
          <p:nvSpPr>
            <p:cNvPr id="138" name="TextBox 33">
              <a:extLst>
                <a:ext uri="{FF2B5EF4-FFF2-40B4-BE49-F238E27FC236}">
                  <a16:creationId xmlns:a16="http://schemas.microsoft.com/office/drawing/2014/main" id="{4967DCB8-38D2-7129-D57C-E49227DF7ED1}"/>
                </a:ext>
              </a:extLst>
            </p:cNvPr>
            <p:cNvSpPr txBox="1"/>
            <p:nvPr/>
          </p:nvSpPr>
          <p:spPr>
            <a:xfrm>
              <a:off x="5604758" y="748404"/>
              <a:ext cx="1707502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B3B3615-D952-2AD0-860E-3B01E67A36D5}"/>
                </a:ext>
              </a:extLst>
            </p:cNvPr>
            <p:cNvSpPr/>
            <p:nvPr/>
          </p:nvSpPr>
          <p:spPr>
            <a:xfrm>
              <a:off x="5604758" y="1030535"/>
              <a:ext cx="1707501" cy="1328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7C725C8-9A83-E394-152D-1D2D77743878}"/>
                </a:ext>
              </a:extLst>
            </p:cNvPr>
            <p:cNvSpPr/>
            <p:nvPr/>
          </p:nvSpPr>
          <p:spPr>
            <a:xfrm>
              <a:off x="5604758" y="1162937"/>
              <a:ext cx="1707501" cy="1328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Diamond 140">
            <a:extLst>
              <a:ext uri="{FF2B5EF4-FFF2-40B4-BE49-F238E27FC236}">
                <a16:creationId xmlns:a16="http://schemas.microsoft.com/office/drawing/2014/main" id="{A07A09ED-DD8E-81AA-9627-86AA92B5443C}"/>
              </a:ext>
            </a:extLst>
          </p:cNvPr>
          <p:cNvSpPr/>
          <p:nvPr/>
        </p:nvSpPr>
        <p:spPr>
          <a:xfrm>
            <a:off x="9964921" y="5673771"/>
            <a:ext cx="628650" cy="33765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77BCFAD-B0D7-3A13-FA2F-0C1503EA1891}"/>
              </a:ext>
            </a:extLst>
          </p:cNvPr>
          <p:cNvCxnSpPr>
            <a:cxnSpLocks/>
          </p:cNvCxnSpPr>
          <p:nvPr/>
        </p:nvCxnSpPr>
        <p:spPr>
          <a:xfrm>
            <a:off x="7922778" y="5106695"/>
            <a:ext cx="2356468" cy="8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43833C1-6882-B19E-02EE-8B7354019C1F}"/>
              </a:ext>
            </a:extLst>
          </p:cNvPr>
          <p:cNvCxnSpPr>
            <a:endCxn id="112" idx="0"/>
          </p:cNvCxnSpPr>
          <p:nvPr/>
        </p:nvCxnSpPr>
        <p:spPr>
          <a:xfrm>
            <a:off x="7931711" y="5122848"/>
            <a:ext cx="1225" cy="288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C1F7C6D-1F7C-4040-7D27-D41335AED29D}"/>
              </a:ext>
            </a:extLst>
          </p:cNvPr>
          <p:cNvCxnSpPr>
            <a:cxnSpLocks/>
          </p:cNvCxnSpPr>
          <p:nvPr/>
        </p:nvCxnSpPr>
        <p:spPr>
          <a:xfrm>
            <a:off x="5566042" y="3544263"/>
            <a:ext cx="0" cy="111458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FD75327-3217-99BF-3F53-2AC6EC0FF77C}"/>
              </a:ext>
            </a:extLst>
          </p:cNvPr>
          <p:cNvCxnSpPr/>
          <p:nvPr/>
        </p:nvCxnSpPr>
        <p:spPr>
          <a:xfrm flipV="1">
            <a:off x="4619625" y="3827027"/>
            <a:ext cx="0" cy="823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DB7A9CE-C9D9-797D-A931-A0C0E685319D}"/>
              </a:ext>
            </a:extLst>
          </p:cNvPr>
          <p:cNvCxnSpPr>
            <a:cxnSpLocks/>
          </p:cNvCxnSpPr>
          <p:nvPr/>
        </p:nvCxnSpPr>
        <p:spPr>
          <a:xfrm flipH="1">
            <a:off x="2333401" y="3827027"/>
            <a:ext cx="2286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Diamond 176">
            <a:extLst>
              <a:ext uri="{FF2B5EF4-FFF2-40B4-BE49-F238E27FC236}">
                <a16:creationId xmlns:a16="http://schemas.microsoft.com/office/drawing/2014/main" id="{8BA741DE-C46E-4E4B-FF3D-69CA005A2C66}"/>
              </a:ext>
            </a:extLst>
          </p:cNvPr>
          <p:cNvSpPr/>
          <p:nvPr/>
        </p:nvSpPr>
        <p:spPr>
          <a:xfrm>
            <a:off x="2019076" y="5464248"/>
            <a:ext cx="628650" cy="33765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9648719-CAFD-A187-9960-7732E9DE8663}"/>
              </a:ext>
            </a:extLst>
          </p:cNvPr>
          <p:cNvCxnSpPr>
            <a:cxnSpLocks/>
            <a:endCxn id="177" idx="0"/>
          </p:cNvCxnSpPr>
          <p:nvPr/>
        </p:nvCxnSpPr>
        <p:spPr>
          <a:xfrm>
            <a:off x="2333401" y="3827027"/>
            <a:ext cx="0" cy="1637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5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DB6BCF-8E6D-943F-69ED-11BAD3C8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998" y="95249"/>
            <a:ext cx="10400004" cy="50482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Use Case Diagram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7FA6DF8-AEC9-ECA7-9941-E4E4943622BD}"/>
              </a:ext>
            </a:extLst>
          </p:cNvPr>
          <p:cNvGrpSpPr/>
          <p:nvPr/>
        </p:nvGrpSpPr>
        <p:grpSpPr>
          <a:xfrm>
            <a:off x="441623" y="2528655"/>
            <a:ext cx="658628" cy="1352550"/>
            <a:chOff x="617498" y="848509"/>
            <a:chExt cx="658628" cy="135255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8A09051-8A55-F386-DF6E-ECB1484979C4}"/>
                </a:ext>
              </a:extLst>
            </p:cNvPr>
            <p:cNvSpPr/>
            <p:nvPr/>
          </p:nvSpPr>
          <p:spPr>
            <a:xfrm>
              <a:off x="741323" y="848509"/>
              <a:ext cx="381000" cy="36195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1DCDAD4-EE9E-929F-5CE7-4DF41D9DB85D}"/>
                </a:ext>
              </a:extLst>
            </p:cNvPr>
            <p:cNvCxnSpPr>
              <a:cxnSpLocks/>
            </p:cNvCxnSpPr>
            <p:nvPr/>
          </p:nvCxnSpPr>
          <p:spPr>
            <a:xfrm>
              <a:off x="931823" y="1219983"/>
              <a:ext cx="9601" cy="9810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967B7BF-F2E2-1287-2EB2-1D191AAEFA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823" y="1307836"/>
              <a:ext cx="344303" cy="2362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51B7782-4B5F-2A33-3384-758972B5FA4A}"/>
                </a:ext>
              </a:extLst>
            </p:cNvPr>
            <p:cNvCxnSpPr/>
            <p:nvPr/>
          </p:nvCxnSpPr>
          <p:spPr>
            <a:xfrm flipH="1" flipV="1">
              <a:off x="617498" y="1215999"/>
              <a:ext cx="314020" cy="332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435138-A0D4-7034-F4A2-B996B00851F7}"/>
                </a:ext>
              </a:extLst>
            </p:cNvPr>
            <p:cNvCxnSpPr/>
            <p:nvPr/>
          </p:nvCxnSpPr>
          <p:spPr>
            <a:xfrm>
              <a:off x="931518" y="1951197"/>
              <a:ext cx="333221" cy="175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CCA6A3-65EC-6A37-49CB-608F134A89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498" y="1956847"/>
              <a:ext cx="323926" cy="152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87D375-F591-127A-0AB1-0D450E3CA81C}"/>
              </a:ext>
            </a:extLst>
          </p:cNvPr>
          <p:cNvGrpSpPr/>
          <p:nvPr/>
        </p:nvGrpSpPr>
        <p:grpSpPr>
          <a:xfrm>
            <a:off x="2323842" y="4976586"/>
            <a:ext cx="1143000" cy="504825"/>
            <a:chOff x="2704653" y="1220561"/>
            <a:chExt cx="1143000" cy="50482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C061595-8C17-9708-6BEC-B91EDAD99C01}"/>
                </a:ext>
              </a:extLst>
            </p:cNvPr>
            <p:cNvSpPr/>
            <p:nvPr/>
          </p:nvSpPr>
          <p:spPr>
            <a:xfrm>
              <a:off x="2704653" y="1220561"/>
              <a:ext cx="1143000" cy="50482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7985CF-BCEB-605F-956E-B4E64C903FD4}"/>
                </a:ext>
              </a:extLst>
            </p:cNvPr>
            <p:cNvSpPr txBox="1"/>
            <p:nvPr/>
          </p:nvSpPr>
          <p:spPr>
            <a:xfrm>
              <a:off x="2704654" y="1328348"/>
              <a:ext cx="114299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Georgia" panose="02040502050405020303" pitchFamily="18" charset="0"/>
                </a:rPr>
                <a:t>Toolbar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7DABF0D-FC32-3071-3F01-70F533F4A547}"/>
              </a:ext>
            </a:extLst>
          </p:cNvPr>
          <p:cNvGrpSpPr/>
          <p:nvPr/>
        </p:nvGrpSpPr>
        <p:grpSpPr>
          <a:xfrm>
            <a:off x="2285008" y="660642"/>
            <a:ext cx="1143000" cy="504825"/>
            <a:chOff x="5181446" y="1263579"/>
            <a:chExt cx="1143000" cy="504825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A0E494D-F3B1-29A2-0252-1F4751BA79C6}"/>
                </a:ext>
              </a:extLst>
            </p:cNvPr>
            <p:cNvSpPr/>
            <p:nvPr/>
          </p:nvSpPr>
          <p:spPr>
            <a:xfrm>
              <a:off x="5181446" y="1263579"/>
              <a:ext cx="1143000" cy="50482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93B099-6B79-C765-8A82-B2D49A54CCCF}"/>
                </a:ext>
              </a:extLst>
            </p:cNvPr>
            <p:cNvSpPr txBox="1"/>
            <p:nvPr/>
          </p:nvSpPr>
          <p:spPr>
            <a:xfrm>
              <a:off x="5209066" y="1372754"/>
              <a:ext cx="108776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Georgia" panose="02040502050405020303" pitchFamily="18" charset="0"/>
                </a:rPr>
                <a:t>FileMenu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E77BB9D-30D7-615E-9686-A2974BFDACD8}"/>
              </a:ext>
            </a:extLst>
          </p:cNvPr>
          <p:cNvGrpSpPr/>
          <p:nvPr/>
        </p:nvGrpSpPr>
        <p:grpSpPr>
          <a:xfrm>
            <a:off x="2314760" y="1521818"/>
            <a:ext cx="1143000" cy="504825"/>
            <a:chOff x="7562335" y="1172936"/>
            <a:chExt cx="1143000" cy="50482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D354B3A-37DF-783E-2D1D-440F22ED349B}"/>
                </a:ext>
              </a:extLst>
            </p:cNvPr>
            <p:cNvSpPr/>
            <p:nvPr/>
          </p:nvSpPr>
          <p:spPr>
            <a:xfrm>
              <a:off x="7562335" y="1172936"/>
              <a:ext cx="1143000" cy="50482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6DCE3A-A86B-5F4F-27CE-62CE9E5AC5AA}"/>
                </a:ext>
              </a:extLst>
            </p:cNvPr>
            <p:cNvSpPr txBox="1"/>
            <p:nvPr/>
          </p:nvSpPr>
          <p:spPr>
            <a:xfrm>
              <a:off x="7589955" y="1279154"/>
              <a:ext cx="108776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Georgia" panose="02040502050405020303" pitchFamily="18" charset="0"/>
                </a:rPr>
                <a:t>EditMenu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B3ACFB-9FC9-4174-2D92-C1BD201AE709}"/>
              </a:ext>
            </a:extLst>
          </p:cNvPr>
          <p:cNvGrpSpPr/>
          <p:nvPr/>
        </p:nvGrpSpPr>
        <p:grpSpPr>
          <a:xfrm>
            <a:off x="2314539" y="2419744"/>
            <a:ext cx="1152303" cy="504825"/>
            <a:chOff x="3838350" y="3467099"/>
            <a:chExt cx="1152303" cy="50482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64CC50-FEA5-D0EC-4F1C-656152A93AA2}"/>
                </a:ext>
              </a:extLst>
            </p:cNvPr>
            <p:cNvSpPr/>
            <p:nvPr/>
          </p:nvSpPr>
          <p:spPr>
            <a:xfrm>
              <a:off x="3838350" y="3467099"/>
              <a:ext cx="1143000" cy="50482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9CE3E1-37DC-E460-0016-65C332058A39}"/>
                </a:ext>
              </a:extLst>
            </p:cNvPr>
            <p:cNvSpPr txBox="1"/>
            <p:nvPr/>
          </p:nvSpPr>
          <p:spPr>
            <a:xfrm>
              <a:off x="3847653" y="3573317"/>
              <a:ext cx="1143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Georgia" panose="02040502050405020303" pitchFamily="18" charset="0"/>
                </a:rPr>
                <a:t>ShapesMenu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87234A7-D5DB-3617-7020-9481030E880C}"/>
              </a:ext>
            </a:extLst>
          </p:cNvPr>
          <p:cNvGrpSpPr/>
          <p:nvPr/>
        </p:nvGrpSpPr>
        <p:grpSpPr>
          <a:xfrm>
            <a:off x="4734412" y="1070060"/>
            <a:ext cx="1143000" cy="504825"/>
            <a:chOff x="827129" y="4373336"/>
            <a:chExt cx="1143000" cy="50482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2B2C0-0899-4ABF-1985-E4CDCD532D78}"/>
                </a:ext>
              </a:extLst>
            </p:cNvPr>
            <p:cNvSpPr/>
            <p:nvPr/>
          </p:nvSpPr>
          <p:spPr>
            <a:xfrm>
              <a:off x="827129" y="4373336"/>
              <a:ext cx="1143000" cy="50482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3B3459-6AD6-0875-F1BD-0148B0D08D01}"/>
                </a:ext>
              </a:extLst>
            </p:cNvPr>
            <p:cNvSpPr txBox="1"/>
            <p:nvPr/>
          </p:nvSpPr>
          <p:spPr>
            <a:xfrm>
              <a:off x="854749" y="4479554"/>
              <a:ext cx="108776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Georgia" panose="02040502050405020303" pitchFamily="18" charset="0"/>
                </a:rPr>
                <a:t>Pencil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1885464-491C-1E63-ACAE-EFE480F5A8A6}"/>
              </a:ext>
            </a:extLst>
          </p:cNvPr>
          <p:cNvGrpSpPr/>
          <p:nvPr/>
        </p:nvGrpSpPr>
        <p:grpSpPr>
          <a:xfrm>
            <a:off x="2333484" y="3261292"/>
            <a:ext cx="1143000" cy="504825"/>
            <a:chOff x="10219878" y="1710436"/>
            <a:chExt cx="1143000" cy="50482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C563347-1EF7-B00D-70B3-4FC0F4977922}"/>
                </a:ext>
              </a:extLst>
            </p:cNvPr>
            <p:cNvSpPr/>
            <p:nvPr/>
          </p:nvSpPr>
          <p:spPr>
            <a:xfrm>
              <a:off x="10219878" y="1710436"/>
              <a:ext cx="1143000" cy="50482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BF921C-0CCB-3BA2-4775-7100A2B5E9CA}"/>
                </a:ext>
              </a:extLst>
            </p:cNvPr>
            <p:cNvSpPr txBox="1"/>
            <p:nvPr/>
          </p:nvSpPr>
          <p:spPr>
            <a:xfrm>
              <a:off x="10247498" y="1808458"/>
              <a:ext cx="108776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Georgia" panose="02040502050405020303" pitchFamily="18" charset="0"/>
                </a:rPr>
                <a:t>RotateMenu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7132E5-224A-A2AF-9D35-873ED244F3F6}"/>
              </a:ext>
            </a:extLst>
          </p:cNvPr>
          <p:cNvGrpSpPr/>
          <p:nvPr/>
        </p:nvGrpSpPr>
        <p:grpSpPr>
          <a:xfrm>
            <a:off x="2361104" y="5805191"/>
            <a:ext cx="1143000" cy="504825"/>
            <a:chOff x="10362942" y="5382986"/>
            <a:chExt cx="1143000" cy="50482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9A0D4A1-E1E4-1340-1977-6AA7F4142B69}"/>
                </a:ext>
              </a:extLst>
            </p:cNvPr>
            <p:cNvSpPr/>
            <p:nvPr/>
          </p:nvSpPr>
          <p:spPr>
            <a:xfrm>
              <a:off x="10362942" y="5382986"/>
              <a:ext cx="1143000" cy="50482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8A5156-535D-215D-8E1B-D3789D2538F3}"/>
                </a:ext>
              </a:extLst>
            </p:cNvPr>
            <p:cNvSpPr txBox="1"/>
            <p:nvPr/>
          </p:nvSpPr>
          <p:spPr>
            <a:xfrm>
              <a:off x="10408399" y="5489204"/>
              <a:ext cx="108776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Georgia" panose="02040502050405020303" pitchFamily="18" charset="0"/>
                </a:rPr>
                <a:t>Extras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547F615-8838-2BF1-CA4C-37A399FCFF43}"/>
              </a:ext>
            </a:extLst>
          </p:cNvPr>
          <p:cNvGrpSpPr/>
          <p:nvPr/>
        </p:nvGrpSpPr>
        <p:grpSpPr>
          <a:xfrm>
            <a:off x="2305864" y="4122468"/>
            <a:ext cx="1143000" cy="504825"/>
            <a:chOff x="6324446" y="4878161"/>
            <a:chExt cx="1143000" cy="50482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0EA0766-3F80-BCAF-26B6-F35C1062B86A}"/>
                </a:ext>
              </a:extLst>
            </p:cNvPr>
            <p:cNvSpPr/>
            <p:nvPr/>
          </p:nvSpPr>
          <p:spPr>
            <a:xfrm>
              <a:off x="6324446" y="4878161"/>
              <a:ext cx="1143000" cy="50482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E509AAB-FECF-75F7-E47B-49504C87BEB6}"/>
                </a:ext>
              </a:extLst>
            </p:cNvPr>
            <p:cNvSpPr txBox="1"/>
            <p:nvPr/>
          </p:nvSpPr>
          <p:spPr>
            <a:xfrm>
              <a:off x="6352066" y="4984379"/>
              <a:ext cx="108776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Georgia" panose="02040502050405020303" pitchFamily="18" charset="0"/>
                </a:rPr>
                <a:t>HelpMenu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DFEF317-BD1D-0361-0A8B-E29B6F2E7D76}"/>
              </a:ext>
            </a:extLst>
          </p:cNvPr>
          <p:cNvGrpSpPr/>
          <p:nvPr/>
        </p:nvGrpSpPr>
        <p:grpSpPr>
          <a:xfrm>
            <a:off x="4552812" y="3243906"/>
            <a:ext cx="1143000" cy="504825"/>
            <a:chOff x="7562335" y="3441559"/>
            <a:chExt cx="1143000" cy="504825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1BAF054-BA96-6DDF-D8B1-DA5F4A8FF0FD}"/>
                </a:ext>
              </a:extLst>
            </p:cNvPr>
            <p:cNvSpPr/>
            <p:nvPr/>
          </p:nvSpPr>
          <p:spPr>
            <a:xfrm>
              <a:off x="7562335" y="3441559"/>
              <a:ext cx="1143000" cy="50482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5033BD-1D4A-BCDA-BA2F-A155083D98AC}"/>
                </a:ext>
              </a:extLst>
            </p:cNvPr>
            <p:cNvSpPr txBox="1"/>
            <p:nvPr/>
          </p:nvSpPr>
          <p:spPr>
            <a:xfrm>
              <a:off x="7589955" y="3541310"/>
              <a:ext cx="108776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Georgia" panose="02040502050405020303" pitchFamily="18" charset="0"/>
                </a:rPr>
                <a:t>ImageIcons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04891AB-EFB2-B18C-8802-A22553AE67A6}"/>
              </a:ext>
            </a:extLst>
          </p:cNvPr>
          <p:cNvSpPr txBox="1"/>
          <p:nvPr/>
        </p:nvSpPr>
        <p:spPr>
          <a:xfrm>
            <a:off x="286309" y="3993118"/>
            <a:ext cx="9239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Georgia" panose="02040502050405020303" pitchFamily="18" charset="0"/>
              </a:rPr>
              <a:t>User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74F4957-B17C-512B-BFA6-5FAF2D9FAB7A}"/>
              </a:ext>
            </a:extLst>
          </p:cNvPr>
          <p:cNvCxnSpPr>
            <a:endCxn id="38" idx="2"/>
          </p:cNvCxnSpPr>
          <p:nvPr/>
        </p:nvCxnSpPr>
        <p:spPr>
          <a:xfrm flipV="1">
            <a:off x="1210234" y="913055"/>
            <a:ext cx="1074774" cy="161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C299EA8-7C73-5249-8F7F-C6B942EE00DA}"/>
              </a:ext>
            </a:extLst>
          </p:cNvPr>
          <p:cNvCxnSpPr>
            <a:cxnSpLocks/>
          </p:cNvCxnSpPr>
          <p:nvPr/>
        </p:nvCxnSpPr>
        <p:spPr>
          <a:xfrm flipV="1">
            <a:off x="1246374" y="1793281"/>
            <a:ext cx="1066254" cy="102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59B206-9BE3-5554-1985-BDE1483BC20D}"/>
              </a:ext>
            </a:extLst>
          </p:cNvPr>
          <p:cNvCxnSpPr>
            <a:cxnSpLocks/>
          </p:cNvCxnSpPr>
          <p:nvPr/>
        </p:nvCxnSpPr>
        <p:spPr>
          <a:xfrm flipV="1">
            <a:off x="1275821" y="2757893"/>
            <a:ext cx="1038413" cy="25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44C2428-A570-E0C8-157F-14F3FF045F2E}"/>
              </a:ext>
            </a:extLst>
          </p:cNvPr>
          <p:cNvCxnSpPr>
            <a:cxnSpLocks/>
          </p:cNvCxnSpPr>
          <p:nvPr/>
        </p:nvCxnSpPr>
        <p:spPr>
          <a:xfrm>
            <a:off x="1371597" y="3317543"/>
            <a:ext cx="952245" cy="225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0D243A-5799-8F92-C4F9-9DBCAAFC63B6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1220119" y="3806872"/>
            <a:ext cx="1140985" cy="225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4BA49E5-1557-66D7-6D8A-93F4142402CF}"/>
              </a:ext>
            </a:extLst>
          </p:cNvPr>
          <p:cNvCxnSpPr>
            <a:endCxn id="3" idx="1"/>
          </p:cNvCxnSpPr>
          <p:nvPr/>
        </p:nvCxnSpPr>
        <p:spPr>
          <a:xfrm>
            <a:off x="1276126" y="3611726"/>
            <a:ext cx="1047717" cy="161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F6CF213-99AC-46A0-CE67-4E245364FDF5}"/>
              </a:ext>
            </a:extLst>
          </p:cNvPr>
          <p:cNvCxnSpPr>
            <a:cxnSpLocks/>
          </p:cNvCxnSpPr>
          <p:nvPr/>
        </p:nvCxnSpPr>
        <p:spPr>
          <a:xfrm>
            <a:off x="1343311" y="3454686"/>
            <a:ext cx="961887" cy="92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8606C63-2D57-08E8-2E22-49DE36897F74}"/>
              </a:ext>
            </a:extLst>
          </p:cNvPr>
          <p:cNvCxnSpPr>
            <a:stCxn id="38" idx="6"/>
            <a:endCxn id="37" idx="2"/>
          </p:cNvCxnSpPr>
          <p:nvPr/>
        </p:nvCxnSpPr>
        <p:spPr>
          <a:xfrm>
            <a:off x="3428008" y="913055"/>
            <a:ext cx="1124804" cy="258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C30CAD7-DA1E-9A83-63FB-4B68C68DC462}"/>
              </a:ext>
            </a:extLst>
          </p:cNvPr>
          <p:cNvCxnSpPr>
            <a:stCxn id="39" idx="6"/>
            <a:endCxn id="31" idx="1"/>
          </p:cNvCxnSpPr>
          <p:nvPr/>
        </p:nvCxnSpPr>
        <p:spPr>
          <a:xfrm>
            <a:off x="3457760" y="1774231"/>
            <a:ext cx="1122672" cy="171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A4375C4-51BC-B5F5-759C-D5EC810B046F}"/>
              </a:ext>
            </a:extLst>
          </p:cNvPr>
          <p:cNvCxnSpPr>
            <a:stCxn id="12" idx="3"/>
            <a:endCxn id="31" idx="1"/>
          </p:cNvCxnSpPr>
          <p:nvPr/>
        </p:nvCxnSpPr>
        <p:spPr>
          <a:xfrm>
            <a:off x="3466842" y="2672156"/>
            <a:ext cx="1113590" cy="81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DE74A5C-DEFB-9532-E59A-0B8E093C680A}"/>
              </a:ext>
            </a:extLst>
          </p:cNvPr>
          <p:cNvCxnSpPr>
            <a:stCxn id="41" idx="6"/>
            <a:endCxn id="37" idx="2"/>
          </p:cNvCxnSpPr>
          <p:nvPr/>
        </p:nvCxnSpPr>
        <p:spPr>
          <a:xfrm flipV="1">
            <a:off x="3476484" y="3496319"/>
            <a:ext cx="1076328" cy="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6F0DA17-E149-90CD-9467-6870571A7A51}"/>
              </a:ext>
            </a:extLst>
          </p:cNvPr>
          <p:cNvCxnSpPr>
            <a:stCxn id="34" idx="6"/>
            <a:endCxn id="31" idx="1"/>
          </p:cNvCxnSpPr>
          <p:nvPr/>
        </p:nvCxnSpPr>
        <p:spPr>
          <a:xfrm flipV="1">
            <a:off x="3448864" y="3489851"/>
            <a:ext cx="1131568" cy="88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A9C154B-5F34-8FFE-F0B0-F6E899956C44}"/>
              </a:ext>
            </a:extLst>
          </p:cNvPr>
          <p:cNvGrpSpPr/>
          <p:nvPr/>
        </p:nvGrpSpPr>
        <p:grpSpPr>
          <a:xfrm>
            <a:off x="6013655" y="1057667"/>
            <a:ext cx="1143000" cy="504825"/>
            <a:chOff x="827129" y="4373336"/>
            <a:chExt cx="1143000" cy="504825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DDE2EED-09AC-6168-7E8F-98085A86A553}"/>
                </a:ext>
              </a:extLst>
            </p:cNvPr>
            <p:cNvSpPr/>
            <p:nvPr/>
          </p:nvSpPr>
          <p:spPr>
            <a:xfrm>
              <a:off x="827129" y="4373336"/>
              <a:ext cx="1143000" cy="50482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73C0256-46E1-DD64-0BBC-509603ADF42A}"/>
                </a:ext>
              </a:extLst>
            </p:cNvPr>
            <p:cNvSpPr txBox="1"/>
            <p:nvPr/>
          </p:nvSpPr>
          <p:spPr>
            <a:xfrm>
              <a:off x="854749" y="4479554"/>
              <a:ext cx="108776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Georgia" panose="02040502050405020303" pitchFamily="18" charset="0"/>
                </a:rPr>
                <a:t>Eraser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1145683-0748-5A4E-E25C-02CBCCE252F4}"/>
              </a:ext>
            </a:extLst>
          </p:cNvPr>
          <p:cNvGrpSpPr/>
          <p:nvPr/>
        </p:nvGrpSpPr>
        <p:grpSpPr>
          <a:xfrm>
            <a:off x="7444043" y="3262336"/>
            <a:ext cx="1143000" cy="504825"/>
            <a:chOff x="827129" y="4373336"/>
            <a:chExt cx="1143000" cy="504825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BC7320D-557D-C7FE-66CF-F76929C38122}"/>
                </a:ext>
              </a:extLst>
            </p:cNvPr>
            <p:cNvSpPr/>
            <p:nvPr/>
          </p:nvSpPr>
          <p:spPr>
            <a:xfrm>
              <a:off x="827129" y="4373336"/>
              <a:ext cx="1143000" cy="50482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610BEE2-B145-EBB7-B9F8-703F8D3CC982}"/>
                </a:ext>
              </a:extLst>
            </p:cNvPr>
            <p:cNvSpPr txBox="1"/>
            <p:nvPr/>
          </p:nvSpPr>
          <p:spPr>
            <a:xfrm>
              <a:off x="854749" y="4479554"/>
              <a:ext cx="108776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Georgia" panose="02040502050405020303" pitchFamily="18" charset="0"/>
                </a:rPr>
                <a:t>Canvas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527057C-429C-092B-917B-2316A26A4CF7}"/>
              </a:ext>
            </a:extLst>
          </p:cNvPr>
          <p:cNvGrpSpPr/>
          <p:nvPr/>
        </p:nvGrpSpPr>
        <p:grpSpPr>
          <a:xfrm>
            <a:off x="6228974" y="6057603"/>
            <a:ext cx="1143000" cy="504825"/>
            <a:chOff x="827129" y="4373336"/>
            <a:chExt cx="1143000" cy="504825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2C002FA-CD9E-4DD9-1E6C-D892F3AE8349}"/>
                </a:ext>
              </a:extLst>
            </p:cNvPr>
            <p:cNvSpPr/>
            <p:nvPr/>
          </p:nvSpPr>
          <p:spPr>
            <a:xfrm>
              <a:off x="827129" y="4373336"/>
              <a:ext cx="1143000" cy="50482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E191C75-3584-B25B-F0E6-259EB01B7B6F}"/>
                </a:ext>
              </a:extLst>
            </p:cNvPr>
            <p:cNvSpPr txBox="1"/>
            <p:nvPr/>
          </p:nvSpPr>
          <p:spPr>
            <a:xfrm>
              <a:off x="854749" y="4385718"/>
              <a:ext cx="108776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Georgia" panose="02040502050405020303" pitchFamily="18" charset="0"/>
                </a:rPr>
                <a:t>Mouse Coordinates</a:t>
              </a:r>
            </a:p>
          </p:txBody>
        </p: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857280E-232F-1635-7E06-F819CD558CB4}"/>
              </a:ext>
            </a:extLst>
          </p:cNvPr>
          <p:cNvCxnSpPr>
            <a:stCxn id="97" idx="3"/>
          </p:cNvCxnSpPr>
          <p:nvPr/>
        </p:nvCxnSpPr>
        <p:spPr>
          <a:xfrm flipH="1">
            <a:off x="6895946" y="3693231"/>
            <a:ext cx="715485" cy="2364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4D15290-65AC-C903-FB85-01AA6A2ADFBF}"/>
              </a:ext>
            </a:extLst>
          </p:cNvPr>
          <p:cNvCxnSpPr>
            <a:stCxn id="100" idx="2"/>
            <a:endCxn id="37" idx="4"/>
          </p:cNvCxnSpPr>
          <p:nvPr/>
        </p:nvCxnSpPr>
        <p:spPr>
          <a:xfrm flipH="1" flipV="1">
            <a:off x="5124312" y="3748731"/>
            <a:ext cx="1104662" cy="256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5EF93FB-6E80-5370-2BB9-0A4CA332AE9A}"/>
              </a:ext>
            </a:extLst>
          </p:cNvPr>
          <p:cNvGrpSpPr/>
          <p:nvPr/>
        </p:nvGrpSpPr>
        <p:grpSpPr>
          <a:xfrm>
            <a:off x="7292898" y="1057666"/>
            <a:ext cx="1149829" cy="504825"/>
            <a:chOff x="827129" y="4373336"/>
            <a:chExt cx="1149829" cy="504825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B352406-D95C-8135-AB0F-0A5928EFD4EB}"/>
                </a:ext>
              </a:extLst>
            </p:cNvPr>
            <p:cNvSpPr/>
            <p:nvPr/>
          </p:nvSpPr>
          <p:spPr>
            <a:xfrm>
              <a:off x="827129" y="4373336"/>
              <a:ext cx="1143000" cy="50482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F43219C-324A-1416-EC5A-21B96D7BB477}"/>
                </a:ext>
              </a:extLst>
            </p:cNvPr>
            <p:cNvSpPr txBox="1"/>
            <p:nvPr/>
          </p:nvSpPr>
          <p:spPr>
            <a:xfrm>
              <a:off x="833958" y="4479554"/>
              <a:ext cx="1143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Georgia" panose="02040502050405020303" pitchFamily="18" charset="0"/>
                </a:rPr>
                <a:t>Straight Line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3DDAED0-941D-5615-8582-984E6822F360}"/>
              </a:ext>
            </a:extLst>
          </p:cNvPr>
          <p:cNvGrpSpPr/>
          <p:nvPr/>
        </p:nvGrpSpPr>
        <p:grpSpPr>
          <a:xfrm>
            <a:off x="8572141" y="1070060"/>
            <a:ext cx="1143000" cy="504825"/>
            <a:chOff x="827129" y="4373336"/>
            <a:chExt cx="1143000" cy="504825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9250DD44-5057-4A7C-AF94-73EEBA80D332}"/>
                </a:ext>
              </a:extLst>
            </p:cNvPr>
            <p:cNvSpPr/>
            <p:nvPr/>
          </p:nvSpPr>
          <p:spPr>
            <a:xfrm>
              <a:off x="827129" y="4373336"/>
              <a:ext cx="1143000" cy="50482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A3226CA-75A5-91EE-4758-E7DF4968F127}"/>
                </a:ext>
              </a:extLst>
            </p:cNvPr>
            <p:cNvSpPr txBox="1"/>
            <p:nvPr/>
          </p:nvSpPr>
          <p:spPr>
            <a:xfrm>
              <a:off x="840786" y="4479554"/>
              <a:ext cx="111568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Georgia" panose="02040502050405020303" pitchFamily="18" charset="0"/>
                </a:rPr>
                <a:t>Dashed Line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86038FB-E838-2664-BBA6-1336F4232BCE}"/>
              </a:ext>
            </a:extLst>
          </p:cNvPr>
          <p:cNvGrpSpPr/>
          <p:nvPr/>
        </p:nvGrpSpPr>
        <p:grpSpPr>
          <a:xfrm>
            <a:off x="8939225" y="2290461"/>
            <a:ext cx="1143000" cy="504825"/>
            <a:chOff x="827129" y="4373336"/>
            <a:chExt cx="1143000" cy="504825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9280F1D-2E8A-D545-5B30-CED1E8D284C3}"/>
                </a:ext>
              </a:extLst>
            </p:cNvPr>
            <p:cNvSpPr/>
            <p:nvPr/>
          </p:nvSpPr>
          <p:spPr>
            <a:xfrm>
              <a:off x="827129" y="4373336"/>
              <a:ext cx="1143000" cy="50482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222C5CC-0292-5C8D-5EAF-1C0D56511135}"/>
                </a:ext>
              </a:extLst>
            </p:cNvPr>
            <p:cNvSpPr txBox="1"/>
            <p:nvPr/>
          </p:nvSpPr>
          <p:spPr>
            <a:xfrm>
              <a:off x="854749" y="4479554"/>
              <a:ext cx="108776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Georgia" panose="02040502050405020303" pitchFamily="18" charset="0"/>
                </a:rPr>
                <a:t>Clear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1C366C1-124A-5FED-0F92-2FAB9F107A3C}"/>
              </a:ext>
            </a:extLst>
          </p:cNvPr>
          <p:cNvGrpSpPr/>
          <p:nvPr/>
        </p:nvGrpSpPr>
        <p:grpSpPr>
          <a:xfrm>
            <a:off x="9252309" y="4978155"/>
            <a:ext cx="1143000" cy="504825"/>
            <a:chOff x="827129" y="4373336"/>
            <a:chExt cx="1143000" cy="504825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B04C295-C292-213D-C731-783B021CB365}"/>
                </a:ext>
              </a:extLst>
            </p:cNvPr>
            <p:cNvSpPr/>
            <p:nvPr/>
          </p:nvSpPr>
          <p:spPr>
            <a:xfrm>
              <a:off x="827129" y="4373336"/>
              <a:ext cx="1143000" cy="50482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A4B45CC-5762-FF67-AC08-A828E395613D}"/>
                </a:ext>
              </a:extLst>
            </p:cNvPr>
            <p:cNvSpPr txBox="1"/>
            <p:nvPr/>
          </p:nvSpPr>
          <p:spPr>
            <a:xfrm>
              <a:off x="854749" y="4479554"/>
              <a:ext cx="108776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Georgia" panose="02040502050405020303" pitchFamily="18" charset="0"/>
                </a:rPr>
                <a:t>Zoom In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C4FDEB3-7F77-D8D7-ACD0-D66B081E1E43}"/>
              </a:ext>
            </a:extLst>
          </p:cNvPr>
          <p:cNvGrpSpPr/>
          <p:nvPr/>
        </p:nvGrpSpPr>
        <p:grpSpPr>
          <a:xfrm>
            <a:off x="10248903" y="2318039"/>
            <a:ext cx="1143000" cy="504825"/>
            <a:chOff x="827129" y="4373336"/>
            <a:chExt cx="1143000" cy="504825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0463F0C-D128-61BB-528C-5D9614DAAC2A}"/>
                </a:ext>
              </a:extLst>
            </p:cNvPr>
            <p:cNvSpPr/>
            <p:nvPr/>
          </p:nvSpPr>
          <p:spPr>
            <a:xfrm>
              <a:off x="827129" y="4373336"/>
              <a:ext cx="1143000" cy="50482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6C596D1-5B02-B70D-B2A7-C320FD2C819F}"/>
                </a:ext>
              </a:extLst>
            </p:cNvPr>
            <p:cNvSpPr txBox="1"/>
            <p:nvPr/>
          </p:nvSpPr>
          <p:spPr>
            <a:xfrm>
              <a:off x="854749" y="4479554"/>
              <a:ext cx="108776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Georgia" panose="02040502050405020303" pitchFamily="18" charset="0"/>
                </a:rPr>
                <a:t>Resize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2203817-7950-752A-A048-56E572F0EA9E}"/>
              </a:ext>
            </a:extLst>
          </p:cNvPr>
          <p:cNvGrpSpPr/>
          <p:nvPr/>
        </p:nvGrpSpPr>
        <p:grpSpPr>
          <a:xfrm>
            <a:off x="10498445" y="4978154"/>
            <a:ext cx="1143000" cy="504825"/>
            <a:chOff x="827129" y="4373336"/>
            <a:chExt cx="1143000" cy="504825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3DDB9CE-C28D-3A38-64B4-11E2E63C217F}"/>
                </a:ext>
              </a:extLst>
            </p:cNvPr>
            <p:cNvSpPr/>
            <p:nvPr/>
          </p:nvSpPr>
          <p:spPr>
            <a:xfrm>
              <a:off x="827129" y="4373336"/>
              <a:ext cx="1143000" cy="50482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63BE624-3A28-38FE-DA03-5BAB7D47AB7B}"/>
                </a:ext>
              </a:extLst>
            </p:cNvPr>
            <p:cNvSpPr txBox="1"/>
            <p:nvPr/>
          </p:nvSpPr>
          <p:spPr>
            <a:xfrm>
              <a:off x="854749" y="4479554"/>
              <a:ext cx="108776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Georgia" panose="02040502050405020303" pitchFamily="18" charset="0"/>
                </a:rPr>
                <a:t>Zoom Out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D296FEC-A422-DB4C-6385-E86E61806B7C}"/>
              </a:ext>
            </a:extLst>
          </p:cNvPr>
          <p:cNvGrpSpPr/>
          <p:nvPr/>
        </p:nvGrpSpPr>
        <p:grpSpPr>
          <a:xfrm>
            <a:off x="9926945" y="3547703"/>
            <a:ext cx="1143000" cy="504825"/>
            <a:chOff x="827129" y="4373336"/>
            <a:chExt cx="1143000" cy="504825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EA2FA0AD-B63C-FE42-A087-AC91B82B0DE6}"/>
                </a:ext>
              </a:extLst>
            </p:cNvPr>
            <p:cNvSpPr/>
            <p:nvPr/>
          </p:nvSpPr>
          <p:spPr>
            <a:xfrm>
              <a:off x="827129" y="4373336"/>
              <a:ext cx="1143000" cy="50482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914393E-E4B9-08D2-6203-A63515FF444E}"/>
                </a:ext>
              </a:extLst>
            </p:cNvPr>
            <p:cNvSpPr txBox="1"/>
            <p:nvPr/>
          </p:nvSpPr>
          <p:spPr>
            <a:xfrm>
              <a:off x="854749" y="4479554"/>
              <a:ext cx="108776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Georgia" panose="02040502050405020303" pitchFamily="18" charset="0"/>
                </a:rPr>
                <a:t>ColorPicker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2B9D1F0-2137-9500-6D3F-F0503B4AEE4A}"/>
              </a:ext>
            </a:extLst>
          </p:cNvPr>
          <p:cNvGrpSpPr/>
          <p:nvPr/>
        </p:nvGrpSpPr>
        <p:grpSpPr>
          <a:xfrm>
            <a:off x="7871227" y="5176897"/>
            <a:ext cx="1143000" cy="504825"/>
            <a:chOff x="827129" y="4373336"/>
            <a:chExt cx="1143000" cy="504825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C993563-9533-3F09-8690-E4F833126C35}"/>
                </a:ext>
              </a:extLst>
            </p:cNvPr>
            <p:cNvSpPr/>
            <p:nvPr/>
          </p:nvSpPr>
          <p:spPr>
            <a:xfrm>
              <a:off x="827129" y="4373336"/>
              <a:ext cx="1143000" cy="50482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B4F514A-1443-197A-3441-607AD582F31E}"/>
                </a:ext>
              </a:extLst>
            </p:cNvPr>
            <p:cNvSpPr txBox="1"/>
            <p:nvPr/>
          </p:nvSpPr>
          <p:spPr>
            <a:xfrm>
              <a:off x="854749" y="4479554"/>
              <a:ext cx="108776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Georgia" panose="02040502050405020303" pitchFamily="18" charset="0"/>
                </a:rPr>
                <a:t>Pixel Color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734627B-E6F8-4DD4-BF25-CAC4520BFB10}"/>
              </a:ext>
            </a:extLst>
          </p:cNvPr>
          <p:cNvGrpSpPr/>
          <p:nvPr/>
        </p:nvGrpSpPr>
        <p:grpSpPr>
          <a:xfrm>
            <a:off x="4011110" y="5785724"/>
            <a:ext cx="1143000" cy="504825"/>
            <a:chOff x="827129" y="4373336"/>
            <a:chExt cx="1143000" cy="504825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63F6261-CD14-166D-38B6-F82EFD2D2533}"/>
                </a:ext>
              </a:extLst>
            </p:cNvPr>
            <p:cNvSpPr/>
            <p:nvPr/>
          </p:nvSpPr>
          <p:spPr>
            <a:xfrm>
              <a:off x="827129" y="4373336"/>
              <a:ext cx="1143000" cy="50482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4BCE19-E090-9398-C502-E1748A31B646}"/>
                </a:ext>
              </a:extLst>
            </p:cNvPr>
            <p:cNvSpPr txBox="1"/>
            <p:nvPr/>
          </p:nvSpPr>
          <p:spPr>
            <a:xfrm>
              <a:off x="854749" y="4479554"/>
              <a:ext cx="108776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Georgia" panose="02040502050405020303" pitchFamily="18" charset="0"/>
                </a:rPr>
                <a:t>Dark Mode</a:t>
              </a:r>
            </a:p>
          </p:txBody>
        </p:sp>
      </p:grp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604117D-782A-2313-1FE2-4171F3EBF2F0}"/>
              </a:ext>
            </a:extLst>
          </p:cNvPr>
          <p:cNvCxnSpPr>
            <a:cxnSpLocks/>
            <a:endCxn id="131" idx="2"/>
          </p:cNvCxnSpPr>
          <p:nvPr/>
        </p:nvCxnSpPr>
        <p:spPr>
          <a:xfrm flipV="1">
            <a:off x="3504340" y="6038137"/>
            <a:ext cx="506770" cy="19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BE26C84-E4E6-293F-0EBF-01CB696D4FDA}"/>
              </a:ext>
            </a:extLst>
          </p:cNvPr>
          <p:cNvCxnSpPr>
            <a:cxnSpLocks/>
            <a:stCxn id="35" idx="6"/>
            <a:endCxn id="94" idx="2"/>
          </p:cNvCxnSpPr>
          <p:nvPr/>
        </p:nvCxnSpPr>
        <p:spPr>
          <a:xfrm flipV="1">
            <a:off x="5877412" y="1310080"/>
            <a:ext cx="136243" cy="12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D3669AE-E055-3B86-F72B-88A0724D13C9}"/>
              </a:ext>
            </a:extLst>
          </p:cNvPr>
          <p:cNvCxnSpPr>
            <a:stCxn id="94" idx="6"/>
            <a:endCxn id="108" idx="1"/>
          </p:cNvCxnSpPr>
          <p:nvPr/>
        </p:nvCxnSpPr>
        <p:spPr>
          <a:xfrm flipV="1">
            <a:off x="7156655" y="1310078"/>
            <a:ext cx="143072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D0B3DB1-9353-B063-C92F-BD0DB2554467}"/>
              </a:ext>
            </a:extLst>
          </p:cNvPr>
          <p:cNvCxnSpPr>
            <a:stCxn id="108" idx="3"/>
            <a:endCxn id="111" idx="1"/>
          </p:cNvCxnSpPr>
          <p:nvPr/>
        </p:nvCxnSpPr>
        <p:spPr>
          <a:xfrm>
            <a:off x="8442727" y="1310078"/>
            <a:ext cx="143071" cy="12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FCF9D56-7581-4F03-49DE-9ADB4684A24B}"/>
              </a:ext>
            </a:extLst>
          </p:cNvPr>
          <p:cNvCxnSpPr>
            <a:stCxn id="116" idx="6"/>
            <a:endCxn id="122" idx="2"/>
          </p:cNvCxnSpPr>
          <p:nvPr/>
        </p:nvCxnSpPr>
        <p:spPr>
          <a:xfrm flipV="1">
            <a:off x="10395309" y="5230567"/>
            <a:ext cx="10313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3CBCF88-CC43-559D-CE8A-F34061B43AB9}"/>
              </a:ext>
            </a:extLst>
          </p:cNvPr>
          <p:cNvCxnSpPr>
            <a:stCxn id="97" idx="1"/>
            <a:endCxn id="35" idx="4"/>
          </p:cNvCxnSpPr>
          <p:nvPr/>
        </p:nvCxnSpPr>
        <p:spPr>
          <a:xfrm flipH="1" flipV="1">
            <a:off x="5305912" y="1574885"/>
            <a:ext cx="2305519" cy="1761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B138EFF-8087-DEC6-4A8B-A8B0C550732F}"/>
              </a:ext>
            </a:extLst>
          </p:cNvPr>
          <p:cNvCxnSpPr>
            <a:cxnSpLocks/>
          </p:cNvCxnSpPr>
          <p:nvPr/>
        </p:nvCxnSpPr>
        <p:spPr>
          <a:xfrm flipH="1" flipV="1">
            <a:off x="6734011" y="1565881"/>
            <a:ext cx="1006610" cy="1751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A00F533-D73F-699C-D7F3-85F4AAD6B700}"/>
              </a:ext>
            </a:extLst>
          </p:cNvPr>
          <p:cNvCxnSpPr>
            <a:stCxn id="97" idx="0"/>
            <a:endCxn id="107" idx="4"/>
          </p:cNvCxnSpPr>
          <p:nvPr/>
        </p:nvCxnSpPr>
        <p:spPr>
          <a:xfrm flipH="1" flipV="1">
            <a:off x="7864398" y="1562491"/>
            <a:ext cx="151145" cy="1699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3BC3810-13F1-0047-F997-8E99D9339949}"/>
              </a:ext>
            </a:extLst>
          </p:cNvPr>
          <p:cNvCxnSpPr/>
          <p:nvPr/>
        </p:nvCxnSpPr>
        <p:spPr>
          <a:xfrm flipV="1">
            <a:off x="8267685" y="1565881"/>
            <a:ext cx="698855" cy="171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736CB13-A041-5D67-B7BC-E5840685CA93}"/>
              </a:ext>
            </a:extLst>
          </p:cNvPr>
          <p:cNvCxnSpPr>
            <a:cxnSpLocks/>
          </p:cNvCxnSpPr>
          <p:nvPr/>
        </p:nvCxnSpPr>
        <p:spPr>
          <a:xfrm flipV="1">
            <a:off x="8514262" y="2795285"/>
            <a:ext cx="752904" cy="573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3A79C5F-3D4C-058A-E941-B2A80423883C}"/>
              </a:ext>
            </a:extLst>
          </p:cNvPr>
          <p:cNvCxnSpPr>
            <a:cxnSpLocks/>
          </p:cNvCxnSpPr>
          <p:nvPr/>
        </p:nvCxnSpPr>
        <p:spPr>
          <a:xfrm flipV="1">
            <a:off x="8593448" y="2834517"/>
            <a:ext cx="2127627" cy="681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61A723D-9BB7-D83D-0898-D7B6126BB4F2}"/>
              </a:ext>
            </a:extLst>
          </p:cNvPr>
          <p:cNvCxnSpPr>
            <a:stCxn id="97" idx="5"/>
            <a:endCxn id="116" idx="1"/>
          </p:cNvCxnSpPr>
          <p:nvPr/>
        </p:nvCxnSpPr>
        <p:spPr>
          <a:xfrm>
            <a:off x="8419655" y="3693231"/>
            <a:ext cx="1000042" cy="1358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C68243B-02E8-1F21-291C-60120EE783BD}"/>
              </a:ext>
            </a:extLst>
          </p:cNvPr>
          <p:cNvCxnSpPr>
            <a:stCxn id="97" idx="4"/>
          </p:cNvCxnSpPr>
          <p:nvPr/>
        </p:nvCxnSpPr>
        <p:spPr>
          <a:xfrm>
            <a:off x="8015543" y="3767161"/>
            <a:ext cx="222099" cy="1444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03BDC5C-265B-722C-5FA1-D9F688D54B7C}"/>
              </a:ext>
            </a:extLst>
          </p:cNvPr>
          <p:cNvCxnSpPr>
            <a:cxnSpLocks/>
            <a:endCxn id="125" idx="2"/>
          </p:cNvCxnSpPr>
          <p:nvPr/>
        </p:nvCxnSpPr>
        <p:spPr>
          <a:xfrm>
            <a:off x="8559423" y="3631343"/>
            <a:ext cx="1367522" cy="168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B90D3F0-7C0A-A539-503F-F9E093387B99}"/>
              </a:ext>
            </a:extLst>
          </p:cNvPr>
          <p:cNvCxnSpPr>
            <a:cxnSpLocks/>
          </p:cNvCxnSpPr>
          <p:nvPr/>
        </p:nvCxnSpPr>
        <p:spPr>
          <a:xfrm>
            <a:off x="8492825" y="3674485"/>
            <a:ext cx="2516226" cy="1309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Isosceles Triangle 179">
            <a:extLst>
              <a:ext uri="{FF2B5EF4-FFF2-40B4-BE49-F238E27FC236}">
                <a16:creationId xmlns:a16="http://schemas.microsoft.com/office/drawing/2014/main" id="{FD7BA348-EE21-42D2-1582-7A348FF0C55D}"/>
              </a:ext>
            </a:extLst>
          </p:cNvPr>
          <p:cNvSpPr/>
          <p:nvPr/>
        </p:nvSpPr>
        <p:spPr>
          <a:xfrm rot="1301774">
            <a:off x="4614617" y="1408510"/>
            <a:ext cx="208787" cy="218194"/>
          </a:xfrm>
          <a:prstGeom prst="triangl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F459C17-998A-F20B-3A97-85BC5C8086ED}"/>
              </a:ext>
            </a:extLst>
          </p:cNvPr>
          <p:cNvCxnSpPr>
            <a:cxnSpLocks/>
          </p:cNvCxnSpPr>
          <p:nvPr/>
        </p:nvCxnSpPr>
        <p:spPr>
          <a:xfrm flipH="1">
            <a:off x="3420300" y="1618975"/>
            <a:ext cx="1258379" cy="3492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19A598B7-B4F4-3350-04BD-A24F5EB6DF95}"/>
              </a:ext>
            </a:extLst>
          </p:cNvPr>
          <p:cNvCxnSpPr>
            <a:stCxn id="35" idx="5"/>
            <a:endCxn id="125" idx="1"/>
          </p:cNvCxnSpPr>
          <p:nvPr/>
        </p:nvCxnSpPr>
        <p:spPr>
          <a:xfrm>
            <a:off x="5710024" y="1500955"/>
            <a:ext cx="4384309" cy="2120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A0630EBE-1290-9DA8-8E36-C3439390CCC9}"/>
              </a:ext>
            </a:extLst>
          </p:cNvPr>
          <p:cNvCxnSpPr/>
          <p:nvPr/>
        </p:nvCxnSpPr>
        <p:spPr>
          <a:xfrm flipH="1">
            <a:off x="8580508" y="4002159"/>
            <a:ext cx="1631791" cy="118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9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</TotalTime>
  <Words>292</Words>
  <Application>Microsoft Office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Georgia</vt:lpstr>
      <vt:lpstr>Office Theme</vt:lpstr>
      <vt:lpstr>UML Diagrams</vt:lpstr>
      <vt:lpstr>Activity Diagram</vt:lpstr>
      <vt:lpstr>Class Diagram</vt:lpstr>
      <vt:lpstr>Use Case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Diagrams</dc:title>
  <dc:creator>Alyssa Matthews</dc:creator>
  <cp:lastModifiedBy>Alyssa Matthews</cp:lastModifiedBy>
  <cp:revision>1</cp:revision>
  <dcterms:created xsi:type="dcterms:W3CDTF">2022-11-29T02:50:34Z</dcterms:created>
  <dcterms:modified xsi:type="dcterms:W3CDTF">2022-12-03T22:51:37Z</dcterms:modified>
</cp:coreProperties>
</file>