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5184E-76A8-44CB-913B-CF8CA109F8E2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F0EA-1762-45F7-B2A4-684C8821B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5687-161B-43BE-AD32-757737C6634B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69808" y="225081"/>
            <a:ext cx="914401" cy="351692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Chicago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44317" y="468336"/>
            <a:ext cx="1076180" cy="368104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Detroit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9828" y="3458936"/>
            <a:ext cx="1277818" cy="351692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Richmond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4432" y="4619108"/>
            <a:ext cx="914401" cy="351692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Atlanta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4624" y="6224692"/>
            <a:ext cx="914401" cy="351692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Miami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618" y="1794049"/>
            <a:ext cx="1194604" cy="285755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Kansas City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22868" y="1713266"/>
            <a:ext cx="1309828" cy="319470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Indianapolis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78644" y="3634782"/>
            <a:ext cx="1134795" cy="363415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Nashville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5784" y="4822371"/>
            <a:ext cx="975360" cy="363415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Dallas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24518" y="833384"/>
            <a:ext cx="1005284" cy="344529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York</a:t>
            </a:r>
          </a:p>
        </p:txBody>
      </p:sp>
      <p:cxnSp>
        <p:nvCxnSpPr>
          <p:cNvPr id="22" name="Straight Connector 21"/>
          <p:cNvCxnSpPr>
            <a:cxnSpLocks/>
            <a:stCxn id="8" idx="3"/>
            <a:endCxn id="10" idx="1"/>
          </p:cNvCxnSpPr>
          <p:nvPr/>
        </p:nvCxnSpPr>
        <p:spPr>
          <a:xfrm>
            <a:off x="3784209" y="400927"/>
            <a:ext cx="1460108" cy="251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15" idx="0"/>
            <a:endCxn id="8" idx="2"/>
          </p:cNvCxnSpPr>
          <p:nvPr/>
        </p:nvCxnSpPr>
        <p:spPr>
          <a:xfrm flipV="1">
            <a:off x="1279920" y="576773"/>
            <a:ext cx="2047089" cy="1217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16" idx="0"/>
            <a:endCxn id="8" idx="2"/>
          </p:cNvCxnSpPr>
          <p:nvPr/>
        </p:nvCxnSpPr>
        <p:spPr>
          <a:xfrm flipH="1" flipV="1">
            <a:off x="3327009" y="576773"/>
            <a:ext cx="1350773" cy="113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stCxn id="16" idx="1"/>
            <a:endCxn id="15" idx="3"/>
          </p:cNvCxnSpPr>
          <p:nvPr/>
        </p:nvCxnSpPr>
        <p:spPr>
          <a:xfrm flipH="1">
            <a:off x="1877222" y="1873001"/>
            <a:ext cx="2145646" cy="6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7" idx="1"/>
            <a:endCxn id="15" idx="2"/>
          </p:cNvCxnSpPr>
          <p:nvPr/>
        </p:nvCxnSpPr>
        <p:spPr>
          <a:xfrm flipH="1" flipV="1">
            <a:off x="1279920" y="2079804"/>
            <a:ext cx="2598724" cy="1736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  <a:stCxn id="11" idx="1"/>
            <a:endCxn id="16" idx="3"/>
          </p:cNvCxnSpPr>
          <p:nvPr/>
        </p:nvCxnSpPr>
        <p:spPr>
          <a:xfrm flipH="1" flipV="1">
            <a:off x="5332696" y="1873001"/>
            <a:ext cx="1464292" cy="511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5782407" y="836440"/>
            <a:ext cx="1742111" cy="1372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19" idx="0"/>
            <a:endCxn id="10" idx="3"/>
          </p:cNvCxnSpPr>
          <p:nvPr/>
        </p:nvCxnSpPr>
        <p:spPr>
          <a:xfrm flipH="1" flipV="1">
            <a:off x="6320497" y="652388"/>
            <a:ext cx="1706663" cy="180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19" idx="2"/>
            <a:endCxn id="11" idx="0"/>
          </p:cNvCxnSpPr>
          <p:nvPr/>
        </p:nvCxnSpPr>
        <p:spPr>
          <a:xfrm flipH="1">
            <a:off x="7524518" y="1177913"/>
            <a:ext cx="502642" cy="1031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11" idx="2"/>
            <a:endCxn id="12" idx="0"/>
          </p:cNvCxnSpPr>
          <p:nvPr/>
        </p:nvCxnSpPr>
        <p:spPr>
          <a:xfrm flipH="1">
            <a:off x="7068737" y="2560791"/>
            <a:ext cx="455781" cy="89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12" idx="2"/>
            <a:endCxn id="13" idx="0"/>
          </p:cNvCxnSpPr>
          <p:nvPr/>
        </p:nvCxnSpPr>
        <p:spPr>
          <a:xfrm flipH="1">
            <a:off x="5721633" y="3810628"/>
            <a:ext cx="1347104" cy="808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13" idx="2"/>
            <a:endCxn id="14" idx="0"/>
          </p:cNvCxnSpPr>
          <p:nvPr/>
        </p:nvCxnSpPr>
        <p:spPr>
          <a:xfrm>
            <a:off x="5721633" y="4970800"/>
            <a:ext cx="1430192" cy="1253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13" idx="1"/>
            <a:endCxn id="18" idx="3"/>
          </p:cNvCxnSpPr>
          <p:nvPr/>
        </p:nvCxnSpPr>
        <p:spPr>
          <a:xfrm flipH="1">
            <a:off x="2791144" y="4794954"/>
            <a:ext cx="2473288" cy="20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stCxn id="17" idx="2"/>
            <a:endCxn id="18" idx="0"/>
          </p:cNvCxnSpPr>
          <p:nvPr/>
        </p:nvCxnSpPr>
        <p:spPr>
          <a:xfrm flipH="1">
            <a:off x="2303464" y="3998197"/>
            <a:ext cx="2142578" cy="824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138" idx="3"/>
            <a:endCxn id="14" idx="1"/>
          </p:cNvCxnSpPr>
          <p:nvPr/>
        </p:nvCxnSpPr>
        <p:spPr>
          <a:xfrm>
            <a:off x="5404384" y="5976028"/>
            <a:ext cx="1290240" cy="4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55740" y="333788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I-94, 282mi</a:t>
            </a:r>
          </a:p>
        </p:txBody>
      </p:sp>
      <p:cxnSp>
        <p:nvCxnSpPr>
          <p:cNvPr id="88" name="Straight Connector 87"/>
          <p:cNvCxnSpPr>
            <a:cxnSpLocks/>
            <a:stCxn id="17" idx="0"/>
            <a:endCxn id="16" idx="2"/>
          </p:cNvCxnSpPr>
          <p:nvPr/>
        </p:nvCxnSpPr>
        <p:spPr>
          <a:xfrm flipV="1">
            <a:off x="4446042" y="2032736"/>
            <a:ext cx="231740" cy="1602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cxnSpLocks/>
            <a:stCxn id="17" idx="3"/>
            <a:endCxn id="12" idx="1"/>
          </p:cNvCxnSpPr>
          <p:nvPr/>
        </p:nvCxnSpPr>
        <p:spPr>
          <a:xfrm flipV="1">
            <a:off x="5013439" y="3634782"/>
            <a:ext cx="1416389" cy="181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96988" y="2209099"/>
            <a:ext cx="1455059" cy="351692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Washington DC</a:t>
            </a:r>
          </a:p>
        </p:txBody>
      </p:sp>
      <p:cxnSp>
        <p:nvCxnSpPr>
          <p:cNvPr id="134" name="Straight Connector 133"/>
          <p:cNvCxnSpPr>
            <a:cxnSpLocks/>
            <a:stCxn id="17" idx="3"/>
            <a:endCxn id="11" idx="1"/>
          </p:cNvCxnSpPr>
          <p:nvPr/>
        </p:nvCxnSpPr>
        <p:spPr>
          <a:xfrm flipV="1">
            <a:off x="5013439" y="2384945"/>
            <a:ext cx="1783549" cy="143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142342" y="5800835"/>
            <a:ext cx="1262042" cy="350385"/>
          </a:xfrm>
          <a:prstGeom prst="rect">
            <a:avLst/>
          </a:prstGeom>
          <a:solidFill>
            <a:srgbClr val="319719"/>
          </a:solidFill>
          <a:ln>
            <a:solidFill>
              <a:srgbClr val="319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Orleans</a:t>
            </a:r>
          </a:p>
        </p:txBody>
      </p:sp>
      <p:cxnSp>
        <p:nvCxnSpPr>
          <p:cNvPr id="142" name="Straight Connector 141"/>
          <p:cNvCxnSpPr>
            <a:cxnSpLocks/>
            <a:stCxn id="18" idx="2"/>
            <a:endCxn id="138" idx="1"/>
          </p:cNvCxnSpPr>
          <p:nvPr/>
        </p:nvCxnSpPr>
        <p:spPr>
          <a:xfrm>
            <a:off x="2303464" y="5185786"/>
            <a:ext cx="1838878" cy="79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  <a:stCxn id="18" idx="0"/>
            <a:endCxn id="15" idx="2"/>
          </p:cNvCxnSpPr>
          <p:nvPr/>
        </p:nvCxnSpPr>
        <p:spPr>
          <a:xfrm flipH="1" flipV="1">
            <a:off x="1279920" y="2079804"/>
            <a:ext cx="1023544" cy="2742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cxnSpLocks/>
            <a:stCxn id="16" idx="0"/>
            <a:endCxn id="10" idx="2"/>
          </p:cNvCxnSpPr>
          <p:nvPr/>
        </p:nvCxnSpPr>
        <p:spPr>
          <a:xfrm flipV="1">
            <a:off x="4677782" y="836440"/>
            <a:ext cx="1104625" cy="87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cxnSpLocks/>
            <a:stCxn id="13" idx="0"/>
            <a:endCxn id="17" idx="2"/>
          </p:cNvCxnSpPr>
          <p:nvPr/>
        </p:nvCxnSpPr>
        <p:spPr>
          <a:xfrm flipH="1" flipV="1">
            <a:off x="4446042" y="3998197"/>
            <a:ext cx="1275591" cy="620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1959982" y="828111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I-55, 510mi</a:t>
            </a:r>
          </a:p>
        </p:txBody>
      </p:sp>
      <p:sp>
        <p:nvSpPr>
          <p:cNvPr id="202" name="Oval 201"/>
          <p:cNvSpPr/>
          <p:nvPr/>
        </p:nvSpPr>
        <p:spPr>
          <a:xfrm>
            <a:off x="3626603" y="992540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I-65, 182mi</a:t>
            </a:r>
          </a:p>
        </p:txBody>
      </p:sp>
      <p:sp>
        <p:nvSpPr>
          <p:cNvPr id="203" name="Oval 202"/>
          <p:cNvSpPr/>
          <p:nvPr/>
        </p:nvSpPr>
        <p:spPr>
          <a:xfrm>
            <a:off x="2505392" y="1678177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I-70, 482mi</a:t>
            </a:r>
          </a:p>
        </p:txBody>
      </p:sp>
      <p:sp>
        <p:nvSpPr>
          <p:cNvPr id="204" name="Oval 203"/>
          <p:cNvSpPr/>
          <p:nvPr/>
        </p:nvSpPr>
        <p:spPr>
          <a:xfrm>
            <a:off x="1370860" y="3151378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I-49, 513mi</a:t>
            </a:r>
          </a:p>
        </p:txBody>
      </p:sp>
      <p:sp>
        <p:nvSpPr>
          <p:cNvPr id="205" name="Oval 204"/>
          <p:cNvSpPr/>
          <p:nvPr/>
        </p:nvSpPr>
        <p:spPr>
          <a:xfrm>
            <a:off x="2496533" y="2927948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I-24, 555mi</a:t>
            </a:r>
          </a:p>
        </p:txBody>
      </p:sp>
      <p:sp>
        <p:nvSpPr>
          <p:cNvPr id="206" name="Oval 205"/>
          <p:cNvSpPr/>
          <p:nvPr/>
        </p:nvSpPr>
        <p:spPr>
          <a:xfrm>
            <a:off x="2817052" y="4214868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I-40, 664mi</a:t>
            </a:r>
          </a:p>
        </p:txBody>
      </p:sp>
      <p:sp>
        <p:nvSpPr>
          <p:cNvPr id="207" name="Oval 206"/>
          <p:cNvSpPr/>
          <p:nvPr/>
        </p:nvSpPr>
        <p:spPr>
          <a:xfrm>
            <a:off x="4078333" y="2686997"/>
            <a:ext cx="967157" cy="464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I-65, 288mi</a:t>
            </a:r>
          </a:p>
        </p:txBody>
      </p:sp>
      <p:sp>
        <p:nvSpPr>
          <p:cNvPr id="208" name="Oval 207"/>
          <p:cNvSpPr/>
          <p:nvPr/>
        </p:nvSpPr>
        <p:spPr>
          <a:xfrm>
            <a:off x="4947404" y="975608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I-69, 287mi</a:t>
            </a:r>
          </a:p>
        </p:txBody>
      </p:sp>
      <p:sp>
        <p:nvSpPr>
          <p:cNvPr id="209" name="Oval 208"/>
          <p:cNvSpPr/>
          <p:nvPr/>
        </p:nvSpPr>
        <p:spPr>
          <a:xfrm>
            <a:off x="5522760" y="1967754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I-70, 588mi</a:t>
            </a:r>
          </a:p>
        </p:txBody>
      </p:sp>
      <p:sp>
        <p:nvSpPr>
          <p:cNvPr id="217" name="Oval 216"/>
          <p:cNvSpPr/>
          <p:nvPr/>
        </p:nvSpPr>
        <p:spPr>
          <a:xfrm>
            <a:off x="5248767" y="2896889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I-40, 666mi</a:t>
            </a:r>
          </a:p>
        </p:txBody>
      </p:sp>
      <p:sp>
        <p:nvSpPr>
          <p:cNvPr id="218" name="Oval 217"/>
          <p:cNvSpPr/>
          <p:nvPr/>
        </p:nvSpPr>
        <p:spPr>
          <a:xfrm>
            <a:off x="6816822" y="2810083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I-95, 109mi</a:t>
            </a:r>
          </a:p>
        </p:txBody>
      </p:sp>
      <p:sp>
        <p:nvSpPr>
          <p:cNvPr id="219" name="Oval 218"/>
          <p:cNvSpPr/>
          <p:nvPr/>
        </p:nvSpPr>
        <p:spPr>
          <a:xfrm>
            <a:off x="7392364" y="1400619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I-95, 225mi</a:t>
            </a:r>
          </a:p>
        </p:txBody>
      </p:sp>
      <p:sp>
        <p:nvSpPr>
          <p:cNvPr id="220" name="Oval 219"/>
          <p:cNvSpPr/>
          <p:nvPr/>
        </p:nvSpPr>
        <p:spPr>
          <a:xfrm>
            <a:off x="5905213" y="3992336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I-85, 533mi</a:t>
            </a:r>
          </a:p>
        </p:txBody>
      </p:sp>
      <p:sp>
        <p:nvSpPr>
          <p:cNvPr id="221" name="Oval 220"/>
          <p:cNvSpPr/>
          <p:nvPr/>
        </p:nvSpPr>
        <p:spPr>
          <a:xfrm>
            <a:off x="4583041" y="4145388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I-75, 249mi</a:t>
            </a:r>
          </a:p>
        </p:txBody>
      </p:sp>
      <p:sp>
        <p:nvSpPr>
          <p:cNvPr id="222" name="Oval 221"/>
          <p:cNvSpPr/>
          <p:nvPr/>
        </p:nvSpPr>
        <p:spPr>
          <a:xfrm>
            <a:off x="6069822" y="5386811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I-75, 664mi</a:t>
            </a:r>
          </a:p>
        </p:txBody>
      </p:sp>
      <p:sp>
        <p:nvSpPr>
          <p:cNvPr id="223" name="Oval 222"/>
          <p:cNvSpPr/>
          <p:nvPr/>
        </p:nvSpPr>
        <p:spPr>
          <a:xfrm>
            <a:off x="3710625" y="4760437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I-20, 782mi</a:t>
            </a:r>
          </a:p>
        </p:txBody>
      </p:sp>
      <p:sp>
        <p:nvSpPr>
          <p:cNvPr id="224" name="Oval 223"/>
          <p:cNvSpPr/>
          <p:nvPr/>
        </p:nvSpPr>
        <p:spPr>
          <a:xfrm>
            <a:off x="2659446" y="5338266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I-49, 506mi</a:t>
            </a:r>
          </a:p>
        </p:txBody>
      </p:sp>
      <p:sp>
        <p:nvSpPr>
          <p:cNvPr id="225" name="Oval 224"/>
          <p:cNvSpPr/>
          <p:nvPr/>
        </p:nvSpPr>
        <p:spPr>
          <a:xfrm>
            <a:off x="5510252" y="5995784"/>
            <a:ext cx="1025747" cy="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I-10, 866mi</a:t>
            </a:r>
          </a:p>
        </p:txBody>
      </p:sp>
      <p:sp>
        <p:nvSpPr>
          <p:cNvPr id="226" name="Oval 225"/>
          <p:cNvSpPr/>
          <p:nvPr/>
        </p:nvSpPr>
        <p:spPr>
          <a:xfrm>
            <a:off x="6506664" y="545110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I-80, 622mi</a:t>
            </a:r>
          </a:p>
        </p:txBody>
      </p:sp>
      <p:sp>
        <p:nvSpPr>
          <p:cNvPr id="227" name="Oval 226"/>
          <p:cNvSpPr/>
          <p:nvPr/>
        </p:nvSpPr>
        <p:spPr>
          <a:xfrm>
            <a:off x="6092846" y="1222844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I-76, 524mi</a:t>
            </a:r>
          </a:p>
        </p:txBody>
      </p:sp>
      <p:sp>
        <p:nvSpPr>
          <p:cNvPr id="228" name="Oval 227"/>
          <p:cNvSpPr/>
          <p:nvPr/>
        </p:nvSpPr>
        <p:spPr>
          <a:xfrm>
            <a:off x="5316502" y="3540355"/>
            <a:ext cx="967157" cy="421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I-81, 614mi</a:t>
            </a:r>
          </a:p>
        </p:txBody>
      </p:sp>
    </p:spTree>
    <p:extLst>
      <p:ext uri="{BB962C8B-B14F-4D97-AF65-F5344CB8AC3E}">
        <p14:creationId xmlns:p14="http://schemas.microsoft.com/office/powerpoint/2010/main" val="350691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82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CS140 – Introduction to Programming in JAVA</dc:title>
  <dc:creator>Rob Alexander</dc:creator>
  <cp:lastModifiedBy>Rob Alexander</cp:lastModifiedBy>
  <cp:revision>51</cp:revision>
  <dcterms:created xsi:type="dcterms:W3CDTF">2013-07-18T23:32:27Z</dcterms:created>
  <dcterms:modified xsi:type="dcterms:W3CDTF">2017-01-05T01:15:13Z</dcterms:modified>
</cp:coreProperties>
</file>