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85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3482D-2E32-49A1-9637-70FBEBDC5D89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122C9-053E-4E5E-A3B9-41D355577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122C9-053E-4E5E-A3B9-41D355577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4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5103-C7A9-44A2-AE8E-14D687B1B567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1DA7-ACBF-46BE-933F-6B7E09E3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3d-basic-rendering/minimal-ray-tracer-rendering-simple-shapes/ray-plane-and-ray-disk-inters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Raytracing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410: Assignment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7077" y="1743842"/>
            <a:ext cx="10461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www.scratchapixel.com/lessons/3d-basic-rendering/minimal-ray-tracer-rendering-simple-shapes/ray-plane-and-ray-disk-intersection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8946" y="837127"/>
            <a:ext cx="436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Ray-plane intersection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63" y="2480532"/>
            <a:ext cx="8456048" cy="25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6" y="591684"/>
            <a:ext cx="9402252" cy="54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19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12</Words>
  <Application>Microsoft Office PowerPoint</Application>
  <PresentationFormat>Widescreen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Raytracing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Tasnim</dc:creator>
  <cp:lastModifiedBy>Tasnim</cp:lastModifiedBy>
  <cp:revision>7</cp:revision>
  <dcterms:created xsi:type="dcterms:W3CDTF">2016-12-04T09:06:16Z</dcterms:created>
  <dcterms:modified xsi:type="dcterms:W3CDTF">2016-12-04T23:29:55Z</dcterms:modified>
</cp:coreProperties>
</file>