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8C4"/>
    <a:srgbClr val="7EB2E6"/>
    <a:srgbClr val="3477B2"/>
    <a:srgbClr val="E49B0A"/>
    <a:srgbClr val="E5B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9F325-DCBF-47F4-91EF-47B340780E3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8427B-C949-436D-A2E6-6352FE859842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b="1" u="sng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2400" b="1" u="sng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F271C8-A1C2-4381-B2B5-8D8176DB3EE6}" type="parTrans" cxnId="{D8DCDCCE-4606-4AC3-A0C1-5CA64C2F7F38}">
      <dgm:prSet/>
      <dgm:spPr/>
      <dgm:t>
        <a:bodyPr/>
        <a:lstStyle/>
        <a:p>
          <a:endParaRPr lang="en-US"/>
        </a:p>
      </dgm:t>
    </dgm:pt>
    <dgm:pt modelId="{FF67D465-4876-40C5-9DAE-AF401074204F}" type="sibTrans" cxnId="{D8DCDCCE-4606-4AC3-A0C1-5CA64C2F7F38}">
      <dgm:prSet/>
      <dgm:spPr/>
      <dgm:t>
        <a:bodyPr/>
        <a:lstStyle/>
        <a:p>
          <a:endParaRPr lang="en-US"/>
        </a:p>
      </dgm:t>
    </dgm:pt>
    <dgm:pt modelId="{7B9EBC75-3DD9-4AFF-A851-840256349D74}">
      <dgm:prSet phldrT="[Text]" custT="1"/>
      <dgm:spPr/>
      <dgm:t>
        <a:bodyPr/>
        <a:lstStyle/>
        <a:p>
          <a:r>
            <a:rPr lang="en-US" sz="800" dirty="0" smtClean="0"/>
            <a:t>Management system</a:t>
          </a:r>
          <a:endParaRPr lang="en-US" sz="800" dirty="0"/>
        </a:p>
      </dgm:t>
    </dgm:pt>
    <dgm:pt modelId="{EEA20D8C-C503-4A7C-BE32-44A66C1D0FBD}" type="parTrans" cxnId="{1D0826E0-10A6-4E92-9FE9-2FBB745C8824}">
      <dgm:prSet/>
      <dgm:spPr/>
      <dgm:t>
        <a:bodyPr/>
        <a:lstStyle/>
        <a:p>
          <a:endParaRPr lang="en-US"/>
        </a:p>
      </dgm:t>
    </dgm:pt>
    <dgm:pt modelId="{4CE9471E-CF74-4E6C-B93D-43994D4C7D18}" type="sibTrans" cxnId="{1D0826E0-10A6-4E92-9FE9-2FBB745C8824}">
      <dgm:prSet/>
      <dgm:spPr/>
      <dgm:t>
        <a:bodyPr/>
        <a:lstStyle/>
        <a:p>
          <a:endParaRPr lang="en-US"/>
        </a:p>
      </dgm:t>
    </dgm:pt>
    <dgm:pt modelId="{F69B7376-2863-4770-8B0B-28414723594A}">
      <dgm:prSet phldrT="[Text]" custT="1"/>
      <dgm:spPr/>
      <dgm:t>
        <a:bodyPr/>
        <a:lstStyle/>
        <a:p>
          <a:r>
            <a:rPr lang="en-US" sz="800" dirty="0" smtClean="0"/>
            <a:t>Production Process</a:t>
          </a:r>
          <a:endParaRPr lang="en-US" sz="800" dirty="0"/>
        </a:p>
      </dgm:t>
    </dgm:pt>
    <dgm:pt modelId="{ED00B243-575F-48A4-AFBF-DFFA33783A72}" type="parTrans" cxnId="{22954F16-C363-4C24-A3B3-210A9A248135}">
      <dgm:prSet/>
      <dgm:spPr/>
      <dgm:t>
        <a:bodyPr/>
        <a:lstStyle/>
        <a:p>
          <a:endParaRPr lang="en-US"/>
        </a:p>
      </dgm:t>
    </dgm:pt>
    <dgm:pt modelId="{297B560A-788C-4979-A717-D0B1B66174C6}" type="sibTrans" cxnId="{22954F16-C363-4C24-A3B3-210A9A248135}">
      <dgm:prSet/>
      <dgm:spPr/>
      <dgm:t>
        <a:bodyPr/>
        <a:lstStyle/>
        <a:p>
          <a:endParaRPr lang="en-US"/>
        </a:p>
      </dgm:t>
    </dgm:pt>
    <dgm:pt modelId="{150889EF-3A37-4955-A5A8-5BF32AD12206}">
      <dgm:prSet phldrT="[Text]" custT="1"/>
      <dgm:spPr/>
      <dgm:t>
        <a:bodyPr/>
        <a:lstStyle/>
        <a:p>
          <a:r>
            <a:rPr lang="en-US" sz="800" dirty="0" smtClean="0"/>
            <a:t>Heating and Refrigeration</a:t>
          </a:r>
          <a:endParaRPr lang="en-US" sz="800" dirty="0"/>
        </a:p>
      </dgm:t>
    </dgm:pt>
    <dgm:pt modelId="{F0FA20FB-BF8D-4246-AC04-C78FC569B72D}" type="parTrans" cxnId="{AAABD45B-E4D6-4329-B768-4C65D40E7D1A}">
      <dgm:prSet/>
      <dgm:spPr/>
      <dgm:t>
        <a:bodyPr/>
        <a:lstStyle/>
        <a:p>
          <a:endParaRPr lang="en-US"/>
        </a:p>
      </dgm:t>
    </dgm:pt>
    <dgm:pt modelId="{B604BDE1-D9E2-4CB8-9237-A1A2E44995E6}" type="sibTrans" cxnId="{AAABD45B-E4D6-4329-B768-4C65D40E7D1A}">
      <dgm:prSet/>
      <dgm:spPr/>
      <dgm:t>
        <a:bodyPr/>
        <a:lstStyle/>
        <a:p>
          <a:endParaRPr lang="en-US"/>
        </a:p>
      </dgm:t>
    </dgm:pt>
    <dgm:pt modelId="{06B7D1A0-9607-4AC7-8A0E-166966899577}">
      <dgm:prSet phldrT="[Text]" custT="1"/>
      <dgm:spPr/>
      <dgm:t>
        <a:bodyPr/>
        <a:lstStyle/>
        <a:p>
          <a:r>
            <a:rPr lang="en-US" sz="800" dirty="0" smtClean="0"/>
            <a:t>Maintenance</a:t>
          </a:r>
          <a:endParaRPr lang="en-US" sz="800" dirty="0"/>
        </a:p>
      </dgm:t>
    </dgm:pt>
    <dgm:pt modelId="{FB615EBF-1E98-4483-8516-EA5EB1C1F799}" type="parTrans" cxnId="{AE8B5250-98FD-48AD-85B7-C33E46344F34}">
      <dgm:prSet/>
      <dgm:spPr/>
      <dgm:t>
        <a:bodyPr/>
        <a:lstStyle/>
        <a:p>
          <a:endParaRPr lang="en-US"/>
        </a:p>
      </dgm:t>
    </dgm:pt>
    <dgm:pt modelId="{10BD9892-C495-488B-B3AF-E309A8568B2F}" type="sibTrans" cxnId="{AE8B5250-98FD-48AD-85B7-C33E46344F34}">
      <dgm:prSet/>
      <dgm:spPr/>
      <dgm:t>
        <a:bodyPr/>
        <a:lstStyle/>
        <a:p>
          <a:endParaRPr lang="en-US"/>
        </a:p>
      </dgm:t>
    </dgm:pt>
    <dgm:pt modelId="{84836D4F-450A-46C4-B9B2-D8672CC52B2E}">
      <dgm:prSet phldrT="[Text]" custT="1"/>
      <dgm:spPr/>
      <dgm:t>
        <a:bodyPr/>
        <a:lstStyle/>
        <a:p>
          <a:r>
            <a:rPr lang="en-US" sz="800" dirty="0" smtClean="0"/>
            <a:t>Tasks and Assignments</a:t>
          </a:r>
          <a:endParaRPr lang="en-US" sz="800" dirty="0"/>
        </a:p>
      </dgm:t>
    </dgm:pt>
    <dgm:pt modelId="{03CEC769-B540-4A35-AC5A-580A85785A2F}" type="parTrans" cxnId="{F92E9C0D-B9B4-4824-806A-9FC0E202395F}">
      <dgm:prSet/>
      <dgm:spPr/>
      <dgm:t>
        <a:bodyPr/>
        <a:lstStyle/>
        <a:p>
          <a:endParaRPr lang="en-US"/>
        </a:p>
      </dgm:t>
    </dgm:pt>
    <dgm:pt modelId="{E5BA07CD-7BA1-4191-B747-063E0DF7996F}" type="sibTrans" cxnId="{F92E9C0D-B9B4-4824-806A-9FC0E202395F}">
      <dgm:prSet/>
      <dgm:spPr/>
      <dgm:t>
        <a:bodyPr/>
        <a:lstStyle/>
        <a:p>
          <a:endParaRPr lang="en-US"/>
        </a:p>
      </dgm:t>
    </dgm:pt>
    <dgm:pt modelId="{BAC9B566-044F-4C18-A653-FDFC7B7B19EB}">
      <dgm:prSet phldrT="[Text]" custT="1"/>
      <dgm:spPr/>
      <dgm:t>
        <a:bodyPr/>
        <a:lstStyle/>
        <a:p>
          <a:r>
            <a:rPr lang="en-US" sz="800" dirty="0" smtClean="0"/>
            <a:t>Learnings</a:t>
          </a:r>
          <a:endParaRPr lang="en-US" sz="800" dirty="0"/>
        </a:p>
      </dgm:t>
    </dgm:pt>
    <dgm:pt modelId="{6E13A9AE-0CC6-4D55-857D-65126393BFF5}" type="parTrans" cxnId="{6A361875-3A72-4D65-990E-7A2F1874A989}">
      <dgm:prSet/>
      <dgm:spPr/>
      <dgm:t>
        <a:bodyPr/>
        <a:lstStyle/>
        <a:p>
          <a:endParaRPr lang="en-US"/>
        </a:p>
      </dgm:t>
    </dgm:pt>
    <dgm:pt modelId="{C2EE52A4-397E-46A1-AFC4-36601FA1E8F2}" type="sibTrans" cxnId="{6A361875-3A72-4D65-990E-7A2F1874A989}">
      <dgm:prSet/>
      <dgm:spPr/>
      <dgm:t>
        <a:bodyPr/>
        <a:lstStyle/>
        <a:p>
          <a:endParaRPr lang="en-US"/>
        </a:p>
      </dgm:t>
    </dgm:pt>
    <dgm:pt modelId="{F2C63416-31EA-4A44-A843-94E2A41AFE3D}">
      <dgm:prSet phldrT="[Text]" custT="1"/>
      <dgm:spPr/>
      <dgm:t>
        <a:bodyPr/>
        <a:lstStyle/>
        <a:p>
          <a:r>
            <a:rPr lang="en-US" sz="800" dirty="0" smtClean="0"/>
            <a:t>Conclusions</a:t>
          </a:r>
          <a:endParaRPr lang="en-US" sz="800" dirty="0"/>
        </a:p>
      </dgm:t>
    </dgm:pt>
    <dgm:pt modelId="{9C1CC0E8-C69D-40E6-A5D1-2C2B6960DEA7}" type="parTrans" cxnId="{44B41A92-5179-48AC-A171-3F396FACBD93}">
      <dgm:prSet/>
      <dgm:spPr/>
      <dgm:t>
        <a:bodyPr/>
        <a:lstStyle/>
        <a:p>
          <a:endParaRPr lang="en-US"/>
        </a:p>
      </dgm:t>
    </dgm:pt>
    <dgm:pt modelId="{1993B117-362C-4A91-8922-62D360E6C6FF}" type="sibTrans" cxnId="{44B41A92-5179-48AC-A171-3F396FACBD93}">
      <dgm:prSet/>
      <dgm:spPr/>
      <dgm:t>
        <a:bodyPr/>
        <a:lstStyle/>
        <a:p>
          <a:endParaRPr lang="en-US"/>
        </a:p>
      </dgm:t>
    </dgm:pt>
    <dgm:pt modelId="{26A56C47-FDEC-4A7F-A9EA-F802C25A9E14}">
      <dgm:prSet phldrT="[Text]" custT="1"/>
      <dgm:spPr/>
      <dgm:t>
        <a:bodyPr/>
        <a:lstStyle/>
        <a:p>
          <a:r>
            <a:rPr lang="en-US" sz="800" dirty="0" smtClean="0"/>
            <a:t>References</a:t>
          </a:r>
          <a:endParaRPr lang="en-US" sz="800" dirty="0"/>
        </a:p>
      </dgm:t>
    </dgm:pt>
    <dgm:pt modelId="{2176B2A5-F945-4B06-8A2A-DFDE494A3CBE}" type="parTrans" cxnId="{18A5EE59-037D-4656-AAC0-E0B89A257ABF}">
      <dgm:prSet/>
      <dgm:spPr/>
      <dgm:t>
        <a:bodyPr/>
        <a:lstStyle/>
        <a:p>
          <a:endParaRPr lang="en-US"/>
        </a:p>
      </dgm:t>
    </dgm:pt>
    <dgm:pt modelId="{2AE29E81-FB89-4FE4-8E56-19BB3BF89DD7}" type="sibTrans" cxnId="{18A5EE59-037D-4656-AAC0-E0B89A257ABF}">
      <dgm:prSet/>
      <dgm:spPr/>
      <dgm:t>
        <a:bodyPr/>
        <a:lstStyle/>
        <a:p>
          <a:endParaRPr lang="en-US"/>
        </a:p>
      </dgm:t>
    </dgm:pt>
    <dgm:pt modelId="{65112F20-51E7-42AD-870E-1BA0727394B1}" type="pres">
      <dgm:prSet presAssocID="{E799F325-DCBF-47F4-91EF-47B340780E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A7DE8B-1984-40A9-87E7-60D815E90FFD}" type="pres">
      <dgm:prSet presAssocID="{0378427B-C949-436D-A2E6-6352FE859842}" presName="parTxOnly" presStyleLbl="node1" presStyleIdx="0" presStyleCnt="9" custScaleX="260197" custScaleY="166645" custLinFactNeighborX="0" custLinFactNeighborY="27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B89BE-F56F-4715-AC50-D1E960FE165A}" type="pres">
      <dgm:prSet presAssocID="{FF67D465-4876-40C5-9DAE-AF401074204F}" presName="parTxOnlySpace" presStyleCnt="0"/>
      <dgm:spPr/>
    </dgm:pt>
    <dgm:pt modelId="{59D5378B-DE03-49E6-BB2B-EA54BED0C02B}" type="pres">
      <dgm:prSet presAssocID="{7B9EBC75-3DD9-4AFF-A851-840256349D7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438A2-83EE-4E23-9062-1098D027D080}" type="pres">
      <dgm:prSet presAssocID="{4CE9471E-CF74-4E6C-B93D-43994D4C7D18}" presName="parTxOnlySpace" presStyleCnt="0"/>
      <dgm:spPr/>
    </dgm:pt>
    <dgm:pt modelId="{E356B311-5657-49AF-A0B3-734CDBA760A2}" type="pres">
      <dgm:prSet presAssocID="{F69B7376-2863-4770-8B0B-28414723594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8E902-BF63-4DE2-B42E-1BB9AA4AE8BC}" type="pres">
      <dgm:prSet presAssocID="{297B560A-788C-4979-A717-D0B1B66174C6}" presName="parTxOnlySpace" presStyleCnt="0"/>
      <dgm:spPr/>
    </dgm:pt>
    <dgm:pt modelId="{76C30478-CD1B-47F3-9FEF-B584DE5817BD}" type="pres">
      <dgm:prSet presAssocID="{150889EF-3A37-4955-A5A8-5BF32AD12206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9C216-C549-4CB5-B7C3-61ED28DDF5BF}" type="pres">
      <dgm:prSet presAssocID="{B604BDE1-D9E2-4CB8-9237-A1A2E44995E6}" presName="parTxOnlySpace" presStyleCnt="0"/>
      <dgm:spPr/>
    </dgm:pt>
    <dgm:pt modelId="{4A6D65D4-E545-438E-9922-226B464FF0AE}" type="pres">
      <dgm:prSet presAssocID="{06B7D1A0-9607-4AC7-8A0E-166966899577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CD97B-D696-4A70-A775-C6358C1D21AF}" type="pres">
      <dgm:prSet presAssocID="{10BD9892-C495-488B-B3AF-E309A8568B2F}" presName="parTxOnlySpace" presStyleCnt="0"/>
      <dgm:spPr/>
    </dgm:pt>
    <dgm:pt modelId="{B161E1AC-210C-4F29-8C82-BDFB8A190CA5}" type="pres">
      <dgm:prSet presAssocID="{84836D4F-450A-46C4-B9B2-D8672CC52B2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F1D3F-3E7B-4E70-BE41-C2A1A772E1FC}" type="pres">
      <dgm:prSet presAssocID="{E5BA07CD-7BA1-4191-B747-063E0DF7996F}" presName="parTxOnlySpace" presStyleCnt="0"/>
      <dgm:spPr/>
    </dgm:pt>
    <dgm:pt modelId="{5E370E91-6F1A-46AE-BFF5-524AA50D37D3}" type="pres">
      <dgm:prSet presAssocID="{BAC9B566-044F-4C18-A653-FDFC7B7B19EB}" presName="parTxOnly" presStyleLbl="node1" presStyleIdx="6" presStyleCnt="9" custScaleX="795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E730-9673-4BEF-8E35-097447EC4740}" type="pres">
      <dgm:prSet presAssocID="{C2EE52A4-397E-46A1-AFC4-36601FA1E8F2}" presName="parTxOnlySpace" presStyleCnt="0"/>
      <dgm:spPr/>
    </dgm:pt>
    <dgm:pt modelId="{4745130B-5E4D-481C-A38B-56844DED83AB}" type="pres">
      <dgm:prSet presAssocID="{F2C63416-31EA-4A44-A843-94E2A41AFE3D}" presName="parTxOnly" presStyleLbl="node1" presStyleIdx="7" presStyleCnt="9" custScaleX="927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333B4-C2B8-48EA-9A07-C3E3AA0255C8}" type="pres">
      <dgm:prSet presAssocID="{1993B117-362C-4A91-8922-62D360E6C6FF}" presName="parTxOnlySpace" presStyleCnt="0"/>
      <dgm:spPr/>
    </dgm:pt>
    <dgm:pt modelId="{33FAB4D1-A68E-4ADC-943C-7E226024E5CD}" type="pres">
      <dgm:prSet presAssocID="{26A56C47-FDEC-4A7F-A9EA-F802C25A9E14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E9C0D-B9B4-4824-806A-9FC0E202395F}" srcId="{E799F325-DCBF-47F4-91EF-47B340780E3A}" destId="{84836D4F-450A-46C4-B9B2-D8672CC52B2E}" srcOrd="5" destOrd="0" parTransId="{03CEC769-B540-4A35-AC5A-580A85785A2F}" sibTransId="{E5BA07CD-7BA1-4191-B747-063E0DF7996F}"/>
    <dgm:cxn modelId="{FB500EB2-3AFF-478A-BB07-D26CE1E575F7}" type="presOf" srcId="{0378427B-C949-436D-A2E6-6352FE859842}" destId="{B0A7DE8B-1984-40A9-87E7-60D815E90FFD}" srcOrd="0" destOrd="0" presId="urn:microsoft.com/office/officeart/2005/8/layout/chevron1"/>
    <dgm:cxn modelId="{44B41A92-5179-48AC-A171-3F396FACBD93}" srcId="{E799F325-DCBF-47F4-91EF-47B340780E3A}" destId="{F2C63416-31EA-4A44-A843-94E2A41AFE3D}" srcOrd="7" destOrd="0" parTransId="{9C1CC0E8-C69D-40E6-A5D1-2C2B6960DEA7}" sibTransId="{1993B117-362C-4A91-8922-62D360E6C6FF}"/>
    <dgm:cxn modelId="{48B0A1FB-5AE6-4CC8-BEFA-CBBC5D7243C5}" type="presOf" srcId="{BAC9B566-044F-4C18-A653-FDFC7B7B19EB}" destId="{5E370E91-6F1A-46AE-BFF5-524AA50D37D3}" srcOrd="0" destOrd="0" presId="urn:microsoft.com/office/officeart/2005/8/layout/chevron1"/>
    <dgm:cxn modelId="{165A7CCF-BD4C-45EA-A0D3-9F324EAE8C96}" type="presOf" srcId="{E799F325-DCBF-47F4-91EF-47B340780E3A}" destId="{65112F20-51E7-42AD-870E-1BA0727394B1}" srcOrd="0" destOrd="0" presId="urn:microsoft.com/office/officeart/2005/8/layout/chevron1"/>
    <dgm:cxn modelId="{22954F16-C363-4C24-A3B3-210A9A248135}" srcId="{E799F325-DCBF-47F4-91EF-47B340780E3A}" destId="{F69B7376-2863-4770-8B0B-28414723594A}" srcOrd="2" destOrd="0" parTransId="{ED00B243-575F-48A4-AFBF-DFFA33783A72}" sibTransId="{297B560A-788C-4979-A717-D0B1B66174C6}"/>
    <dgm:cxn modelId="{6276B2A9-A360-471C-87FE-45BBF581FEAA}" type="presOf" srcId="{84836D4F-450A-46C4-B9B2-D8672CC52B2E}" destId="{B161E1AC-210C-4F29-8C82-BDFB8A190CA5}" srcOrd="0" destOrd="0" presId="urn:microsoft.com/office/officeart/2005/8/layout/chevron1"/>
    <dgm:cxn modelId="{AAABD45B-E4D6-4329-B768-4C65D40E7D1A}" srcId="{E799F325-DCBF-47F4-91EF-47B340780E3A}" destId="{150889EF-3A37-4955-A5A8-5BF32AD12206}" srcOrd="3" destOrd="0" parTransId="{F0FA20FB-BF8D-4246-AC04-C78FC569B72D}" sibTransId="{B604BDE1-D9E2-4CB8-9237-A1A2E44995E6}"/>
    <dgm:cxn modelId="{AE8B5250-98FD-48AD-85B7-C33E46344F34}" srcId="{E799F325-DCBF-47F4-91EF-47B340780E3A}" destId="{06B7D1A0-9607-4AC7-8A0E-166966899577}" srcOrd="4" destOrd="0" parTransId="{FB615EBF-1E98-4483-8516-EA5EB1C1F799}" sibTransId="{10BD9892-C495-488B-B3AF-E309A8568B2F}"/>
    <dgm:cxn modelId="{911CCC6C-12B6-4736-A255-0B99589421C1}" type="presOf" srcId="{26A56C47-FDEC-4A7F-A9EA-F802C25A9E14}" destId="{33FAB4D1-A68E-4ADC-943C-7E226024E5CD}" srcOrd="0" destOrd="0" presId="urn:microsoft.com/office/officeart/2005/8/layout/chevron1"/>
    <dgm:cxn modelId="{CB259680-5830-41B6-B1FC-92C1092D29DB}" type="presOf" srcId="{7B9EBC75-3DD9-4AFF-A851-840256349D74}" destId="{59D5378B-DE03-49E6-BB2B-EA54BED0C02B}" srcOrd="0" destOrd="0" presId="urn:microsoft.com/office/officeart/2005/8/layout/chevron1"/>
    <dgm:cxn modelId="{DCCC0B34-726F-414D-B170-991EACB1EEA9}" type="presOf" srcId="{150889EF-3A37-4955-A5A8-5BF32AD12206}" destId="{76C30478-CD1B-47F3-9FEF-B584DE5817BD}" srcOrd="0" destOrd="0" presId="urn:microsoft.com/office/officeart/2005/8/layout/chevron1"/>
    <dgm:cxn modelId="{4AE321FF-31DD-4CAF-AB12-CB09C5D55958}" type="presOf" srcId="{F2C63416-31EA-4A44-A843-94E2A41AFE3D}" destId="{4745130B-5E4D-481C-A38B-56844DED83AB}" srcOrd="0" destOrd="0" presId="urn:microsoft.com/office/officeart/2005/8/layout/chevron1"/>
    <dgm:cxn modelId="{1D0826E0-10A6-4E92-9FE9-2FBB745C8824}" srcId="{E799F325-DCBF-47F4-91EF-47B340780E3A}" destId="{7B9EBC75-3DD9-4AFF-A851-840256349D74}" srcOrd="1" destOrd="0" parTransId="{EEA20D8C-C503-4A7C-BE32-44A66C1D0FBD}" sibTransId="{4CE9471E-CF74-4E6C-B93D-43994D4C7D18}"/>
    <dgm:cxn modelId="{D8DCDCCE-4606-4AC3-A0C1-5CA64C2F7F38}" srcId="{E799F325-DCBF-47F4-91EF-47B340780E3A}" destId="{0378427B-C949-436D-A2E6-6352FE859842}" srcOrd="0" destOrd="0" parTransId="{4EF271C8-A1C2-4381-B2B5-8D8176DB3EE6}" sibTransId="{FF67D465-4876-40C5-9DAE-AF401074204F}"/>
    <dgm:cxn modelId="{608D1C52-EFC6-4A8D-A6DD-B64FD769FD10}" type="presOf" srcId="{06B7D1A0-9607-4AC7-8A0E-166966899577}" destId="{4A6D65D4-E545-438E-9922-226B464FF0AE}" srcOrd="0" destOrd="0" presId="urn:microsoft.com/office/officeart/2005/8/layout/chevron1"/>
    <dgm:cxn modelId="{18A5EE59-037D-4656-AAC0-E0B89A257ABF}" srcId="{E799F325-DCBF-47F4-91EF-47B340780E3A}" destId="{26A56C47-FDEC-4A7F-A9EA-F802C25A9E14}" srcOrd="8" destOrd="0" parTransId="{2176B2A5-F945-4B06-8A2A-DFDE494A3CBE}" sibTransId="{2AE29E81-FB89-4FE4-8E56-19BB3BF89DD7}"/>
    <dgm:cxn modelId="{6A361875-3A72-4D65-990E-7A2F1874A989}" srcId="{E799F325-DCBF-47F4-91EF-47B340780E3A}" destId="{BAC9B566-044F-4C18-A653-FDFC7B7B19EB}" srcOrd="6" destOrd="0" parTransId="{6E13A9AE-0CC6-4D55-857D-65126393BFF5}" sibTransId="{C2EE52A4-397E-46A1-AFC4-36601FA1E8F2}"/>
    <dgm:cxn modelId="{FD52FE5F-6C15-489A-9C0D-94E317924255}" type="presOf" srcId="{F69B7376-2863-4770-8B0B-28414723594A}" destId="{E356B311-5657-49AF-A0B3-734CDBA760A2}" srcOrd="0" destOrd="0" presId="urn:microsoft.com/office/officeart/2005/8/layout/chevron1"/>
    <dgm:cxn modelId="{F295D4B3-8492-463A-8145-22B88E419CCA}" type="presParOf" srcId="{65112F20-51E7-42AD-870E-1BA0727394B1}" destId="{B0A7DE8B-1984-40A9-87E7-60D815E90FFD}" srcOrd="0" destOrd="0" presId="urn:microsoft.com/office/officeart/2005/8/layout/chevron1"/>
    <dgm:cxn modelId="{8EC24104-99A0-4B71-BE5E-0D7C729ED052}" type="presParOf" srcId="{65112F20-51E7-42AD-870E-1BA0727394B1}" destId="{FCDB89BE-F56F-4715-AC50-D1E960FE165A}" srcOrd="1" destOrd="0" presId="urn:microsoft.com/office/officeart/2005/8/layout/chevron1"/>
    <dgm:cxn modelId="{877B4DA5-870D-4917-996B-755C43261D3D}" type="presParOf" srcId="{65112F20-51E7-42AD-870E-1BA0727394B1}" destId="{59D5378B-DE03-49E6-BB2B-EA54BED0C02B}" srcOrd="2" destOrd="0" presId="urn:microsoft.com/office/officeart/2005/8/layout/chevron1"/>
    <dgm:cxn modelId="{D127B621-5AAB-4BEF-BE56-4D795BA16DC5}" type="presParOf" srcId="{65112F20-51E7-42AD-870E-1BA0727394B1}" destId="{408438A2-83EE-4E23-9062-1098D027D080}" srcOrd="3" destOrd="0" presId="urn:microsoft.com/office/officeart/2005/8/layout/chevron1"/>
    <dgm:cxn modelId="{9DAD4EFB-AC9E-4807-BA64-5B13A326C4AF}" type="presParOf" srcId="{65112F20-51E7-42AD-870E-1BA0727394B1}" destId="{E356B311-5657-49AF-A0B3-734CDBA760A2}" srcOrd="4" destOrd="0" presId="urn:microsoft.com/office/officeart/2005/8/layout/chevron1"/>
    <dgm:cxn modelId="{E502863A-47EA-447A-8933-89240BDCC2A3}" type="presParOf" srcId="{65112F20-51E7-42AD-870E-1BA0727394B1}" destId="{9D38E902-BF63-4DE2-B42E-1BB9AA4AE8BC}" srcOrd="5" destOrd="0" presId="urn:microsoft.com/office/officeart/2005/8/layout/chevron1"/>
    <dgm:cxn modelId="{9989774D-90AA-46D3-A45A-1496C82B8C55}" type="presParOf" srcId="{65112F20-51E7-42AD-870E-1BA0727394B1}" destId="{76C30478-CD1B-47F3-9FEF-B584DE5817BD}" srcOrd="6" destOrd="0" presId="urn:microsoft.com/office/officeart/2005/8/layout/chevron1"/>
    <dgm:cxn modelId="{649DD981-32A6-44FE-80C8-34CF88A334CE}" type="presParOf" srcId="{65112F20-51E7-42AD-870E-1BA0727394B1}" destId="{8CC9C216-C549-4CB5-B7C3-61ED28DDF5BF}" srcOrd="7" destOrd="0" presId="urn:microsoft.com/office/officeart/2005/8/layout/chevron1"/>
    <dgm:cxn modelId="{2D867A45-68EB-43A0-95FC-28497940F5AE}" type="presParOf" srcId="{65112F20-51E7-42AD-870E-1BA0727394B1}" destId="{4A6D65D4-E545-438E-9922-226B464FF0AE}" srcOrd="8" destOrd="0" presId="urn:microsoft.com/office/officeart/2005/8/layout/chevron1"/>
    <dgm:cxn modelId="{CB07654A-90AE-4FA0-82A1-7F3E5C469B2D}" type="presParOf" srcId="{65112F20-51E7-42AD-870E-1BA0727394B1}" destId="{4BECD97B-D696-4A70-A775-C6358C1D21AF}" srcOrd="9" destOrd="0" presId="urn:microsoft.com/office/officeart/2005/8/layout/chevron1"/>
    <dgm:cxn modelId="{9CA8C8A0-5E4D-4DA0-8A70-5FCCD73F0DDA}" type="presParOf" srcId="{65112F20-51E7-42AD-870E-1BA0727394B1}" destId="{B161E1AC-210C-4F29-8C82-BDFB8A190CA5}" srcOrd="10" destOrd="0" presId="urn:microsoft.com/office/officeart/2005/8/layout/chevron1"/>
    <dgm:cxn modelId="{8B66B23A-12B3-4F88-AC61-29D59E9F61C4}" type="presParOf" srcId="{65112F20-51E7-42AD-870E-1BA0727394B1}" destId="{AEDF1D3F-3E7B-4E70-BE41-C2A1A772E1FC}" srcOrd="11" destOrd="0" presId="urn:microsoft.com/office/officeart/2005/8/layout/chevron1"/>
    <dgm:cxn modelId="{D1A375DF-9506-4B41-8F81-7C0DCA936DB8}" type="presParOf" srcId="{65112F20-51E7-42AD-870E-1BA0727394B1}" destId="{5E370E91-6F1A-46AE-BFF5-524AA50D37D3}" srcOrd="12" destOrd="0" presId="urn:microsoft.com/office/officeart/2005/8/layout/chevron1"/>
    <dgm:cxn modelId="{82E69A96-5CF0-448F-BC23-F6FE6B3A5887}" type="presParOf" srcId="{65112F20-51E7-42AD-870E-1BA0727394B1}" destId="{042FE730-9673-4BEF-8E35-097447EC4740}" srcOrd="13" destOrd="0" presId="urn:microsoft.com/office/officeart/2005/8/layout/chevron1"/>
    <dgm:cxn modelId="{41DEB08B-28B9-44DF-8DD4-F1B6E06A3602}" type="presParOf" srcId="{65112F20-51E7-42AD-870E-1BA0727394B1}" destId="{4745130B-5E4D-481C-A38B-56844DED83AB}" srcOrd="14" destOrd="0" presId="urn:microsoft.com/office/officeart/2005/8/layout/chevron1"/>
    <dgm:cxn modelId="{E03E4EAB-2267-4341-A339-B2D451B5C774}" type="presParOf" srcId="{65112F20-51E7-42AD-870E-1BA0727394B1}" destId="{166333B4-C2B8-48EA-9A07-C3E3AA0255C8}" srcOrd="15" destOrd="0" presId="urn:microsoft.com/office/officeart/2005/8/layout/chevron1"/>
    <dgm:cxn modelId="{AA830F6E-8741-40DF-B2AA-0D2F5586240D}" type="presParOf" srcId="{65112F20-51E7-42AD-870E-1BA0727394B1}" destId="{33FAB4D1-A68E-4ADC-943C-7E226024E5C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D96867-A2E6-40F1-A2FC-CE48FEF3CD2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CF750E-5600-47DC-973F-D78C6A21D54E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54BC5D-2144-4AEE-AD16-0C89B2E65EE1}" type="parTrans" cxnId="{D9B69139-E3BF-4601-8FE0-A7252EF033E8}">
      <dgm:prSet/>
      <dgm:spPr/>
      <dgm:t>
        <a:bodyPr/>
        <a:lstStyle/>
        <a:p>
          <a:endParaRPr lang="en-US"/>
        </a:p>
      </dgm:t>
    </dgm:pt>
    <dgm:pt modelId="{F803E4D8-EEB1-444D-B354-1904BB0607DD}" type="sibTrans" cxnId="{D9B69139-E3BF-4601-8FE0-A7252EF033E8}">
      <dgm:prSet/>
      <dgm:spPr/>
      <dgm:t>
        <a:bodyPr/>
        <a:lstStyle/>
        <a:p>
          <a:endParaRPr lang="en-US"/>
        </a:p>
      </dgm:t>
    </dgm:pt>
    <dgm:pt modelId="{5C1906B0-959E-475F-B7CC-E89263FF9E5A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92A45E-41C1-4F1C-9D0D-DE7782C9FA92}" type="parTrans" cxnId="{A8DD8ED6-4DE2-41C2-A89A-793831AACC06}">
      <dgm:prSet/>
      <dgm:spPr/>
      <dgm:t>
        <a:bodyPr/>
        <a:lstStyle/>
        <a:p>
          <a:endParaRPr lang="en-US"/>
        </a:p>
      </dgm:t>
    </dgm:pt>
    <dgm:pt modelId="{6410E8C1-EDC1-44D2-86F3-96636D25C6A2}" type="sibTrans" cxnId="{A8DD8ED6-4DE2-41C2-A89A-793831AACC06}">
      <dgm:prSet/>
      <dgm:spPr/>
      <dgm:t>
        <a:bodyPr/>
        <a:lstStyle/>
        <a:p>
          <a:endParaRPr lang="en-US"/>
        </a:p>
      </dgm:t>
    </dgm:pt>
    <dgm:pt modelId="{A850E48E-CB3D-4A60-B2E5-69D3551CF0C0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Production Process</a:t>
          </a:r>
          <a:endParaRPr 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130CD1-ACC6-471D-921E-350EF829DCFF}" type="parTrans" cxnId="{0EA5E8D8-D96B-4546-8B5D-9881078352FC}">
      <dgm:prSet/>
      <dgm:spPr/>
      <dgm:t>
        <a:bodyPr/>
        <a:lstStyle/>
        <a:p>
          <a:endParaRPr lang="en-US"/>
        </a:p>
      </dgm:t>
    </dgm:pt>
    <dgm:pt modelId="{415F6E20-C678-48A2-AA85-E6038CCAD6CF}" type="sibTrans" cxnId="{0EA5E8D8-D96B-4546-8B5D-9881078352FC}">
      <dgm:prSet/>
      <dgm:spPr/>
      <dgm:t>
        <a:bodyPr/>
        <a:lstStyle/>
        <a:p>
          <a:endParaRPr lang="en-US"/>
        </a:p>
      </dgm:t>
    </dgm:pt>
    <dgm:pt modelId="{274DFD1B-E0E2-4041-93D5-B9CC46F4E29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Heating and Refrigeration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209DFB-F921-4D41-97E0-A0E2E9D497AD}" type="parTrans" cxnId="{CFF80712-16CA-45D6-A3BC-368B94C75199}">
      <dgm:prSet/>
      <dgm:spPr/>
      <dgm:t>
        <a:bodyPr/>
        <a:lstStyle/>
        <a:p>
          <a:endParaRPr lang="en-US"/>
        </a:p>
      </dgm:t>
    </dgm:pt>
    <dgm:pt modelId="{8E8D4DE9-7267-4261-8379-7DACFC0F6670}" type="sibTrans" cxnId="{CFF80712-16CA-45D6-A3BC-368B94C75199}">
      <dgm:prSet/>
      <dgm:spPr/>
      <dgm:t>
        <a:bodyPr/>
        <a:lstStyle/>
        <a:p>
          <a:endParaRPr lang="en-US"/>
        </a:p>
      </dgm:t>
    </dgm:pt>
    <dgm:pt modelId="{94D53E24-3953-43C9-AF2A-367076AB23B5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Maintenance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03B9E4-5C4E-4517-A47F-109945F29A21}" type="parTrans" cxnId="{13D415E6-61F0-4686-AB84-E3489D9FE09B}">
      <dgm:prSet/>
      <dgm:spPr/>
      <dgm:t>
        <a:bodyPr/>
        <a:lstStyle/>
        <a:p>
          <a:endParaRPr lang="en-US"/>
        </a:p>
      </dgm:t>
    </dgm:pt>
    <dgm:pt modelId="{BA8E95EA-E541-462D-BF2A-C9E1953C0247}" type="sibTrans" cxnId="{13D415E6-61F0-4686-AB84-E3489D9FE09B}">
      <dgm:prSet/>
      <dgm:spPr/>
      <dgm:t>
        <a:bodyPr/>
        <a:lstStyle/>
        <a:p>
          <a:endParaRPr lang="en-US"/>
        </a:p>
      </dgm:t>
    </dgm:pt>
    <dgm:pt modelId="{F38860BC-9E09-4D79-ABF6-B772F98BDB75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Tasks and Assignments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FD3858-6FD6-4ACF-8516-E10128055CE9}" type="parTrans" cxnId="{EA7851DB-108B-418D-9FBD-1D1FD2D3061C}">
      <dgm:prSet/>
      <dgm:spPr/>
      <dgm:t>
        <a:bodyPr/>
        <a:lstStyle/>
        <a:p>
          <a:endParaRPr lang="en-US"/>
        </a:p>
      </dgm:t>
    </dgm:pt>
    <dgm:pt modelId="{14FDD16E-7BE9-4528-B756-8B66CD473CD8}" type="sibTrans" cxnId="{EA7851DB-108B-418D-9FBD-1D1FD2D3061C}">
      <dgm:prSet/>
      <dgm:spPr/>
      <dgm:t>
        <a:bodyPr/>
        <a:lstStyle/>
        <a:p>
          <a:endParaRPr lang="en-US"/>
        </a:p>
      </dgm:t>
    </dgm:pt>
    <dgm:pt modelId="{7B819C23-5D08-49EC-B49B-8C22352EDB18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Learnings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67EBAE-5D9B-4584-A880-5E9BC08621AD}" type="parTrans" cxnId="{3475C803-FCA5-4828-89A4-D358C295DF58}">
      <dgm:prSet/>
      <dgm:spPr/>
      <dgm:t>
        <a:bodyPr/>
        <a:lstStyle/>
        <a:p>
          <a:endParaRPr lang="en-US"/>
        </a:p>
      </dgm:t>
    </dgm:pt>
    <dgm:pt modelId="{7C48FE85-E99E-489F-BD99-72E10F6DD9C9}" type="sibTrans" cxnId="{3475C803-FCA5-4828-89A4-D358C295DF58}">
      <dgm:prSet/>
      <dgm:spPr/>
      <dgm:t>
        <a:bodyPr/>
        <a:lstStyle/>
        <a:p>
          <a:endParaRPr lang="en-US"/>
        </a:p>
      </dgm:t>
    </dgm:pt>
    <dgm:pt modelId="{52A615B0-6A5F-4D4A-BDE5-0064768E30F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Conclusions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929973-7686-4FDD-B3AE-E7A1E2ED7094}" type="parTrans" cxnId="{DEE8B229-D0B1-46C4-B040-8F26E5214620}">
      <dgm:prSet/>
      <dgm:spPr/>
      <dgm:t>
        <a:bodyPr/>
        <a:lstStyle/>
        <a:p>
          <a:endParaRPr lang="en-US"/>
        </a:p>
      </dgm:t>
    </dgm:pt>
    <dgm:pt modelId="{48D53121-6F61-453D-9DFC-E8516B523432}" type="sibTrans" cxnId="{DEE8B229-D0B1-46C4-B040-8F26E5214620}">
      <dgm:prSet/>
      <dgm:spPr/>
      <dgm:t>
        <a:bodyPr/>
        <a:lstStyle/>
        <a:p>
          <a:endParaRPr lang="en-US"/>
        </a:p>
      </dgm:t>
    </dgm:pt>
    <dgm:pt modelId="{18677767-E0CF-4169-95C3-B0EB6361E5C2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75C5A5-B354-4357-87B7-FDE90A1582A4}" type="parTrans" cxnId="{276E034F-BFEB-42EA-9231-2C8AE3EFE37E}">
      <dgm:prSet/>
      <dgm:spPr/>
      <dgm:t>
        <a:bodyPr/>
        <a:lstStyle/>
        <a:p>
          <a:endParaRPr lang="en-US"/>
        </a:p>
      </dgm:t>
    </dgm:pt>
    <dgm:pt modelId="{269A7A1A-7933-42DE-98E8-25378ED84968}" type="sibTrans" cxnId="{276E034F-BFEB-42EA-9231-2C8AE3EFE37E}">
      <dgm:prSet/>
      <dgm:spPr/>
      <dgm:t>
        <a:bodyPr/>
        <a:lstStyle/>
        <a:p>
          <a:endParaRPr lang="en-US"/>
        </a:p>
      </dgm:t>
    </dgm:pt>
    <dgm:pt modelId="{0DE37B55-4586-4721-B7F8-AA06E5BE7FF4}" type="pres">
      <dgm:prSet presAssocID="{B1D96867-A2E6-40F1-A2FC-CE48FEF3CD2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EF3840-2B57-4975-A563-D9AAFEF750E0}" type="pres">
      <dgm:prSet presAssocID="{00CF750E-5600-47DC-973F-D78C6A21D54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BDD4A-D4D4-4A81-87DB-83F6DB79A140}" type="pres">
      <dgm:prSet presAssocID="{F803E4D8-EEB1-444D-B354-1904BB0607DD}" presName="sibTrans" presStyleLbl="sibTrans2D1" presStyleIdx="0" presStyleCnt="8"/>
      <dgm:spPr/>
      <dgm:t>
        <a:bodyPr/>
        <a:lstStyle/>
        <a:p>
          <a:endParaRPr lang="en-US"/>
        </a:p>
      </dgm:t>
    </dgm:pt>
    <dgm:pt modelId="{91E121CF-750B-46D5-9749-97BFDC32F8BD}" type="pres">
      <dgm:prSet presAssocID="{F803E4D8-EEB1-444D-B354-1904BB0607DD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EC9ED2E8-7ACA-43E2-9A43-A2DFB37D847B}" type="pres">
      <dgm:prSet presAssocID="{5C1906B0-959E-475F-B7CC-E89263FF9E5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86393-34B1-4C5C-A8CF-746C0F9339BB}" type="pres">
      <dgm:prSet presAssocID="{6410E8C1-EDC1-44D2-86F3-96636D25C6A2}" presName="sibTrans" presStyleLbl="sibTrans2D1" presStyleIdx="1" presStyleCnt="8"/>
      <dgm:spPr/>
      <dgm:t>
        <a:bodyPr/>
        <a:lstStyle/>
        <a:p>
          <a:endParaRPr lang="en-US"/>
        </a:p>
      </dgm:t>
    </dgm:pt>
    <dgm:pt modelId="{196767A8-97F5-4BD3-8943-E0536ECED069}" type="pres">
      <dgm:prSet presAssocID="{6410E8C1-EDC1-44D2-86F3-96636D25C6A2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EEFDBF52-97A9-48B3-A09E-3B27D89E24B9}" type="pres">
      <dgm:prSet presAssocID="{A850E48E-CB3D-4A60-B2E5-69D3551CF0C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8C547-0D98-44AF-987C-010E428C0503}" type="pres">
      <dgm:prSet presAssocID="{415F6E20-C678-48A2-AA85-E6038CCAD6CF}" presName="sibTrans" presStyleLbl="sibTrans2D1" presStyleIdx="2" presStyleCnt="8"/>
      <dgm:spPr/>
      <dgm:t>
        <a:bodyPr/>
        <a:lstStyle/>
        <a:p>
          <a:endParaRPr lang="en-US"/>
        </a:p>
      </dgm:t>
    </dgm:pt>
    <dgm:pt modelId="{6A5871C4-B44F-4612-804D-A503A854152C}" type="pres">
      <dgm:prSet presAssocID="{415F6E20-C678-48A2-AA85-E6038CCAD6CF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CAFBB33D-8C88-46B2-BADF-AEDC6989C8F5}" type="pres">
      <dgm:prSet presAssocID="{274DFD1B-E0E2-4041-93D5-B9CC46F4E29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29531-C9D7-4D89-B3BD-C60440EB33A3}" type="pres">
      <dgm:prSet presAssocID="{8E8D4DE9-7267-4261-8379-7DACFC0F6670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4824A7F-B377-4406-8A19-725DF9F11AA7}" type="pres">
      <dgm:prSet presAssocID="{8E8D4DE9-7267-4261-8379-7DACFC0F6670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DA8E912C-8552-42B5-9449-44C1F2E6A55D}" type="pres">
      <dgm:prSet presAssocID="{94D53E24-3953-43C9-AF2A-367076AB23B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07835-BF2C-4DB0-AE3A-088927AC9913}" type="pres">
      <dgm:prSet presAssocID="{BA8E95EA-E541-462D-BF2A-C9E1953C0247}" presName="sibTrans" presStyleLbl="sibTrans2D1" presStyleIdx="4" presStyleCnt="8"/>
      <dgm:spPr/>
      <dgm:t>
        <a:bodyPr/>
        <a:lstStyle/>
        <a:p>
          <a:endParaRPr lang="en-US"/>
        </a:p>
      </dgm:t>
    </dgm:pt>
    <dgm:pt modelId="{CF75E63B-15D6-451C-91DC-1235EE04925D}" type="pres">
      <dgm:prSet presAssocID="{BA8E95EA-E541-462D-BF2A-C9E1953C0247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54E4217-3C22-4325-A866-2BE77DA0920E}" type="pres">
      <dgm:prSet presAssocID="{F38860BC-9E09-4D79-ABF6-B772F98BDB75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C14DC-6FDB-42A9-8199-82757D691C88}" type="pres">
      <dgm:prSet presAssocID="{14FDD16E-7BE9-4528-B756-8B66CD473CD8}" presName="sibTrans" presStyleLbl="sibTrans2D1" presStyleIdx="5" presStyleCnt="8"/>
      <dgm:spPr/>
      <dgm:t>
        <a:bodyPr/>
        <a:lstStyle/>
        <a:p>
          <a:endParaRPr lang="en-US"/>
        </a:p>
      </dgm:t>
    </dgm:pt>
    <dgm:pt modelId="{938F94C7-4335-40A2-A678-6E1A9F955B6E}" type="pres">
      <dgm:prSet presAssocID="{14FDD16E-7BE9-4528-B756-8B66CD473CD8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DDF1081A-3C42-4AD9-B1A3-603E899A390A}" type="pres">
      <dgm:prSet presAssocID="{7B819C23-5D08-49EC-B49B-8C22352EDB18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61176-E445-4BAF-9477-1F073C7835E5}" type="pres">
      <dgm:prSet presAssocID="{7C48FE85-E99E-489F-BD99-72E10F6DD9C9}" presName="sibTrans" presStyleLbl="sibTrans2D1" presStyleIdx="6" presStyleCnt="8"/>
      <dgm:spPr/>
      <dgm:t>
        <a:bodyPr/>
        <a:lstStyle/>
        <a:p>
          <a:endParaRPr lang="en-US"/>
        </a:p>
      </dgm:t>
    </dgm:pt>
    <dgm:pt modelId="{0E3B392D-6500-41AC-B951-173D39D56AFE}" type="pres">
      <dgm:prSet presAssocID="{7C48FE85-E99E-489F-BD99-72E10F6DD9C9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4E9EA001-6FF4-464F-955A-DCC760C0F5EF}" type="pres">
      <dgm:prSet presAssocID="{52A615B0-6A5F-4D4A-BDE5-0064768E30F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ECECD-DD47-4BF2-8AA1-C906BE2C3067}" type="pres">
      <dgm:prSet presAssocID="{48D53121-6F61-453D-9DFC-E8516B523432}" presName="sibTrans" presStyleLbl="sibTrans2D1" presStyleIdx="7" presStyleCnt="8"/>
      <dgm:spPr/>
      <dgm:t>
        <a:bodyPr/>
        <a:lstStyle/>
        <a:p>
          <a:endParaRPr lang="en-US"/>
        </a:p>
      </dgm:t>
    </dgm:pt>
    <dgm:pt modelId="{232E261E-0025-457D-B73F-0A1EA12093C6}" type="pres">
      <dgm:prSet presAssocID="{48D53121-6F61-453D-9DFC-E8516B523432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B0E9BE61-3227-4868-B30B-1CFC1D33904D}" type="pres">
      <dgm:prSet presAssocID="{18677767-E0CF-4169-95C3-B0EB6361E5C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CFDA5A-BD4F-4799-BE75-31D80079CE94}" type="presOf" srcId="{B1D96867-A2E6-40F1-A2FC-CE48FEF3CD2F}" destId="{0DE37B55-4586-4721-B7F8-AA06E5BE7FF4}" srcOrd="0" destOrd="0" presId="urn:microsoft.com/office/officeart/2005/8/layout/process5"/>
    <dgm:cxn modelId="{9E487813-553F-4D33-A8DB-C10AEEE1EC37}" type="presOf" srcId="{BA8E95EA-E541-462D-BF2A-C9E1953C0247}" destId="{CF75E63B-15D6-451C-91DC-1235EE04925D}" srcOrd="1" destOrd="0" presId="urn:microsoft.com/office/officeart/2005/8/layout/process5"/>
    <dgm:cxn modelId="{17A066C2-6902-4450-AEBD-A0D884B34E6B}" type="presOf" srcId="{14FDD16E-7BE9-4528-B756-8B66CD473CD8}" destId="{FF1C14DC-6FDB-42A9-8199-82757D691C88}" srcOrd="0" destOrd="0" presId="urn:microsoft.com/office/officeart/2005/8/layout/process5"/>
    <dgm:cxn modelId="{CFF80712-16CA-45D6-A3BC-368B94C75199}" srcId="{B1D96867-A2E6-40F1-A2FC-CE48FEF3CD2F}" destId="{274DFD1B-E0E2-4041-93D5-B9CC46F4E290}" srcOrd="3" destOrd="0" parTransId="{29209DFB-F921-4D41-97E0-A0E2E9D497AD}" sibTransId="{8E8D4DE9-7267-4261-8379-7DACFC0F6670}"/>
    <dgm:cxn modelId="{FFDFBC6A-779B-45E4-900A-6D02E783F299}" type="presOf" srcId="{6410E8C1-EDC1-44D2-86F3-96636D25C6A2}" destId="{0C786393-34B1-4C5C-A8CF-746C0F9339BB}" srcOrd="0" destOrd="0" presId="urn:microsoft.com/office/officeart/2005/8/layout/process5"/>
    <dgm:cxn modelId="{A9667C76-440C-4DE3-A2E2-D10B8E7448CE}" type="presOf" srcId="{F38860BC-9E09-4D79-ABF6-B772F98BDB75}" destId="{454E4217-3C22-4325-A866-2BE77DA0920E}" srcOrd="0" destOrd="0" presId="urn:microsoft.com/office/officeart/2005/8/layout/process5"/>
    <dgm:cxn modelId="{F0C5C3BD-CB5B-41DA-87AE-47C9B5F6A4E5}" type="presOf" srcId="{00CF750E-5600-47DC-973F-D78C6A21D54E}" destId="{A2EF3840-2B57-4975-A563-D9AAFEF750E0}" srcOrd="0" destOrd="0" presId="urn:microsoft.com/office/officeart/2005/8/layout/process5"/>
    <dgm:cxn modelId="{9EE187CA-C2FC-4023-824F-8B3CA4F0EC2B}" type="presOf" srcId="{18677767-E0CF-4169-95C3-B0EB6361E5C2}" destId="{B0E9BE61-3227-4868-B30B-1CFC1D33904D}" srcOrd="0" destOrd="0" presId="urn:microsoft.com/office/officeart/2005/8/layout/process5"/>
    <dgm:cxn modelId="{D7A700FC-586C-4E07-A53F-02315128E363}" type="presOf" srcId="{94D53E24-3953-43C9-AF2A-367076AB23B5}" destId="{DA8E912C-8552-42B5-9449-44C1F2E6A55D}" srcOrd="0" destOrd="0" presId="urn:microsoft.com/office/officeart/2005/8/layout/process5"/>
    <dgm:cxn modelId="{4D5E27C6-5FE6-4E7C-98FA-65C43F8D8168}" type="presOf" srcId="{7C48FE85-E99E-489F-BD99-72E10F6DD9C9}" destId="{6F061176-E445-4BAF-9477-1F073C7835E5}" srcOrd="0" destOrd="0" presId="urn:microsoft.com/office/officeart/2005/8/layout/process5"/>
    <dgm:cxn modelId="{2B40E539-560D-484C-8146-0BADAF5264F3}" type="presOf" srcId="{48D53121-6F61-453D-9DFC-E8516B523432}" destId="{0C2ECECD-DD47-4BF2-8AA1-C906BE2C3067}" srcOrd="0" destOrd="0" presId="urn:microsoft.com/office/officeart/2005/8/layout/process5"/>
    <dgm:cxn modelId="{30AB7D9B-DBB4-40EB-AE57-FD41BA89400B}" type="presOf" srcId="{8E8D4DE9-7267-4261-8379-7DACFC0F6670}" destId="{C4824A7F-B377-4406-8A19-725DF9F11AA7}" srcOrd="1" destOrd="0" presId="urn:microsoft.com/office/officeart/2005/8/layout/process5"/>
    <dgm:cxn modelId="{22C99583-8E4E-446E-9F39-7E0024D860B2}" type="presOf" srcId="{14FDD16E-7BE9-4528-B756-8B66CD473CD8}" destId="{938F94C7-4335-40A2-A678-6E1A9F955B6E}" srcOrd="1" destOrd="0" presId="urn:microsoft.com/office/officeart/2005/8/layout/process5"/>
    <dgm:cxn modelId="{EA7851DB-108B-418D-9FBD-1D1FD2D3061C}" srcId="{B1D96867-A2E6-40F1-A2FC-CE48FEF3CD2F}" destId="{F38860BC-9E09-4D79-ABF6-B772F98BDB75}" srcOrd="5" destOrd="0" parTransId="{1CFD3858-6FD6-4ACF-8516-E10128055CE9}" sibTransId="{14FDD16E-7BE9-4528-B756-8B66CD473CD8}"/>
    <dgm:cxn modelId="{13D415E6-61F0-4686-AB84-E3489D9FE09B}" srcId="{B1D96867-A2E6-40F1-A2FC-CE48FEF3CD2F}" destId="{94D53E24-3953-43C9-AF2A-367076AB23B5}" srcOrd="4" destOrd="0" parTransId="{0503B9E4-5C4E-4517-A47F-109945F29A21}" sibTransId="{BA8E95EA-E541-462D-BF2A-C9E1953C0247}"/>
    <dgm:cxn modelId="{276E034F-BFEB-42EA-9231-2C8AE3EFE37E}" srcId="{B1D96867-A2E6-40F1-A2FC-CE48FEF3CD2F}" destId="{18677767-E0CF-4169-95C3-B0EB6361E5C2}" srcOrd="8" destOrd="0" parTransId="{3475C5A5-B354-4357-87B7-FDE90A1582A4}" sibTransId="{269A7A1A-7933-42DE-98E8-25378ED84968}"/>
    <dgm:cxn modelId="{1D236E33-5982-4712-B44B-D2ED127D157A}" type="presOf" srcId="{F803E4D8-EEB1-444D-B354-1904BB0607DD}" destId="{91E121CF-750B-46D5-9749-97BFDC32F8BD}" srcOrd="1" destOrd="0" presId="urn:microsoft.com/office/officeart/2005/8/layout/process5"/>
    <dgm:cxn modelId="{8C906043-D301-4FE7-B98E-5E01EB0CB686}" type="presOf" srcId="{48D53121-6F61-453D-9DFC-E8516B523432}" destId="{232E261E-0025-457D-B73F-0A1EA12093C6}" srcOrd="1" destOrd="0" presId="urn:microsoft.com/office/officeart/2005/8/layout/process5"/>
    <dgm:cxn modelId="{DEE8B229-D0B1-46C4-B040-8F26E5214620}" srcId="{B1D96867-A2E6-40F1-A2FC-CE48FEF3CD2F}" destId="{52A615B0-6A5F-4D4A-BDE5-0064768E30F0}" srcOrd="7" destOrd="0" parTransId="{E5929973-7686-4FDD-B3AE-E7A1E2ED7094}" sibTransId="{48D53121-6F61-453D-9DFC-E8516B523432}"/>
    <dgm:cxn modelId="{D9B69139-E3BF-4601-8FE0-A7252EF033E8}" srcId="{B1D96867-A2E6-40F1-A2FC-CE48FEF3CD2F}" destId="{00CF750E-5600-47DC-973F-D78C6A21D54E}" srcOrd="0" destOrd="0" parTransId="{1954BC5D-2144-4AEE-AD16-0C89B2E65EE1}" sibTransId="{F803E4D8-EEB1-444D-B354-1904BB0607DD}"/>
    <dgm:cxn modelId="{82C8CE53-3830-4DEE-9A80-CD94DA3B4D7A}" type="presOf" srcId="{274DFD1B-E0E2-4041-93D5-B9CC46F4E290}" destId="{CAFBB33D-8C88-46B2-BADF-AEDC6989C8F5}" srcOrd="0" destOrd="0" presId="urn:microsoft.com/office/officeart/2005/8/layout/process5"/>
    <dgm:cxn modelId="{3475C803-FCA5-4828-89A4-D358C295DF58}" srcId="{B1D96867-A2E6-40F1-A2FC-CE48FEF3CD2F}" destId="{7B819C23-5D08-49EC-B49B-8C22352EDB18}" srcOrd="6" destOrd="0" parTransId="{9567EBAE-5D9B-4584-A880-5E9BC08621AD}" sibTransId="{7C48FE85-E99E-489F-BD99-72E10F6DD9C9}"/>
    <dgm:cxn modelId="{A8DD8ED6-4DE2-41C2-A89A-793831AACC06}" srcId="{B1D96867-A2E6-40F1-A2FC-CE48FEF3CD2F}" destId="{5C1906B0-959E-475F-B7CC-E89263FF9E5A}" srcOrd="1" destOrd="0" parTransId="{F592A45E-41C1-4F1C-9D0D-DE7782C9FA92}" sibTransId="{6410E8C1-EDC1-44D2-86F3-96636D25C6A2}"/>
    <dgm:cxn modelId="{833B87EE-BD0C-49BE-8AB3-50A7EE783847}" type="presOf" srcId="{6410E8C1-EDC1-44D2-86F3-96636D25C6A2}" destId="{196767A8-97F5-4BD3-8943-E0536ECED069}" srcOrd="1" destOrd="0" presId="urn:microsoft.com/office/officeart/2005/8/layout/process5"/>
    <dgm:cxn modelId="{5F5C507A-BD30-483D-BE29-DAC487440F84}" type="presOf" srcId="{BA8E95EA-E541-462D-BF2A-C9E1953C0247}" destId="{99307835-BF2C-4DB0-AE3A-088927AC9913}" srcOrd="0" destOrd="0" presId="urn:microsoft.com/office/officeart/2005/8/layout/process5"/>
    <dgm:cxn modelId="{4CDD1525-3EDC-4CEE-9B5E-2EFFBF9FA922}" type="presOf" srcId="{5C1906B0-959E-475F-B7CC-E89263FF9E5A}" destId="{EC9ED2E8-7ACA-43E2-9A43-A2DFB37D847B}" srcOrd="0" destOrd="0" presId="urn:microsoft.com/office/officeart/2005/8/layout/process5"/>
    <dgm:cxn modelId="{2BF0B155-5A32-405E-97A3-20F5EAC28BA8}" type="presOf" srcId="{415F6E20-C678-48A2-AA85-E6038CCAD6CF}" destId="{6A5871C4-B44F-4612-804D-A503A854152C}" srcOrd="1" destOrd="0" presId="urn:microsoft.com/office/officeart/2005/8/layout/process5"/>
    <dgm:cxn modelId="{DCD1DDEC-17B2-43F9-81F0-7E7CEB88D42C}" type="presOf" srcId="{7C48FE85-E99E-489F-BD99-72E10F6DD9C9}" destId="{0E3B392D-6500-41AC-B951-173D39D56AFE}" srcOrd="1" destOrd="0" presId="urn:microsoft.com/office/officeart/2005/8/layout/process5"/>
    <dgm:cxn modelId="{FDDAC9DD-25C5-4832-B4AE-D87CE0FC7EB5}" type="presOf" srcId="{A850E48E-CB3D-4A60-B2E5-69D3551CF0C0}" destId="{EEFDBF52-97A9-48B3-A09E-3B27D89E24B9}" srcOrd="0" destOrd="0" presId="urn:microsoft.com/office/officeart/2005/8/layout/process5"/>
    <dgm:cxn modelId="{4361D9B2-F6EA-4739-94F1-0EB69C50B9EC}" type="presOf" srcId="{F803E4D8-EEB1-444D-B354-1904BB0607DD}" destId="{E11BDD4A-D4D4-4A81-87DB-83F6DB79A140}" srcOrd="0" destOrd="0" presId="urn:microsoft.com/office/officeart/2005/8/layout/process5"/>
    <dgm:cxn modelId="{D0CD1CA5-EE78-4A67-9F4E-C3B8C7D27443}" type="presOf" srcId="{7B819C23-5D08-49EC-B49B-8C22352EDB18}" destId="{DDF1081A-3C42-4AD9-B1A3-603E899A390A}" srcOrd="0" destOrd="0" presId="urn:microsoft.com/office/officeart/2005/8/layout/process5"/>
    <dgm:cxn modelId="{FAA6CDF8-3F4D-480A-8980-8974E7E061D7}" type="presOf" srcId="{8E8D4DE9-7267-4261-8379-7DACFC0F6670}" destId="{AC529531-C9D7-4D89-B3BD-C60440EB33A3}" srcOrd="0" destOrd="0" presId="urn:microsoft.com/office/officeart/2005/8/layout/process5"/>
    <dgm:cxn modelId="{9D16DCB4-CD6E-45BC-993B-6B029AA0BE7A}" type="presOf" srcId="{415F6E20-C678-48A2-AA85-E6038CCAD6CF}" destId="{B2C8C547-0D98-44AF-987C-010E428C0503}" srcOrd="0" destOrd="0" presId="urn:microsoft.com/office/officeart/2005/8/layout/process5"/>
    <dgm:cxn modelId="{0EA5E8D8-D96B-4546-8B5D-9881078352FC}" srcId="{B1D96867-A2E6-40F1-A2FC-CE48FEF3CD2F}" destId="{A850E48E-CB3D-4A60-B2E5-69D3551CF0C0}" srcOrd="2" destOrd="0" parTransId="{68130CD1-ACC6-471D-921E-350EF829DCFF}" sibTransId="{415F6E20-C678-48A2-AA85-E6038CCAD6CF}"/>
    <dgm:cxn modelId="{1FD4E1AC-EE09-4B78-BAD0-79F23329140D}" type="presOf" srcId="{52A615B0-6A5F-4D4A-BDE5-0064768E30F0}" destId="{4E9EA001-6FF4-464F-955A-DCC760C0F5EF}" srcOrd="0" destOrd="0" presId="urn:microsoft.com/office/officeart/2005/8/layout/process5"/>
    <dgm:cxn modelId="{A2E3188A-5F04-4D2F-8EE1-470F23F45F3E}" type="presParOf" srcId="{0DE37B55-4586-4721-B7F8-AA06E5BE7FF4}" destId="{A2EF3840-2B57-4975-A563-D9AAFEF750E0}" srcOrd="0" destOrd="0" presId="urn:microsoft.com/office/officeart/2005/8/layout/process5"/>
    <dgm:cxn modelId="{7E66BA32-4A51-4855-9E54-B15265802BA2}" type="presParOf" srcId="{0DE37B55-4586-4721-B7F8-AA06E5BE7FF4}" destId="{E11BDD4A-D4D4-4A81-87DB-83F6DB79A140}" srcOrd="1" destOrd="0" presId="urn:microsoft.com/office/officeart/2005/8/layout/process5"/>
    <dgm:cxn modelId="{210ED7EB-EC8F-46D9-B578-D44807ED221A}" type="presParOf" srcId="{E11BDD4A-D4D4-4A81-87DB-83F6DB79A140}" destId="{91E121CF-750B-46D5-9749-97BFDC32F8BD}" srcOrd="0" destOrd="0" presId="urn:microsoft.com/office/officeart/2005/8/layout/process5"/>
    <dgm:cxn modelId="{8F84B456-A23C-4C5C-AC50-CD448D162713}" type="presParOf" srcId="{0DE37B55-4586-4721-B7F8-AA06E5BE7FF4}" destId="{EC9ED2E8-7ACA-43E2-9A43-A2DFB37D847B}" srcOrd="2" destOrd="0" presId="urn:microsoft.com/office/officeart/2005/8/layout/process5"/>
    <dgm:cxn modelId="{183037F1-EE97-4788-8A38-07EF37068B0E}" type="presParOf" srcId="{0DE37B55-4586-4721-B7F8-AA06E5BE7FF4}" destId="{0C786393-34B1-4C5C-A8CF-746C0F9339BB}" srcOrd="3" destOrd="0" presId="urn:microsoft.com/office/officeart/2005/8/layout/process5"/>
    <dgm:cxn modelId="{886BECA3-8CB9-4AC5-9CC7-076C89467E99}" type="presParOf" srcId="{0C786393-34B1-4C5C-A8CF-746C0F9339BB}" destId="{196767A8-97F5-4BD3-8943-E0536ECED069}" srcOrd="0" destOrd="0" presId="urn:microsoft.com/office/officeart/2005/8/layout/process5"/>
    <dgm:cxn modelId="{ACAB4EFC-A846-4993-A004-6C69A5F4AEE3}" type="presParOf" srcId="{0DE37B55-4586-4721-B7F8-AA06E5BE7FF4}" destId="{EEFDBF52-97A9-48B3-A09E-3B27D89E24B9}" srcOrd="4" destOrd="0" presId="urn:microsoft.com/office/officeart/2005/8/layout/process5"/>
    <dgm:cxn modelId="{8BD06190-C77A-4A38-9B5A-51FB8C13F317}" type="presParOf" srcId="{0DE37B55-4586-4721-B7F8-AA06E5BE7FF4}" destId="{B2C8C547-0D98-44AF-987C-010E428C0503}" srcOrd="5" destOrd="0" presId="urn:microsoft.com/office/officeart/2005/8/layout/process5"/>
    <dgm:cxn modelId="{757C9309-3641-4F4B-8A9F-2FE5823D3A26}" type="presParOf" srcId="{B2C8C547-0D98-44AF-987C-010E428C0503}" destId="{6A5871C4-B44F-4612-804D-A503A854152C}" srcOrd="0" destOrd="0" presId="urn:microsoft.com/office/officeart/2005/8/layout/process5"/>
    <dgm:cxn modelId="{C4589433-53C8-4EE7-B235-AC7867A86A85}" type="presParOf" srcId="{0DE37B55-4586-4721-B7F8-AA06E5BE7FF4}" destId="{CAFBB33D-8C88-46B2-BADF-AEDC6989C8F5}" srcOrd="6" destOrd="0" presId="urn:microsoft.com/office/officeart/2005/8/layout/process5"/>
    <dgm:cxn modelId="{0A72894D-94A9-4574-A14E-671A83311E67}" type="presParOf" srcId="{0DE37B55-4586-4721-B7F8-AA06E5BE7FF4}" destId="{AC529531-C9D7-4D89-B3BD-C60440EB33A3}" srcOrd="7" destOrd="0" presId="urn:microsoft.com/office/officeart/2005/8/layout/process5"/>
    <dgm:cxn modelId="{577F2135-C2A7-4985-83EB-3B2A81A5F827}" type="presParOf" srcId="{AC529531-C9D7-4D89-B3BD-C60440EB33A3}" destId="{C4824A7F-B377-4406-8A19-725DF9F11AA7}" srcOrd="0" destOrd="0" presId="urn:microsoft.com/office/officeart/2005/8/layout/process5"/>
    <dgm:cxn modelId="{C9517676-BEAE-49FB-A1DF-8BFE1D47E2B1}" type="presParOf" srcId="{0DE37B55-4586-4721-B7F8-AA06E5BE7FF4}" destId="{DA8E912C-8552-42B5-9449-44C1F2E6A55D}" srcOrd="8" destOrd="0" presId="urn:microsoft.com/office/officeart/2005/8/layout/process5"/>
    <dgm:cxn modelId="{13891093-0B29-4E54-AE17-4BDF74129CAB}" type="presParOf" srcId="{0DE37B55-4586-4721-B7F8-AA06E5BE7FF4}" destId="{99307835-BF2C-4DB0-AE3A-088927AC9913}" srcOrd="9" destOrd="0" presId="urn:microsoft.com/office/officeart/2005/8/layout/process5"/>
    <dgm:cxn modelId="{889F6BEF-4320-4666-980A-D2C8FD171995}" type="presParOf" srcId="{99307835-BF2C-4DB0-AE3A-088927AC9913}" destId="{CF75E63B-15D6-451C-91DC-1235EE04925D}" srcOrd="0" destOrd="0" presId="urn:microsoft.com/office/officeart/2005/8/layout/process5"/>
    <dgm:cxn modelId="{2623E3C6-2AC2-479F-BEA9-61F4A91A3D7B}" type="presParOf" srcId="{0DE37B55-4586-4721-B7F8-AA06E5BE7FF4}" destId="{454E4217-3C22-4325-A866-2BE77DA0920E}" srcOrd="10" destOrd="0" presId="urn:microsoft.com/office/officeart/2005/8/layout/process5"/>
    <dgm:cxn modelId="{C97DFCC3-AD1E-4527-9F0B-9FDD0705893D}" type="presParOf" srcId="{0DE37B55-4586-4721-B7F8-AA06E5BE7FF4}" destId="{FF1C14DC-6FDB-42A9-8199-82757D691C88}" srcOrd="11" destOrd="0" presId="urn:microsoft.com/office/officeart/2005/8/layout/process5"/>
    <dgm:cxn modelId="{D9190499-AAA9-46B1-BBD1-493ADC2DFA5C}" type="presParOf" srcId="{FF1C14DC-6FDB-42A9-8199-82757D691C88}" destId="{938F94C7-4335-40A2-A678-6E1A9F955B6E}" srcOrd="0" destOrd="0" presId="urn:microsoft.com/office/officeart/2005/8/layout/process5"/>
    <dgm:cxn modelId="{1D7145EB-3BAE-432C-BC82-0F330D127750}" type="presParOf" srcId="{0DE37B55-4586-4721-B7F8-AA06E5BE7FF4}" destId="{DDF1081A-3C42-4AD9-B1A3-603E899A390A}" srcOrd="12" destOrd="0" presId="urn:microsoft.com/office/officeart/2005/8/layout/process5"/>
    <dgm:cxn modelId="{0EC2DA5A-A0AF-4D97-8521-DC1F49249970}" type="presParOf" srcId="{0DE37B55-4586-4721-B7F8-AA06E5BE7FF4}" destId="{6F061176-E445-4BAF-9477-1F073C7835E5}" srcOrd="13" destOrd="0" presId="urn:microsoft.com/office/officeart/2005/8/layout/process5"/>
    <dgm:cxn modelId="{31F998EC-78BF-4DA6-9829-8BA4D04D4993}" type="presParOf" srcId="{6F061176-E445-4BAF-9477-1F073C7835E5}" destId="{0E3B392D-6500-41AC-B951-173D39D56AFE}" srcOrd="0" destOrd="0" presId="urn:microsoft.com/office/officeart/2005/8/layout/process5"/>
    <dgm:cxn modelId="{4959A3F4-C5C1-454B-9347-E957E8225715}" type="presParOf" srcId="{0DE37B55-4586-4721-B7F8-AA06E5BE7FF4}" destId="{4E9EA001-6FF4-464F-955A-DCC760C0F5EF}" srcOrd="14" destOrd="0" presId="urn:microsoft.com/office/officeart/2005/8/layout/process5"/>
    <dgm:cxn modelId="{BB6F35EC-F571-4ECB-BD2A-7C732BEF02A8}" type="presParOf" srcId="{0DE37B55-4586-4721-B7F8-AA06E5BE7FF4}" destId="{0C2ECECD-DD47-4BF2-8AA1-C906BE2C3067}" srcOrd="15" destOrd="0" presId="urn:microsoft.com/office/officeart/2005/8/layout/process5"/>
    <dgm:cxn modelId="{39A2B526-E462-4EE6-9E67-E0580699A95D}" type="presParOf" srcId="{0C2ECECD-DD47-4BF2-8AA1-C906BE2C3067}" destId="{232E261E-0025-457D-B73F-0A1EA12093C6}" srcOrd="0" destOrd="0" presId="urn:microsoft.com/office/officeart/2005/8/layout/process5"/>
    <dgm:cxn modelId="{FF59A807-346A-4F46-B0D4-6765DA227A24}" type="presParOf" srcId="{0DE37B55-4586-4721-B7F8-AA06E5BE7FF4}" destId="{B0E9BE61-3227-4868-B30B-1CFC1D33904D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7455E0-9409-4B89-884B-26A6F40BEB8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8CB47-2210-4AE9-9AEA-8FAA25533AA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Milk Reception from chilling centers</a:t>
          </a:r>
          <a:endParaRPr lang="en-US" sz="1600" b="1" dirty="0"/>
        </a:p>
      </dgm:t>
    </dgm:pt>
    <dgm:pt modelId="{0C303A5B-2BBA-44D0-8C93-FA3532668AD1}" type="parTrans" cxnId="{7A25FF94-9D2B-41C0-B80E-BB9946C67FD5}">
      <dgm:prSet/>
      <dgm:spPr/>
      <dgm:t>
        <a:bodyPr/>
        <a:lstStyle/>
        <a:p>
          <a:endParaRPr lang="en-US"/>
        </a:p>
      </dgm:t>
    </dgm:pt>
    <dgm:pt modelId="{CE21255B-BB4C-479D-BF7A-B435A8255ADA}" type="sibTrans" cxnId="{7A25FF94-9D2B-41C0-B80E-BB9946C67FD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1DE440C8-5499-4F47-A6EE-EEAACE868D1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Immediate Holding</a:t>
          </a:r>
          <a:endParaRPr lang="en-US" sz="1600" b="1" dirty="0"/>
        </a:p>
      </dgm:t>
    </dgm:pt>
    <dgm:pt modelId="{722DCECB-8DEB-4D05-85A9-C599E72E3719}" type="parTrans" cxnId="{A40AA616-F298-4767-B7AD-DD8A97CDC71A}">
      <dgm:prSet/>
      <dgm:spPr/>
      <dgm:t>
        <a:bodyPr/>
        <a:lstStyle/>
        <a:p>
          <a:endParaRPr lang="en-US"/>
        </a:p>
      </dgm:t>
    </dgm:pt>
    <dgm:pt modelId="{5022FD8D-7770-431B-82B3-7B36B57E86E4}" type="sibTrans" cxnId="{A40AA616-F298-4767-B7AD-DD8A97CDC71A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87FBDB3D-6FC3-46A1-91BC-2B948469F03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Filling</a:t>
          </a:r>
          <a:endParaRPr lang="en-US" sz="1600" b="1" dirty="0"/>
        </a:p>
      </dgm:t>
    </dgm:pt>
    <dgm:pt modelId="{72794260-1BC4-43C4-B449-4AB6A115F23B}" type="parTrans" cxnId="{68C75B8D-5F66-422A-A964-9C2B8D0E73B5}">
      <dgm:prSet/>
      <dgm:spPr/>
      <dgm:t>
        <a:bodyPr/>
        <a:lstStyle/>
        <a:p>
          <a:endParaRPr lang="en-US"/>
        </a:p>
      </dgm:t>
    </dgm:pt>
    <dgm:pt modelId="{3B68DED5-40C5-45FE-A805-63D421B9E107}" type="sibTrans" cxnId="{68C75B8D-5F66-422A-A964-9C2B8D0E73B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78EC92BF-4A07-46F9-B2D8-48DBF453332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Cooling/ Refrigeration</a:t>
          </a:r>
          <a:endParaRPr lang="en-US" sz="1600" b="1" dirty="0"/>
        </a:p>
      </dgm:t>
    </dgm:pt>
    <dgm:pt modelId="{61DDB3A7-E16B-479B-B5A7-5ADB489D3DFC}" type="parTrans" cxnId="{5730F5FF-DD40-4B44-B7D8-C3D4679A729E}">
      <dgm:prSet/>
      <dgm:spPr/>
      <dgm:t>
        <a:bodyPr/>
        <a:lstStyle/>
        <a:p>
          <a:endParaRPr lang="en-US"/>
        </a:p>
      </dgm:t>
    </dgm:pt>
    <dgm:pt modelId="{086A52C0-E1D7-4D02-8E4A-C141218F719A}" type="sibTrans" cxnId="{5730F5FF-DD40-4B44-B7D8-C3D4679A729E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BB18F4FD-E176-4E45-8B87-BBD2838E6E1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Distribution</a:t>
          </a:r>
          <a:endParaRPr lang="en-US" sz="1600" b="1" dirty="0"/>
        </a:p>
      </dgm:t>
    </dgm:pt>
    <dgm:pt modelId="{41453C47-5DCC-41FB-BD5C-C56650FC9733}" type="parTrans" cxnId="{2802D852-9CB2-4B6E-A571-DD5DB75A0BC2}">
      <dgm:prSet/>
      <dgm:spPr/>
      <dgm:t>
        <a:bodyPr/>
        <a:lstStyle/>
        <a:p>
          <a:endParaRPr lang="en-US"/>
        </a:p>
      </dgm:t>
    </dgm:pt>
    <dgm:pt modelId="{7FA49999-00BD-4CB1-A6C2-C52BE0CD1432}" type="sibTrans" cxnId="{2802D852-9CB2-4B6E-A571-DD5DB75A0BC2}">
      <dgm:prSet/>
      <dgm:spPr/>
      <dgm:t>
        <a:bodyPr/>
        <a:lstStyle/>
        <a:p>
          <a:endParaRPr lang="en-US"/>
        </a:p>
      </dgm:t>
    </dgm:pt>
    <dgm:pt modelId="{2D05891B-2DD1-46F8-8898-8A0D3047E65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Filtration and Cooling</a:t>
          </a:r>
          <a:endParaRPr lang="en-US" sz="1600" b="1" dirty="0"/>
        </a:p>
      </dgm:t>
    </dgm:pt>
    <dgm:pt modelId="{0A46E580-28B7-40CF-98CF-27C2DBFBA932}" type="parTrans" cxnId="{584D2EAB-1B5C-4FB2-AE18-B5505F0D3A13}">
      <dgm:prSet/>
      <dgm:spPr/>
      <dgm:t>
        <a:bodyPr/>
        <a:lstStyle/>
        <a:p>
          <a:endParaRPr lang="en-US"/>
        </a:p>
      </dgm:t>
    </dgm:pt>
    <dgm:pt modelId="{F115BCA1-2C3D-4862-88C5-470F016C50F9}" type="sibTrans" cxnId="{584D2EAB-1B5C-4FB2-AE18-B5505F0D3A1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3BF0ED5C-9BDF-430D-A35E-A82AB50A83F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Preheating to 40</a:t>
          </a:r>
          <a:r>
            <a:rPr lang="en-US" sz="1600" b="1" baseline="30000" dirty="0" smtClean="0"/>
            <a:t>0</a:t>
          </a:r>
          <a:r>
            <a:rPr lang="en-US" sz="1600" b="1" dirty="0" smtClean="0"/>
            <a:t>C</a:t>
          </a:r>
          <a:endParaRPr lang="en-US" sz="1600" b="1" dirty="0"/>
        </a:p>
      </dgm:t>
    </dgm:pt>
    <dgm:pt modelId="{2F8CCEAE-D326-4A5D-A240-0757B9727D77}" type="parTrans" cxnId="{12977EE5-C2E5-49BA-83B6-C217D58A8EC7}">
      <dgm:prSet/>
      <dgm:spPr/>
      <dgm:t>
        <a:bodyPr/>
        <a:lstStyle/>
        <a:p>
          <a:endParaRPr lang="en-US"/>
        </a:p>
      </dgm:t>
    </dgm:pt>
    <dgm:pt modelId="{21449B4C-0B94-4DA4-8B75-999901AFBCD3}" type="sibTrans" cxnId="{12977EE5-C2E5-49BA-83B6-C217D58A8EC7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6DFC52B4-1221-4C45-AF85-AA4081FBDCFD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Cream Separation at 40-45</a:t>
          </a:r>
          <a:r>
            <a:rPr lang="en-US" sz="1600" b="1" baseline="30000" dirty="0" smtClean="0"/>
            <a:t>0</a:t>
          </a:r>
          <a:r>
            <a:rPr lang="en-US" sz="1600" b="1" dirty="0" smtClean="0"/>
            <a:t>C</a:t>
          </a:r>
          <a:endParaRPr lang="en-US" sz="1600" b="1" dirty="0"/>
        </a:p>
      </dgm:t>
    </dgm:pt>
    <dgm:pt modelId="{2B61612C-8F7F-4E5B-BF44-AE514C6CBF07}" type="parTrans" cxnId="{9F2FC8FD-A551-4630-B33F-D10BFC072DA3}">
      <dgm:prSet/>
      <dgm:spPr/>
      <dgm:t>
        <a:bodyPr/>
        <a:lstStyle/>
        <a:p>
          <a:endParaRPr lang="en-US"/>
        </a:p>
      </dgm:t>
    </dgm:pt>
    <dgm:pt modelId="{22FA23CA-8B11-4EE3-8BA9-9673804D2BDA}" type="sibTrans" cxnId="{9F2FC8FD-A551-4630-B33F-D10BFC072DA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DB16F9D3-019F-49E8-9A3B-225DD6FE58B0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Standardization</a:t>
          </a:r>
          <a:endParaRPr lang="en-US" sz="1600" b="1" dirty="0"/>
        </a:p>
      </dgm:t>
    </dgm:pt>
    <dgm:pt modelId="{FAF44934-A852-4AA5-A8ED-17EE90389E43}" type="parTrans" cxnId="{5081D078-AF61-4877-8406-94BCD5D86B16}">
      <dgm:prSet/>
      <dgm:spPr/>
      <dgm:t>
        <a:bodyPr/>
        <a:lstStyle/>
        <a:p>
          <a:endParaRPr lang="en-US"/>
        </a:p>
      </dgm:t>
    </dgm:pt>
    <dgm:pt modelId="{ABB25C73-8458-4CDB-B935-46D1D982741F}" type="sibTrans" cxnId="{5081D078-AF61-4877-8406-94BCD5D86B16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2C5A2BA1-77D1-4873-B6AB-70C1D3A8C96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Homogenizer</a:t>
          </a:r>
          <a:endParaRPr lang="en-US" sz="1600" b="1" dirty="0"/>
        </a:p>
      </dgm:t>
    </dgm:pt>
    <dgm:pt modelId="{E35C39B1-AECD-4C59-AEC2-C8A117384A06}" type="parTrans" cxnId="{57B8CE87-631E-41F7-A232-465C3F9E29F6}">
      <dgm:prSet/>
      <dgm:spPr/>
      <dgm:t>
        <a:bodyPr/>
        <a:lstStyle/>
        <a:p>
          <a:endParaRPr lang="en-US"/>
        </a:p>
      </dgm:t>
    </dgm:pt>
    <dgm:pt modelId="{35984079-EC1D-4383-9723-48F0514968EE}" type="sibTrans" cxnId="{57B8CE87-631E-41F7-A232-465C3F9E29F6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5880EBB4-26DF-4C7F-8CAA-7CD177821BB9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Pasteurization at 76</a:t>
          </a:r>
          <a:r>
            <a:rPr lang="en-US" sz="1600" b="1" baseline="30000" dirty="0" smtClean="0"/>
            <a:t>0</a:t>
          </a:r>
          <a:r>
            <a:rPr lang="en-US" sz="1600" b="1" dirty="0" smtClean="0"/>
            <a:t>C/15sec</a:t>
          </a:r>
          <a:endParaRPr lang="en-US" sz="1600" b="1" dirty="0"/>
        </a:p>
      </dgm:t>
    </dgm:pt>
    <dgm:pt modelId="{2E1C1A71-2C0C-4C3C-8DF9-5517ECE349EF}" type="parTrans" cxnId="{0950447F-F1D7-43F3-B31D-2500DC0F1425}">
      <dgm:prSet/>
      <dgm:spPr/>
      <dgm:t>
        <a:bodyPr/>
        <a:lstStyle/>
        <a:p>
          <a:endParaRPr lang="en-US"/>
        </a:p>
      </dgm:t>
    </dgm:pt>
    <dgm:pt modelId="{2535DFD7-C22D-4029-8858-0533CE1CA5D0}" type="sibTrans" cxnId="{0950447F-F1D7-43F3-B31D-2500DC0F142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A025021E-C505-4FA4-90BF-C2F7B72BED71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Cooling</a:t>
          </a:r>
          <a:endParaRPr lang="en-US" sz="1600" b="1" dirty="0"/>
        </a:p>
      </dgm:t>
    </dgm:pt>
    <dgm:pt modelId="{5163DA6F-947A-4FC4-92B7-445C85F4DD90}" type="parTrans" cxnId="{4A53CB20-30E6-45F0-8304-FAFEDE3101AD}">
      <dgm:prSet/>
      <dgm:spPr/>
      <dgm:t>
        <a:bodyPr/>
        <a:lstStyle/>
        <a:p>
          <a:endParaRPr lang="en-US"/>
        </a:p>
      </dgm:t>
    </dgm:pt>
    <dgm:pt modelId="{FF3E48C4-4BBD-4AA3-8662-ADEC9753B2F7}" type="sibTrans" cxnId="{4A53CB20-30E6-45F0-8304-FAFEDE3101AD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2164F233-2E11-499D-8551-DF1DD6B23245}" type="pres">
      <dgm:prSet presAssocID="{187455E0-9409-4B89-884B-26A6F40BEB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7C23BB-AECF-470F-866D-08DD690F37F6}" type="pres">
      <dgm:prSet presAssocID="{F798CB47-2210-4AE9-9AEA-8FAA25533AA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F4952-7817-4101-913F-1191DCB10052}" type="pres">
      <dgm:prSet presAssocID="{CE21255B-BB4C-479D-BF7A-B435A8255ADA}" presName="sibTrans" presStyleLbl="sibTrans1D1" presStyleIdx="0" presStyleCnt="11"/>
      <dgm:spPr/>
      <dgm:t>
        <a:bodyPr/>
        <a:lstStyle/>
        <a:p>
          <a:endParaRPr lang="en-US"/>
        </a:p>
      </dgm:t>
    </dgm:pt>
    <dgm:pt modelId="{D63C651C-B0F1-41EF-9298-FFFBA70D5DD4}" type="pres">
      <dgm:prSet presAssocID="{CE21255B-BB4C-479D-BF7A-B435A8255ADA}" presName="connectorText" presStyleLbl="sibTrans1D1" presStyleIdx="0" presStyleCnt="11"/>
      <dgm:spPr/>
      <dgm:t>
        <a:bodyPr/>
        <a:lstStyle/>
        <a:p>
          <a:endParaRPr lang="en-US"/>
        </a:p>
      </dgm:t>
    </dgm:pt>
    <dgm:pt modelId="{D7CA4873-0636-4568-88EF-236D5ADAB8B7}" type="pres">
      <dgm:prSet presAssocID="{2D05891B-2DD1-46F8-8898-8A0D3047E65B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091BC-FDB8-42FA-A04D-1D14DE5E6BAC}" type="pres">
      <dgm:prSet presAssocID="{F115BCA1-2C3D-4862-88C5-470F016C50F9}" presName="sibTrans" presStyleLbl="sibTrans1D1" presStyleIdx="1" presStyleCnt="11"/>
      <dgm:spPr/>
      <dgm:t>
        <a:bodyPr/>
        <a:lstStyle/>
        <a:p>
          <a:endParaRPr lang="en-US"/>
        </a:p>
      </dgm:t>
    </dgm:pt>
    <dgm:pt modelId="{1A8805EC-E68D-4D61-BD59-26ECA24E510E}" type="pres">
      <dgm:prSet presAssocID="{F115BCA1-2C3D-4862-88C5-470F016C50F9}" presName="connectorText" presStyleLbl="sibTrans1D1" presStyleIdx="1" presStyleCnt="11"/>
      <dgm:spPr/>
      <dgm:t>
        <a:bodyPr/>
        <a:lstStyle/>
        <a:p>
          <a:endParaRPr lang="en-US"/>
        </a:p>
      </dgm:t>
    </dgm:pt>
    <dgm:pt modelId="{0B416314-57C6-465F-BA68-5411295EB66A}" type="pres">
      <dgm:prSet presAssocID="{3BF0ED5C-9BDF-430D-A35E-A82AB50A83F5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17AA0-27A8-4284-BC4C-7D44E9E7D848}" type="pres">
      <dgm:prSet presAssocID="{21449B4C-0B94-4DA4-8B75-999901AFBCD3}" presName="sibTrans" presStyleLbl="sibTrans1D1" presStyleIdx="2" presStyleCnt="11"/>
      <dgm:spPr/>
      <dgm:t>
        <a:bodyPr/>
        <a:lstStyle/>
        <a:p>
          <a:endParaRPr lang="en-US"/>
        </a:p>
      </dgm:t>
    </dgm:pt>
    <dgm:pt modelId="{0F03FE4E-8FCC-4638-BC83-C3F1BAEE54F5}" type="pres">
      <dgm:prSet presAssocID="{21449B4C-0B94-4DA4-8B75-999901AFBCD3}" presName="connectorText" presStyleLbl="sibTrans1D1" presStyleIdx="2" presStyleCnt="11"/>
      <dgm:spPr/>
      <dgm:t>
        <a:bodyPr/>
        <a:lstStyle/>
        <a:p>
          <a:endParaRPr lang="en-US"/>
        </a:p>
      </dgm:t>
    </dgm:pt>
    <dgm:pt modelId="{D22085DC-DD48-43F7-8478-FCF32F9B2AF2}" type="pres">
      <dgm:prSet presAssocID="{6DFC52B4-1221-4C45-AF85-AA4081FBDCFD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506BA-192B-486F-9AE7-45EE5BDE7833}" type="pres">
      <dgm:prSet presAssocID="{22FA23CA-8B11-4EE3-8BA9-9673804D2BDA}" presName="sibTrans" presStyleLbl="sibTrans1D1" presStyleIdx="3" presStyleCnt="11"/>
      <dgm:spPr/>
      <dgm:t>
        <a:bodyPr/>
        <a:lstStyle/>
        <a:p>
          <a:endParaRPr lang="en-US"/>
        </a:p>
      </dgm:t>
    </dgm:pt>
    <dgm:pt modelId="{96253454-00E4-4C32-BA14-CC92BE5B9220}" type="pres">
      <dgm:prSet presAssocID="{22FA23CA-8B11-4EE3-8BA9-9673804D2BDA}" presName="connectorText" presStyleLbl="sibTrans1D1" presStyleIdx="3" presStyleCnt="11"/>
      <dgm:spPr/>
      <dgm:t>
        <a:bodyPr/>
        <a:lstStyle/>
        <a:p>
          <a:endParaRPr lang="en-US"/>
        </a:p>
      </dgm:t>
    </dgm:pt>
    <dgm:pt modelId="{5F108865-35DA-4AC2-855C-986B7B8DA63E}" type="pres">
      <dgm:prSet presAssocID="{DB16F9D3-019F-49E8-9A3B-225DD6FE58B0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78E26-107B-42EE-80A7-69DC64A795E7}" type="pres">
      <dgm:prSet presAssocID="{ABB25C73-8458-4CDB-B935-46D1D982741F}" presName="sibTrans" presStyleLbl="sibTrans1D1" presStyleIdx="4" presStyleCnt="11"/>
      <dgm:spPr/>
      <dgm:t>
        <a:bodyPr/>
        <a:lstStyle/>
        <a:p>
          <a:endParaRPr lang="en-US"/>
        </a:p>
      </dgm:t>
    </dgm:pt>
    <dgm:pt modelId="{C58D3204-EB99-456F-868E-A71474F516CB}" type="pres">
      <dgm:prSet presAssocID="{ABB25C73-8458-4CDB-B935-46D1D982741F}" presName="connectorText" presStyleLbl="sibTrans1D1" presStyleIdx="4" presStyleCnt="11"/>
      <dgm:spPr/>
      <dgm:t>
        <a:bodyPr/>
        <a:lstStyle/>
        <a:p>
          <a:endParaRPr lang="en-US"/>
        </a:p>
      </dgm:t>
    </dgm:pt>
    <dgm:pt modelId="{D6D681E0-F990-43C0-BF3D-58C8714709ED}" type="pres">
      <dgm:prSet presAssocID="{2C5A2BA1-77D1-4873-B6AB-70C1D3A8C964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F9403-D398-4235-8C0E-4664C98218E2}" type="pres">
      <dgm:prSet presAssocID="{35984079-EC1D-4383-9723-48F0514968EE}" presName="sibTrans" presStyleLbl="sibTrans1D1" presStyleIdx="5" presStyleCnt="11"/>
      <dgm:spPr/>
      <dgm:t>
        <a:bodyPr/>
        <a:lstStyle/>
        <a:p>
          <a:endParaRPr lang="en-US"/>
        </a:p>
      </dgm:t>
    </dgm:pt>
    <dgm:pt modelId="{F3A46B35-2CF5-4DFB-B604-66426FE4D8A5}" type="pres">
      <dgm:prSet presAssocID="{35984079-EC1D-4383-9723-48F0514968EE}" presName="connectorText" presStyleLbl="sibTrans1D1" presStyleIdx="5" presStyleCnt="11"/>
      <dgm:spPr/>
      <dgm:t>
        <a:bodyPr/>
        <a:lstStyle/>
        <a:p>
          <a:endParaRPr lang="en-US"/>
        </a:p>
      </dgm:t>
    </dgm:pt>
    <dgm:pt modelId="{DAB7A9B3-35EB-4193-9841-B69678084C5B}" type="pres">
      <dgm:prSet presAssocID="{5880EBB4-26DF-4C7F-8CAA-7CD177821BB9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8CC18-3BE4-426B-A43B-1BB2ED1B7BCB}" type="pres">
      <dgm:prSet presAssocID="{2535DFD7-C22D-4029-8858-0533CE1CA5D0}" presName="sibTrans" presStyleLbl="sibTrans1D1" presStyleIdx="6" presStyleCnt="11"/>
      <dgm:spPr/>
      <dgm:t>
        <a:bodyPr/>
        <a:lstStyle/>
        <a:p>
          <a:endParaRPr lang="en-US"/>
        </a:p>
      </dgm:t>
    </dgm:pt>
    <dgm:pt modelId="{81266D66-B8E0-404E-8F4D-644410B3371D}" type="pres">
      <dgm:prSet presAssocID="{2535DFD7-C22D-4029-8858-0533CE1CA5D0}" presName="connectorText" presStyleLbl="sibTrans1D1" presStyleIdx="6" presStyleCnt="11"/>
      <dgm:spPr/>
      <dgm:t>
        <a:bodyPr/>
        <a:lstStyle/>
        <a:p>
          <a:endParaRPr lang="en-US"/>
        </a:p>
      </dgm:t>
    </dgm:pt>
    <dgm:pt modelId="{ABD983F0-E6C1-404E-8D97-D9C5CEE2CE7F}" type="pres">
      <dgm:prSet presAssocID="{A025021E-C505-4FA4-90BF-C2F7B72BED71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D50DE-A37E-4FB1-9A65-BFFE2554FB46}" type="pres">
      <dgm:prSet presAssocID="{FF3E48C4-4BBD-4AA3-8662-ADEC9753B2F7}" presName="sibTrans" presStyleLbl="sibTrans1D1" presStyleIdx="7" presStyleCnt="11"/>
      <dgm:spPr/>
      <dgm:t>
        <a:bodyPr/>
        <a:lstStyle/>
        <a:p>
          <a:endParaRPr lang="en-US"/>
        </a:p>
      </dgm:t>
    </dgm:pt>
    <dgm:pt modelId="{28D98AE0-CAD9-4D30-A97E-383F8043A91E}" type="pres">
      <dgm:prSet presAssocID="{FF3E48C4-4BBD-4AA3-8662-ADEC9753B2F7}" presName="connectorText" presStyleLbl="sibTrans1D1" presStyleIdx="7" presStyleCnt="11"/>
      <dgm:spPr/>
      <dgm:t>
        <a:bodyPr/>
        <a:lstStyle/>
        <a:p>
          <a:endParaRPr lang="en-US"/>
        </a:p>
      </dgm:t>
    </dgm:pt>
    <dgm:pt modelId="{A0D30D72-4831-4F1E-94B1-C918ED0192E2}" type="pres">
      <dgm:prSet presAssocID="{1DE440C8-5499-4F47-A6EE-EEAACE868D1F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D32DD-F8C0-4F20-B6DF-D08C8E76FE4B}" type="pres">
      <dgm:prSet presAssocID="{5022FD8D-7770-431B-82B3-7B36B57E86E4}" presName="sibTrans" presStyleLbl="sibTrans1D1" presStyleIdx="8" presStyleCnt="11"/>
      <dgm:spPr/>
      <dgm:t>
        <a:bodyPr/>
        <a:lstStyle/>
        <a:p>
          <a:endParaRPr lang="en-US"/>
        </a:p>
      </dgm:t>
    </dgm:pt>
    <dgm:pt modelId="{9305CEA4-91C5-4431-8ECA-7B417D2208F0}" type="pres">
      <dgm:prSet presAssocID="{5022FD8D-7770-431B-82B3-7B36B57E86E4}" presName="connectorText" presStyleLbl="sibTrans1D1" presStyleIdx="8" presStyleCnt="11"/>
      <dgm:spPr/>
      <dgm:t>
        <a:bodyPr/>
        <a:lstStyle/>
        <a:p>
          <a:endParaRPr lang="en-US"/>
        </a:p>
      </dgm:t>
    </dgm:pt>
    <dgm:pt modelId="{D2D3311A-82BD-4E9E-917D-A311F3DD8D4B}" type="pres">
      <dgm:prSet presAssocID="{87FBDB3D-6FC3-46A1-91BC-2B948469F035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6E571-6645-491E-9ED1-D0A658BB7ED3}" type="pres">
      <dgm:prSet presAssocID="{3B68DED5-40C5-45FE-A805-63D421B9E107}" presName="sibTrans" presStyleLbl="sibTrans1D1" presStyleIdx="9" presStyleCnt="11"/>
      <dgm:spPr/>
      <dgm:t>
        <a:bodyPr/>
        <a:lstStyle/>
        <a:p>
          <a:endParaRPr lang="en-US"/>
        </a:p>
      </dgm:t>
    </dgm:pt>
    <dgm:pt modelId="{C44B38C9-54DD-4319-94A0-8D37F41EB2BE}" type="pres">
      <dgm:prSet presAssocID="{3B68DED5-40C5-45FE-A805-63D421B9E107}" presName="connectorText" presStyleLbl="sibTrans1D1" presStyleIdx="9" presStyleCnt="11"/>
      <dgm:spPr/>
      <dgm:t>
        <a:bodyPr/>
        <a:lstStyle/>
        <a:p>
          <a:endParaRPr lang="en-US"/>
        </a:p>
      </dgm:t>
    </dgm:pt>
    <dgm:pt modelId="{6F973525-B04E-470E-81FE-D05560861F34}" type="pres">
      <dgm:prSet presAssocID="{78EC92BF-4A07-46F9-B2D8-48DBF4533328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BA8A7-1F15-44E4-8AF3-8EC2A8186C5C}" type="pres">
      <dgm:prSet presAssocID="{086A52C0-E1D7-4D02-8E4A-C141218F719A}" presName="sibTrans" presStyleLbl="sibTrans1D1" presStyleIdx="10" presStyleCnt="11"/>
      <dgm:spPr/>
      <dgm:t>
        <a:bodyPr/>
        <a:lstStyle/>
        <a:p>
          <a:endParaRPr lang="en-US"/>
        </a:p>
      </dgm:t>
    </dgm:pt>
    <dgm:pt modelId="{E3F95405-6ECE-4BB8-8F12-F9CB58434AC8}" type="pres">
      <dgm:prSet presAssocID="{086A52C0-E1D7-4D02-8E4A-C141218F719A}" presName="connectorText" presStyleLbl="sibTrans1D1" presStyleIdx="10" presStyleCnt="11"/>
      <dgm:spPr/>
      <dgm:t>
        <a:bodyPr/>
        <a:lstStyle/>
        <a:p>
          <a:endParaRPr lang="en-US"/>
        </a:p>
      </dgm:t>
    </dgm:pt>
    <dgm:pt modelId="{0E9CE30C-B58A-435E-BFFF-FD030FA1B6A6}" type="pres">
      <dgm:prSet presAssocID="{BB18F4FD-E176-4E45-8B87-BBD2838E6E14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1094C6-935C-45DB-84E0-C0A150015407}" type="presOf" srcId="{22FA23CA-8B11-4EE3-8BA9-9673804D2BDA}" destId="{96253454-00E4-4C32-BA14-CC92BE5B9220}" srcOrd="1" destOrd="0" presId="urn:microsoft.com/office/officeart/2005/8/layout/bProcess3"/>
    <dgm:cxn modelId="{B5373DCF-D0DA-4155-A7CE-3F34F17937F6}" type="presOf" srcId="{78EC92BF-4A07-46F9-B2D8-48DBF4533328}" destId="{6F973525-B04E-470E-81FE-D05560861F34}" srcOrd="0" destOrd="0" presId="urn:microsoft.com/office/officeart/2005/8/layout/bProcess3"/>
    <dgm:cxn modelId="{9DFDC3D6-0400-4609-BC09-4408465452FB}" type="presOf" srcId="{3B68DED5-40C5-45FE-A805-63D421B9E107}" destId="{C44B38C9-54DD-4319-94A0-8D37F41EB2BE}" srcOrd="1" destOrd="0" presId="urn:microsoft.com/office/officeart/2005/8/layout/bProcess3"/>
    <dgm:cxn modelId="{D6D08EF3-953E-4E26-9046-D114236025C4}" type="presOf" srcId="{35984079-EC1D-4383-9723-48F0514968EE}" destId="{8C6F9403-D398-4235-8C0E-4664C98218E2}" srcOrd="0" destOrd="0" presId="urn:microsoft.com/office/officeart/2005/8/layout/bProcess3"/>
    <dgm:cxn modelId="{9F2FC8FD-A551-4630-B33F-D10BFC072DA3}" srcId="{187455E0-9409-4B89-884B-26A6F40BEB8A}" destId="{6DFC52B4-1221-4C45-AF85-AA4081FBDCFD}" srcOrd="3" destOrd="0" parTransId="{2B61612C-8F7F-4E5B-BF44-AE514C6CBF07}" sibTransId="{22FA23CA-8B11-4EE3-8BA9-9673804D2BDA}"/>
    <dgm:cxn modelId="{3BF1867C-77AB-4236-AEFB-E79AE9A0C0BC}" type="presOf" srcId="{086A52C0-E1D7-4D02-8E4A-C141218F719A}" destId="{E3F95405-6ECE-4BB8-8F12-F9CB58434AC8}" srcOrd="1" destOrd="0" presId="urn:microsoft.com/office/officeart/2005/8/layout/bProcess3"/>
    <dgm:cxn modelId="{74264131-D39D-4A37-B9AC-C294F21B7114}" type="presOf" srcId="{F798CB47-2210-4AE9-9AEA-8FAA25533AA8}" destId="{F97C23BB-AECF-470F-866D-08DD690F37F6}" srcOrd="0" destOrd="0" presId="urn:microsoft.com/office/officeart/2005/8/layout/bProcess3"/>
    <dgm:cxn modelId="{CD3966E4-F5B9-41F1-85DB-ED6BFDABD83B}" type="presOf" srcId="{ABB25C73-8458-4CDB-B935-46D1D982741F}" destId="{75078E26-107B-42EE-80A7-69DC64A795E7}" srcOrd="0" destOrd="0" presId="urn:microsoft.com/office/officeart/2005/8/layout/bProcess3"/>
    <dgm:cxn modelId="{A0B4111F-78FE-4033-A055-5C64AA38472D}" type="presOf" srcId="{3B68DED5-40C5-45FE-A805-63D421B9E107}" destId="{4F96E571-6645-491E-9ED1-D0A658BB7ED3}" srcOrd="0" destOrd="0" presId="urn:microsoft.com/office/officeart/2005/8/layout/bProcess3"/>
    <dgm:cxn modelId="{BD17D97C-3839-407F-95A8-686714ED0D8C}" type="presOf" srcId="{F115BCA1-2C3D-4862-88C5-470F016C50F9}" destId="{1A8805EC-E68D-4D61-BD59-26ECA24E510E}" srcOrd="1" destOrd="0" presId="urn:microsoft.com/office/officeart/2005/8/layout/bProcess3"/>
    <dgm:cxn modelId="{96D9757D-C472-4996-A250-465D320054EB}" type="presOf" srcId="{2D05891B-2DD1-46F8-8898-8A0D3047E65B}" destId="{D7CA4873-0636-4568-88EF-236D5ADAB8B7}" srcOrd="0" destOrd="0" presId="urn:microsoft.com/office/officeart/2005/8/layout/bProcess3"/>
    <dgm:cxn modelId="{584D2EAB-1B5C-4FB2-AE18-B5505F0D3A13}" srcId="{187455E0-9409-4B89-884B-26A6F40BEB8A}" destId="{2D05891B-2DD1-46F8-8898-8A0D3047E65B}" srcOrd="1" destOrd="0" parTransId="{0A46E580-28B7-40CF-98CF-27C2DBFBA932}" sibTransId="{F115BCA1-2C3D-4862-88C5-470F016C50F9}"/>
    <dgm:cxn modelId="{D0A7D63F-3B05-49D7-911D-3F946C35790F}" type="presOf" srcId="{3BF0ED5C-9BDF-430D-A35E-A82AB50A83F5}" destId="{0B416314-57C6-465F-BA68-5411295EB66A}" srcOrd="0" destOrd="0" presId="urn:microsoft.com/office/officeart/2005/8/layout/bProcess3"/>
    <dgm:cxn modelId="{3AD38A50-3BE1-49F3-BB5D-DA877E17EFD7}" type="presOf" srcId="{CE21255B-BB4C-479D-BF7A-B435A8255ADA}" destId="{28DF4952-7817-4101-913F-1191DCB10052}" srcOrd="0" destOrd="0" presId="urn:microsoft.com/office/officeart/2005/8/layout/bProcess3"/>
    <dgm:cxn modelId="{672529C9-9896-4161-A004-F6F075FE346D}" type="presOf" srcId="{5022FD8D-7770-431B-82B3-7B36B57E86E4}" destId="{3CDD32DD-F8C0-4F20-B6DF-D08C8E76FE4B}" srcOrd="0" destOrd="0" presId="urn:microsoft.com/office/officeart/2005/8/layout/bProcess3"/>
    <dgm:cxn modelId="{57B8CE87-631E-41F7-A232-465C3F9E29F6}" srcId="{187455E0-9409-4B89-884B-26A6F40BEB8A}" destId="{2C5A2BA1-77D1-4873-B6AB-70C1D3A8C964}" srcOrd="5" destOrd="0" parTransId="{E35C39B1-AECD-4C59-AEC2-C8A117384A06}" sibTransId="{35984079-EC1D-4383-9723-48F0514968EE}"/>
    <dgm:cxn modelId="{5081D078-AF61-4877-8406-94BCD5D86B16}" srcId="{187455E0-9409-4B89-884B-26A6F40BEB8A}" destId="{DB16F9D3-019F-49E8-9A3B-225DD6FE58B0}" srcOrd="4" destOrd="0" parTransId="{FAF44934-A852-4AA5-A8ED-17EE90389E43}" sibTransId="{ABB25C73-8458-4CDB-B935-46D1D982741F}"/>
    <dgm:cxn modelId="{7393C738-170C-4F9A-BDA1-96B9DF075EFC}" type="presOf" srcId="{87FBDB3D-6FC3-46A1-91BC-2B948469F035}" destId="{D2D3311A-82BD-4E9E-917D-A311F3DD8D4B}" srcOrd="0" destOrd="0" presId="urn:microsoft.com/office/officeart/2005/8/layout/bProcess3"/>
    <dgm:cxn modelId="{12977EE5-C2E5-49BA-83B6-C217D58A8EC7}" srcId="{187455E0-9409-4B89-884B-26A6F40BEB8A}" destId="{3BF0ED5C-9BDF-430D-A35E-A82AB50A83F5}" srcOrd="2" destOrd="0" parTransId="{2F8CCEAE-D326-4A5D-A240-0757B9727D77}" sibTransId="{21449B4C-0B94-4DA4-8B75-999901AFBCD3}"/>
    <dgm:cxn modelId="{0950447F-F1D7-43F3-B31D-2500DC0F1425}" srcId="{187455E0-9409-4B89-884B-26A6F40BEB8A}" destId="{5880EBB4-26DF-4C7F-8CAA-7CD177821BB9}" srcOrd="6" destOrd="0" parTransId="{2E1C1A71-2C0C-4C3C-8DF9-5517ECE349EF}" sibTransId="{2535DFD7-C22D-4029-8858-0533CE1CA5D0}"/>
    <dgm:cxn modelId="{68C75B8D-5F66-422A-A964-9C2B8D0E73B5}" srcId="{187455E0-9409-4B89-884B-26A6F40BEB8A}" destId="{87FBDB3D-6FC3-46A1-91BC-2B948469F035}" srcOrd="9" destOrd="0" parTransId="{72794260-1BC4-43C4-B449-4AB6A115F23B}" sibTransId="{3B68DED5-40C5-45FE-A805-63D421B9E107}"/>
    <dgm:cxn modelId="{30069DF1-A7CE-4F09-8440-964D60F91659}" type="presOf" srcId="{6DFC52B4-1221-4C45-AF85-AA4081FBDCFD}" destId="{D22085DC-DD48-43F7-8478-FCF32F9B2AF2}" srcOrd="0" destOrd="0" presId="urn:microsoft.com/office/officeart/2005/8/layout/bProcess3"/>
    <dgm:cxn modelId="{A323EB1C-4018-4143-ABB0-5648CDC43F83}" type="presOf" srcId="{1DE440C8-5499-4F47-A6EE-EEAACE868D1F}" destId="{A0D30D72-4831-4F1E-94B1-C918ED0192E2}" srcOrd="0" destOrd="0" presId="urn:microsoft.com/office/officeart/2005/8/layout/bProcess3"/>
    <dgm:cxn modelId="{683256B8-5AC7-40DC-92B5-FE709431B2D0}" type="presOf" srcId="{21449B4C-0B94-4DA4-8B75-999901AFBCD3}" destId="{A0B17AA0-27A8-4284-BC4C-7D44E9E7D848}" srcOrd="0" destOrd="0" presId="urn:microsoft.com/office/officeart/2005/8/layout/bProcess3"/>
    <dgm:cxn modelId="{72875CD3-D39C-43CE-B31C-14D792BBD7EE}" type="presOf" srcId="{2C5A2BA1-77D1-4873-B6AB-70C1D3A8C964}" destId="{D6D681E0-F990-43C0-BF3D-58C8714709ED}" srcOrd="0" destOrd="0" presId="urn:microsoft.com/office/officeart/2005/8/layout/bProcess3"/>
    <dgm:cxn modelId="{6E255C1F-091B-42BD-9875-84A67A2C4817}" type="presOf" srcId="{35984079-EC1D-4383-9723-48F0514968EE}" destId="{F3A46B35-2CF5-4DFB-B604-66426FE4D8A5}" srcOrd="1" destOrd="0" presId="urn:microsoft.com/office/officeart/2005/8/layout/bProcess3"/>
    <dgm:cxn modelId="{7A25FF94-9D2B-41C0-B80E-BB9946C67FD5}" srcId="{187455E0-9409-4B89-884B-26A6F40BEB8A}" destId="{F798CB47-2210-4AE9-9AEA-8FAA25533AA8}" srcOrd="0" destOrd="0" parTransId="{0C303A5B-2BBA-44D0-8C93-FA3532668AD1}" sibTransId="{CE21255B-BB4C-479D-BF7A-B435A8255ADA}"/>
    <dgm:cxn modelId="{5730F5FF-DD40-4B44-B7D8-C3D4679A729E}" srcId="{187455E0-9409-4B89-884B-26A6F40BEB8A}" destId="{78EC92BF-4A07-46F9-B2D8-48DBF4533328}" srcOrd="10" destOrd="0" parTransId="{61DDB3A7-E16B-479B-B5A7-5ADB489D3DFC}" sibTransId="{086A52C0-E1D7-4D02-8E4A-C141218F719A}"/>
    <dgm:cxn modelId="{A40AA616-F298-4767-B7AD-DD8A97CDC71A}" srcId="{187455E0-9409-4B89-884B-26A6F40BEB8A}" destId="{1DE440C8-5499-4F47-A6EE-EEAACE868D1F}" srcOrd="8" destOrd="0" parTransId="{722DCECB-8DEB-4D05-85A9-C599E72E3719}" sibTransId="{5022FD8D-7770-431B-82B3-7B36B57E86E4}"/>
    <dgm:cxn modelId="{B22EA954-6085-459D-943C-2E20B79DF1EA}" type="presOf" srcId="{187455E0-9409-4B89-884B-26A6F40BEB8A}" destId="{2164F233-2E11-499D-8551-DF1DD6B23245}" srcOrd="0" destOrd="0" presId="urn:microsoft.com/office/officeart/2005/8/layout/bProcess3"/>
    <dgm:cxn modelId="{8948C785-21E2-4AA4-857F-86305321BC63}" type="presOf" srcId="{086A52C0-E1D7-4D02-8E4A-C141218F719A}" destId="{976BA8A7-1F15-44E4-8AF3-8EC2A8186C5C}" srcOrd="0" destOrd="0" presId="urn:microsoft.com/office/officeart/2005/8/layout/bProcess3"/>
    <dgm:cxn modelId="{467B06BF-2F38-4A8A-B555-B8324A2A213D}" type="presOf" srcId="{ABB25C73-8458-4CDB-B935-46D1D982741F}" destId="{C58D3204-EB99-456F-868E-A71474F516CB}" srcOrd="1" destOrd="0" presId="urn:microsoft.com/office/officeart/2005/8/layout/bProcess3"/>
    <dgm:cxn modelId="{2B9EF720-1316-411A-9517-F5CC7DB8CB32}" type="presOf" srcId="{A025021E-C505-4FA4-90BF-C2F7B72BED71}" destId="{ABD983F0-E6C1-404E-8D97-D9C5CEE2CE7F}" srcOrd="0" destOrd="0" presId="urn:microsoft.com/office/officeart/2005/8/layout/bProcess3"/>
    <dgm:cxn modelId="{405CF036-7AF4-4269-8632-E3ECDD32430F}" type="presOf" srcId="{FF3E48C4-4BBD-4AA3-8662-ADEC9753B2F7}" destId="{E6AD50DE-A37E-4FB1-9A65-BFFE2554FB46}" srcOrd="0" destOrd="0" presId="urn:microsoft.com/office/officeart/2005/8/layout/bProcess3"/>
    <dgm:cxn modelId="{747163F2-71C6-4254-9C14-2A03585A0DBB}" type="presOf" srcId="{5880EBB4-26DF-4C7F-8CAA-7CD177821BB9}" destId="{DAB7A9B3-35EB-4193-9841-B69678084C5B}" srcOrd="0" destOrd="0" presId="urn:microsoft.com/office/officeart/2005/8/layout/bProcess3"/>
    <dgm:cxn modelId="{5076A261-3492-49D6-9AF9-C40A4FF4FCAB}" type="presOf" srcId="{22FA23CA-8B11-4EE3-8BA9-9673804D2BDA}" destId="{B5F506BA-192B-486F-9AE7-45EE5BDE7833}" srcOrd="0" destOrd="0" presId="urn:microsoft.com/office/officeart/2005/8/layout/bProcess3"/>
    <dgm:cxn modelId="{4A53CB20-30E6-45F0-8304-FAFEDE3101AD}" srcId="{187455E0-9409-4B89-884B-26A6F40BEB8A}" destId="{A025021E-C505-4FA4-90BF-C2F7B72BED71}" srcOrd="7" destOrd="0" parTransId="{5163DA6F-947A-4FC4-92B7-445C85F4DD90}" sibTransId="{FF3E48C4-4BBD-4AA3-8662-ADEC9753B2F7}"/>
    <dgm:cxn modelId="{4E92E0C1-1063-49B7-8018-014CDF22D1E6}" type="presOf" srcId="{BB18F4FD-E176-4E45-8B87-BBD2838E6E14}" destId="{0E9CE30C-B58A-435E-BFFF-FD030FA1B6A6}" srcOrd="0" destOrd="0" presId="urn:microsoft.com/office/officeart/2005/8/layout/bProcess3"/>
    <dgm:cxn modelId="{2E042BD8-701B-4D92-9C86-89A23DFA99C9}" type="presOf" srcId="{CE21255B-BB4C-479D-BF7A-B435A8255ADA}" destId="{D63C651C-B0F1-41EF-9298-FFFBA70D5DD4}" srcOrd="1" destOrd="0" presId="urn:microsoft.com/office/officeart/2005/8/layout/bProcess3"/>
    <dgm:cxn modelId="{C762A035-7AE9-48D1-A8A3-9C9A80CB43B2}" type="presOf" srcId="{F115BCA1-2C3D-4862-88C5-470F016C50F9}" destId="{553091BC-FDB8-42FA-A04D-1D14DE5E6BAC}" srcOrd="0" destOrd="0" presId="urn:microsoft.com/office/officeart/2005/8/layout/bProcess3"/>
    <dgm:cxn modelId="{80F850F1-38CB-4A0D-899A-2225D551C668}" type="presOf" srcId="{5022FD8D-7770-431B-82B3-7B36B57E86E4}" destId="{9305CEA4-91C5-4431-8ECA-7B417D2208F0}" srcOrd="1" destOrd="0" presId="urn:microsoft.com/office/officeart/2005/8/layout/bProcess3"/>
    <dgm:cxn modelId="{9AE760A6-9A95-4131-9B66-D4C83C574889}" type="presOf" srcId="{21449B4C-0B94-4DA4-8B75-999901AFBCD3}" destId="{0F03FE4E-8FCC-4638-BC83-C3F1BAEE54F5}" srcOrd="1" destOrd="0" presId="urn:microsoft.com/office/officeart/2005/8/layout/bProcess3"/>
    <dgm:cxn modelId="{953B1AB3-4F9E-4181-A51B-D2FC06E1E502}" type="presOf" srcId="{FF3E48C4-4BBD-4AA3-8662-ADEC9753B2F7}" destId="{28D98AE0-CAD9-4D30-A97E-383F8043A91E}" srcOrd="1" destOrd="0" presId="urn:microsoft.com/office/officeart/2005/8/layout/bProcess3"/>
    <dgm:cxn modelId="{08E47EFE-9212-46AF-9D21-ADF98937F02E}" type="presOf" srcId="{DB16F9D3-019F-49E8-9A3B-225DD6FE58B0}" destId="{5F108865-35DA-4AC2-855C-986B7B8DA63E}" srcOrd="0" destOrd="0" presId="urn:microsoft.com/office/officeart/2005/8/layout/bProcess3"/>
    <dgm:cxn modelId="{C2F7141E-8B3D-45F7-8046-79E11F7F0B86}" type="presOf" srcId="{2535DFD7-C22D-4029-8858-0533CE1CA5D0}" destId="{D708CC18-3BE4-426B-A43B-1BB2ED1B7BCB}" srcOrd="0" destOrd="0" presId="urn:microsoft.com/office/officeart/2005/8/layout/bProcess3"/>
    <dgm:cxn modelId="{9F015337-1719-44DC-B45E-4F96B5F4D1F6}" type="presOf" srcId="{2535DFD7-C22D-4029-8858-0533CE1CA5D0}" destId="{81266D66-B8E0-404E-8F4D-644410B3371D}" srcOrd="1" destOrd="0" presId="urn:microsoft.com/office/officeart/2005/8/layout/bProcess3"/>
    <dgm:cxn modelId="{2802D852-9CB2-4B6E-A571-DD5DB75A0BC2}" srcId="{187455E0-9409-4B89-884B-26A6F40BEB8A}" destId="{BB18F4FD-E176-4E45-8B87-BBD2838E6E14}" srcOrd="11" destOrd="0" parTransId="{41453C47-5DCC-41FB-BD5C-C56650FC9733}" sibTransId="{7FA49999-00BD-4CB1-A6C2-C52BE0CD1432}"/>
    <dgm:cxn modelId="{B427052A-4692-4199-8373-07BFD517AF79}" type="presParOf" srcId="{2164F233-2E11-499D-8551-DF1DD6B23245}" destId="{F97C23BB-AECF-470F-866D-08DD690F37F6}" srcOrd="0" destOrd="0" presId="urn:microsoft.com/office/officeart/2005/8/layout/bProcess3"/>
    <dgm:cxn modelId="{B3456062-4FB0-43A0-8615-48C3A5CF58CF}" type="presParOf" srcId="{2164F233-2E11-499D-8551-DF1DD6B23245}" destId="{28DF4952-7817-4101-913F-1191DCB10052}" srcOrd="1" destOrd="0" presId="urn:microsoft.com/office/officeart/2005/8/layout/bProcess3"/>
    <dgm:cxn modelId="{80A7C27B-BC8A-4E2D-BEBD-E39FE9DB76FB}" type="presParOf" srcId="{28DF4952-7817-4101-913F-1191DCB10052}" destId="{D63C651C-B0F1-41EF-9298-FFFBA70D5DD4}" srcOrd="0" destOrd="0" presId="urn:microsoft.com/office/officeart/2005/8/layout/bProcess3"/>
    <dgm:cxn modelId="{7345F290-67D6-4C1F-AA28-AE757B6DD0C7}" type="presParOf" srcId="{2164F233-2E11-499D-8551-DF1DD6B23245}" destId="{D7CA4873-0636-4568-88EF-236D5ADAB8B7}" srcOrd="2" destOrd="0" presId="urn:microsoft.com/office/officeart/2005/8/layout/bProcess3"/>
    <dgm:cxn modelId="{4D383295-D153-466F-B1E7-1EF3936651F3}" type="presParOf" srcId="{2164F233-2E11-499D-8551-DF1DD6B23245}" destId="{553091BC-FDB8-42FA-A04D-1D14DE5E6BAC}" srcOrd="3" destOrd="0" presId="urn:microsoft.com/office/officeart/2005/8/layout/bProcess3"/>
    <dgm:cxn modelId="{7BFEF8A5-0BD0-42DB-8F01-8EBD109B5440}" type="presParOf" srcId="{553091BC-FDB8-42FA-A04D-1D14DE5E6BAC}" destId="{1A8805EC-E68D-4D61-BD59-26ECA24E510E}" srcOrd="0" destOrd="0" presId="urn:microsoft.com/office/officeart/2005/8/layout/bProcess3"/>
    <dgm:cxn modelId="{E50F5810-0AC3-4D2F-9A65-F0C5A6569A04}" type="presParOf" srcId="{2164F233-2E11-499D-8551-DF1DD6B23245}" destId="{0B416314-57C6-465F-BA68-5411295EB66A}" srcOrd="4" destOrd="0" presId="urn:microsoft.com/office/officeart/2005/8/layout/bProcess3"/>
    <dgm:cxn modelId="{A7287144-2E92-4F43-B7EC-241EB7E9EE19}" type="presParOf" srcId="{2164F233-2E11-499D-8551-DF1DD6B23245}" destId="{A0B17AA0-27A8-4284-BC4C-7D44E9E7D848}" srcOrd="5" destOrd="0" presId="urn:microsoft.com/office/officeart/2005/8/layout/bProcess3"/>
    <dgm:cxn modelId="{E9D31EC8-74EC-4354-8838-9D9A444F2B9F}" type="presParOf" srcId="{A0B17AA0-27A8-4284-BC4C-7D44E9E7D848}" destId="{0F03FE4E-8FCC-4638-BC83-C3F1BAEE54F5}" srcOrd="0" destOrd="0" presId="urn:microsoft.com/office/officeart/2005/8/layout/bProcess3"/>
    <dgm:cxn modelId="{EEF23A9B-0AFA-4E18-A47B-E7B4BAF1FE93}" type="presParOf" srcId="{2164F233-2E11-499D-8551-DF1DD6B23245}" destId="{D22085DC-DD48-43F7-8478-FCF32F9B2AF2}" srcOrd="6" destOrd="0" presId="urn:microsoft.com/office/officeart/2005/8/layout/bProcess3"/>
    <dgm:cxn modelId="{ABBFA2A6-549B-46B4-923A-B16B2D344758}" type="presParOf" srcId="{2164F233-2E11-499D-8551-DF1DD6B23245}" destId="{B5F506BA-192B-486F-9AE7-45EE5BDE7833}" srcOrd="7" destOrd="0" presId="urn:microsoft.com/office/officeart/2005/8/layout/bProcess3"/>
    <dgm:cxn modelId="{0554EA26-B4BA-4249-B70F-542705B093FF}" type="presParOf" srcId="{B5F506BA-192B-486F-9AE7-45EE5BDE7833}" destId="{96253454-00E4-4C32-BA14-CC92BE5B9220}" srcOrd="0" destOrd="0" presId="urn:microsoft.com/office/officeart/2005/8/layout/bProcess3"/>
    <dgm:cxn modelId="{83321503-E5EB-425D-9F28-26B6277F8FA2}" type="presParOf" srcId="{2164F233-2E11-499D-8551-DF1DD6B23245}" destId="{5F108865-35DA-4AC2-855C-986B7B8DA63E}" srcOrd="8" destOrd="0" presId="urn:microsoft.com/office/officeart/2005/8/layout/bProcess3"/>
    <dgm:cxn modelId="{F84398D8-75B4-4ADE-A49E-AD689CDB437D}" type="presParOf" srcId="{2164F233-2E11-499D-8551-DF1DD6B23245}" destId="{75078E26-107B-42EE-80A7-69DC64A795E7}" srcOrd="9" destOrd="0" presId="urn:microsoft.com/office/officeart/2005/8/layout/bProcess3"/>
    <dgm:cxn modelId="{F5B6F234-372E-4FC0-B429-D3D70CC085F3}" type="presParOf" srcId="{75078E26-107B-42EE-80A7-69DC64A795E7}" destId="{C58D3204-EB99-456F-868E-A71474F516CB}" srcOrd="0" destOrd="0" presId="urn:microsoft.com/office/officeart/2005/8/layout/bProcess3"/>
    <dgm:cxn modelId="{672FAE50-BC83-4188-B9D5-1ABB617E29C3}" type="presParOf" srcId="{2164F233-2E11-499D-8551-DF1DD6B23245}" destId="{D6D681E0-F990-43C0-BF3D-58C8714709ED}" srcOrd="10" destOrd="0" presId="urn:microsoft.com/office/officeart/2005/8/layout/bProcess3"/>
    <dgm:cxn modelId="{9760E2B0-A4D7-4660-BCD4-F363A355DD46}" type="presParOf" srcId="{2164F233-2E11-499D-8551-DF1DD6B23245}" destId="{8C6F9403-D398-4235-8C0E-4664C98218E2}" srcOrd="11" destOrd="0" presId="urn:microsoft.com/office/officeart/2005/8/layout/bProcess3"/>
    <dgm:cxn modelId="{6B852B0F-E627-4381-A057-F4A4EB79A0B9}" type="presParOf" srcId="{8C6F9403-D398-4235-8C0E-4664C98218E2}" destId="{F3A46B35-2CF5-4DFB-B604-66426FE4D8A5}" srcOrd="0" destOrd="0" presId="urn:microsoft.com/office/officeart/2005/8/layout/bProcess3"/>
    <dgm:cxn modelId="{5AEC89CA-31F2-420D-B5FA-E24EF395468E}" type="presParOf" srcId="{2164F233-2E11-499D-8551-DF1DD6B23245}" destId="{DAB7A9B3-35EB-4193-9841-B69678084C5B}" srcOrd="12" destOrd="0" presId="urn:microsoft.com/office/officeart/2005/8/layout/bProcess3"/>
    <dgm:cxn modelId="{DDC9762B-8148-42B8-8BE5-5F360EC0975F}" type="presParOf" srcId="{2164F233-2E11-499D-8551-DF1DD6B23245}" destId="{D708CC18-3BE4-426B-A43B-1BB2ED1B7BCB}" srcOrd="13" destOrd="0" presId="urn:microsoft.com/office/officeart/2005/8/layout/bProcess3"/>
    <dgm:cxn modelId="{54658922-04A8-4316-BDCA-3D6B131E879C}" type="presParOf" srcId="{D708CC18-3BE4-426B-A43B-1BB2ED1B7BCB}" destId="{81266D66-B8E0-404E-8F4D-644410B3371D}" srcOrd="0" destOrd="0" presId="urn:microsoft.com/office/officeart/2005/8/layout/bProcess3"/>
    <dgm:cxn modelId="{EB40C27E-6439-4EDC-B68E-5A662B589350}" type="presParOf" srcId="{2164F233-2E11-499D-8551-DF1DD6B23245}" destId="{ABD983F0-E6C1-404E-8D97-D9C5CEE2CE7F}" srcOrd="14" destOrd="0" presId="urn:microsoft.com/office/officeart/2005/8/layout/bProcess3"/>
    <dgm:cxn modelId="{5D4B1EFB-2B1E-4DBA-97CF-8A50C7F7CA56}" type="presParOf" srcId="{2164F233-2E11-499D-8551-DF1DD6B23245}" destId="{E6AD50DE-A37E-4FB1-9A65-BFFE2554FB46}" srcOrd="15" destOrd="0" presId="urn:microsoft.com/office/officeart/2005/8/layout/bProcess3"/>
    <dgm:cxn modelId="{26469ACE-0861-472F-9A1D-3DC367504676}" type="presParOf" srcId="{E6AD50DE-A37E-4FB1-9A65-BFFE2554FB46}" destId="{28D98AE0-CAD9-4D30-A97E-383F8043A91E}" srcOrd="0" destOrd="0" presId="urn:microsoft.com/office/officeart/2005/8/layout/bProcess3"/>
    <dgm:cxn modelId="{BC1BDDE9-E65E-4E95-9C73-30032FDEFEAC}" type="presParOf" srcId="{2164F233-2E11-499D-8551-DF1DD6B23245}" destId="{A0D30D72-4831-4F1E-94B1-C918ED0192E2}" srcOrd="16" destOrd="0" presId="urn:microsoft.com/office/officeart/2005/8/layout/bProcess3"/>
    <dgm:cxn modelId="{AAD09AB9-6A50-4108-9101-A2552679543C}" type="presParOf" srcId="{2164F233-2E11-499D-8551-DF1DD6B23245}" destId="{3CDD32DD-F8C0-4F20-B6DF-D08C8E76FE4B}" srcOrd="17" destOrd="0" presId="urn:microsoft.com/office/officeart/2005/8/layout/bProcess3"/>
    <dgm:cxn modelId="{2AD7E292-197A-4B88-957C-91FA8AC6C48D}" type="presParOf" srcId="{3CDD32DD-F8C0-4F20-B6DF-D08C8E76FE4B}" destId="{9305CEA4-91C5-4431-8ECA-7B417D2208F0}" srcOrd="0" destOrd="0" presId="urn:microsoft.com/office/officeart/2005/8/layout/bProcess3"/>
    <dgm:cxn modelId="{E6413F73-F100-49A4-9725-C6D5806ADCF7}" type="presParOf" srcId="{2164F233-2E11-499D-8551-DF1DD6B23245}" destId="{D2D3311A-82BD-4E9E-917D-A311F3DD8D4B}" srcOrd="18" destOrd="0" presId="urn:microsoft.com/office/officeart/2005/8/layout/bProcess3"/>
    <dgm:cxn modelId="{F0C1862C-0F2A-418D-87B7-7FF1405D480C}" type="presParOf" srcId="{2164F233-2E11-499D-8551-DF1DD6B23245}" destId="{4F96E571-6645-491E-9ED1-D0A658BB7ED3}" srcOrd="19" destOrd="0" presId="urn:microsoft.com/office/officeart/2005/8/layout/bProcess3"/>
    <dgm:cxn modelId="{93F7451E-70EE-4627-A4E6-026EDF10BBA4}" type="presParOf" srcId="{4F96E571-6645-491E-9ED1-D0A658BB7ED3}" destId="{C44B38C9-54DD-4319-94A0-8D37F41EB2BE}" srcOrd="0" destOrd="0" presId="urn:microsoft.com/office/officeart/2005/8/layout/bProcess3"/>
    <dgm:cxn modelId="{57AEC876-B851-4B89-BA15-C41B35C33901}" type="presParOf" srcId="{2164F233-2E11-499D-8551-DF1DD6B23245}" destId="{6F973525-B04E-470E-81FE-D05560861F34}" srcOrd="20" destOrd="0" presId="urn:microsoft.com/office/officeart/2005/8/layout/bProcess3"/>
    <dgm:cxn modelId="{D3C93CAF-DE5A-422D-903C-9C53F9819B41}" type="presParOf" srcId="{2164F233-2E11-499D-8551-DF1DD6B23245}" destId="{976BA8A7-1F15-44E4-8AF3-8EC2A8186C5C}" srcOrd="21" destOrd="0" presId="urn:microsoft.com/office/officeart/2005/8/layout/bProcess3"/>
    <dgm:cxn modelId="{BD0A77FC-D79F-4D9F-8894-5CC3E842335C}" type="presParOf" srcId="{976BA8A7-1F15-44E4-8AF3-8EC2A8186C5C}" destId="{E3F95405-6ECE-4BB8-8F12-F9CB58434AC8}" srcOrd="0" destOrd="0" presId="urn:microsoft.com/office/officeart/2005/8/layout/bProcess3"/>
    <dgm:cxn modelId="{048E0BC6-BB36-4929-8C1F-DF111DCF5B0A}" type="presParOf" srcId="{2164F233-2E11-499D-8551-DF1DD6B23245}" destId="{0E9CE30C-B58A-435E-BFFF-FD030FA1B6A6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7455E0-9409-4B89-884B-26A6F40BEB8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8CB47-2210-4AE9-9AEA-8FAA25533AA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Milk Reception from chilling centers</a:t>
          </a:r>
          <a:endParaRPr lang="en-US" sz="1600" b="1" dirty="0"/>
        </a:p>
      </dgm:t>
    </dgm:pt>
    <dgm:pt modelId="{0C303A5B-2BBA-44D0-8C93-FA3532668AD1}" type="parTrans" cxnId="{7A25FF94-9D2B-41C0-B80E-BB9946C67FD5}">
      <dgm:prSet/>
      <dgm:spPr/>
      <dgm:t>
        <a:bodyPr/>
        <a:lstStyle/>
        <a:p>
          <a:endParaRPr lang="en-US"/>
        </a:p>
      </dgm:t>
    </dgm:pt>
    <dgm:pt modelId="{CE21255B-BB4C-479D-BF7A-B435A8255ADA}" type="sibTrans" cxnId="{7A25FF94-9D2B-41C0-B80E-BB9946C67FD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1DE440C8-5499-4F47-A6EE-EEAACE868D1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Distribution</a:t>
          </a:r>
          <a:endParaRPr lang="en-US" sz="1600" b="1" dirty="0"/>
        </a:p>
      </dgm:t>
    </dgm:pt>
    <dgm:pt modelId="{722DCECB-8DEB-4D05-85A9-C599E72E3719}" type="parTrans" cxnId="{A40AA616-F298-4767-B7AD-DD8A97CDC71A}">
      <dgm:prSet/>
      <dgm:spPr/>
      <dgm:t>
        <a:bodyPr/>
        <a:lstStyle/>
        <a:p>
          <a:endParaRPr lang="en-US"/>
        </a:p>
      </dgm:t>
    </dgm:pt>
    <dgm:pt modelId="{5022FD8D-7770-431B-82B3-7B36B57E86E4}" type="sibTrans" cxnId="{A40AA616-F298-4767-B7AD-DD8A97CDC71A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2D05891B-2DD1-46F8-8898-8A0D3047E65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Cream Separation (Centrifugal)</a:t>
          </a:r>
          <a:endParaRPr lang="en-US" sz="1600" b="1" dirty="0"/>
        </a:p>
      </dgm:t>
    </dgm:pt>
    <dgm:pt modelId="{0A46E580-28B7-40CF-98CF-27C2DBFBA932}" type="parTrans" cxnId="{584D2EAB-1B5C-4FB2-AE18-B5505F0D3A13}">
      <dgm:prSet/>
      <dgm:spPr/>
      <dgm:t>
        <a:bodyPr/>
        <a:lstStyle/>
        <a:p>
          <a:endParaRPr lang="en-US"/>
        </a:p>
      </dgm:t>
    </dgm:pt>
    <dgm:pt modelId="{F115BCA1-2C3D-4862-88C5-470F016C50F9}" type="sibTrans" cxnId="{584D2EAB-1B5C-4FB2-AE18-B5505F0D3A1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3BF0ED5C-9BDF-430D-A35E-A82AB50A83F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Cream</a:t>
          </a:r>
        </a:p>
        <a:p>
          <a:r>
            <a:rPr lang="en-US" sz="1600" b="1" dirty="0" smtClean="0"/>
            <a:t> (35-50% fat)</a:t>
          </a:r>
          <a:endParaRPr lang="en-US" sz="1600" b="1" dirty="0"/>
        </a:p>
      </dgm:t>
    </dgm:pt>
    <dgm:pt modelId="{2F8CCEAE-D326-4A5D-A240-0757B9727D77}" type="parTrans" cxnId="{12977EE5-C2E5-49BA-83B6-C217D58A8EC7}">
      <dgm:prSet/>
      <dgm:spPr/>
      <dgm:t>
        <a:bodyPr/>
        <a:lstStyle/>
        <a:p>
          <a:endParaRPr lang="en-US"/>
        </a:p>
      </dgm:t>
    </dgm:pt>
    <dgm:pt modelId="{21449B4C-0B94-4DA4-8B75-999901AFBCD3}" type="sibTrans" cxnId="{12977EE5-C2E5-49BA-83B6-C217D58A8EC7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6DFC52B4-1221-4C45-AF85-AA4081FBDCFD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Pasteurization</a:t>
          </a:r>
        </a:p>
        <a:p>
          <a:r>
            <a:rPr lang="en-US" sz="1600" b="1" dirty="0" smtClean="0"/>
            <a:t>(82-88</a:t>
          </a:r>
          <a:r>
            <a:rPr lang="en-US" sz="1600" b="1" baseline="30000" dirty="0" smtClean="0"/>
            <a:t>0</a:t>
          </a:r>
          <a:r>
            <a:rPr lang="en-US" sz="1600" b="1" dirty="0" smtClean="0"/>
            <a:t>C, few sec)</a:t>
          </a:r>
          <a:endParaRPr lang="en-US" sz="1600" b="1" dirty="0"/>
        </a:p>
      </dgm:t>
    </dgm:pt>
    <dgm:pt modelId="{2B61612C-8F7F-4E5B-BF44-AE514C6CBF07}" type="parTrans" cxnId="{9F2FC8FD-A551-4630-B33F-D10BFC072DA3}">
      <dgm:prSet/>
      <dgm:spPr/>
      <dgm:t>
        <a:bodyPr/>
        <a:lstStyle/>
        <a:p>
          <a:endParaRPr lang="en-US"/>
        </a:p>
      </dgm:t>
    </dgm:pt>
    <dgm:pt modelId="{22FA23CA-8B11-4EE3-8BA9-9673804D2BDA}" type="sibTrans" cxnId="{9F2FC8FD-A551-4630-B33F-D10BFC072DA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DB16F9D3-019F-49E8-9A3B-225DD6FE58B0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Cooling (5-10</a:t>
          </a:r>
          <a:r>
            <a:rPr lang="en-US" sz="1600" b="1" baseline="30000" dirty="0" smtClean="0"/>
            <a:t>0</a:t>
          </a:r>
          <a:r>
            <a:rPr lang="en-US" sz="1600" b="1" dirty="0" smtClean="0"/>
            <a:t>C)</a:t>
          </a:r>
          <a:endParaRPr lang="en-US" sz="1600" b="1" dirty="0"/>
        </a:p>
      </dgm:t>
    </dgm:pt>
    <dgm:pt modelId="{FAF44934-A852-4AA5-A8ED-17EE90389E43}" type="parTrans" cxnId="{5081D078-AF61-4877-8406-94BCD5D86B16}">
      <dgm:prSet/>
      <dgm:spPr/>
      <dgm:t>
        <a:bodyPr/>
        <a:lstStyle/>
        <a:p>
          <a:endParaRPr lang="en-US"/>
        </a:p>
      </dgm:t>
    </dgm:pt>
    <dgm:pt modelId="{ABB25C73-8458-4CDB-B935-46D1D982741F}" type="sibTrans" cxnId="{5081D078-AF61-4877-8406-94BCD5D86B16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2C5A2BA1-77D1-4873-B6AB-70C1D3A8C96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Churning </a:t>
          </a:r>
        </a:p>
        <a:p>
          <a:r>
            <a:rPr lang="en-US" sz="1600" b="1" dirty="0" smtClean="0"/>
            <a:t>(9-11</a:t>
          </a:r>
          <a:r>
            <a:rPr lang="en-US" sz="1600" b="1" baseline="30000" dirty="0" smtClean="0"/>
            <a:t>0</a:t>
          </a:r>
          <a:r>
            <a:rPr lang="en-US" sz="1600" b="1" dirty="0" smtClean="0"/>
            <a:t>C, 45-75 min)</a:t>
          </a:r>
          <a:endParaRPr lang="en-US" sz="1600" b="1" dirty="0"/>
        </a:p>
      </dgm:t>
    </dgm:pt>
    <dgm:pt modelId="{E35C39B1-AECD-4C59-AEC2-C8A117384A06}" type="parTrans" cxnId="{57B8CE87-631E-41F7-A232-465C3F9E29F6}">
      <dgm:prSet/>
      <dgm:spPr/>
      <dgm:t>
        <a:bodyPr/>
        <a:lstStyle/>
        <a:p>
          <a:endParaRPr lang="en-US"/>
        </a:p>
      </dgm:t>
    </dgm:pt>
    <dgm:pt modelId="{35984079-EC1D-4383-9723-48F0514968EE}" type="sibTrans" cxnId="{57B8CE87-631E-41F7-A232-465C3F9E29F6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5880EBB4-26DF-4C7F-8CAA-7CD177821BB9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Check and Balance of Moisture Content</a:t>
          </a:r>
          <a:endParaRPr lang="en-US" sz="1600" b="1" dirty="0"/>
        </a:p>
      </dgm:t>
    </dgm:pt>
    <dgm:pt modelId="{2E1C1A71-2C0C-4C3C-8DF9-5517ECE349EF}" type="parTrans" cxnId="{0950447F-F1D7-43F3-B31D-2500DC0F1425}">
      <dgm:prSet/>
      <dgm:spPr/>
      <dgm:t>
        <a:bodyPr/>
        <a:lstStyle/>
        <a:p>
          <a:endParaRPr lang="en-US"/>
        </a:p>
      </dgm:t>
    </dgm:pt>
    <dgm:pt modelId="{2535DFD7-C22D-4029-8858-0533CE1CA5D0}" type="sibTrans" cxnId="{0950447F-F1D7-43F3-B31D-2500DC0F142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A025021E-C505-4FA4-90BF-C2F7B72BED71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Packaging and Storage</a:t>
          </a:r>
        </a:p>
        <a:p>
          <a:r>
            <a:rPr lang="en-US" sz="1600" b="1" dirty="0" smtClean="0"/>
            <a:t>(-10 to -20</a:t>
          </a:r>
          <a:r>
            <a:rPr lang="en-US" sz="1600" b="1" baseline="30000" dirty="0" smtClean="0"/>
            <a:t>0</a:t>
          </a:r>
          <a:r>
            <a:rPr lang="en-US" sz="1600" b="1" dirty="0" smtClean="0"/>
            <a:t>C )</a:t>
          </a:r>
          <a:endParaRPr lang="en-US" sz="1600" b="1" dirty="0"/>
        </a:p>
      </dgm:t>
    </dgm:pt>
    <dgm:pt modelId="{5163DA6F-947A-4FC4-92B7-445C85F4DD90}" type="parTrans" cxnId="{4A53CB20-30E6-45F0-8304-FAFEDE3101AD}">
      <dgm:prSet/>
      <dgm:spPr/>
      <dgm:t>
        <a:bodyPr/>
        <a:lstStyle/>
        <a:p>
          <a:endParaRPr lang="en-US"/>
        </a:p>
      </dgm:t>
    </dgm:pt>
    <dgm:pt modelId="{FF3E48C4-4BBD-4AA3-8662-ADEC9753B2F7}" type="sibTrans" cxnId="{4A53CB20-30E6-45F0-8304-FAFEDE3101AD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2164F233-2E11-499D-8551-DF1DD6B23245}" type="pres">
      <dgm:prSet presAssocID="{187455E0-9409-4B89-884B-26A6F40BEB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7C23BB-AECF-470F-866D-08DD690F37F6}" type="pres">
      <dgm:prSet presAssocID="{F798CB47-2210-4AE9-9AEA-8FAA25533AA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F4952-7817-4101-913F-1191DCB10052}" type="pres">
      <dgm:prSet presAssocID="{CE21255B-BB4C-479D-BF7A-B435A8255ADA}" presName="sibTrans" presStyleLbl="sibTrans1D1" presStyleIdx="0" presStyleCnt="8"/>
      <dgm:spPr/>
      <dgm:t>
        <a:bodyPr/>
        <a:lstStyle/>
        <a:p>
          <a:endParaRPr lang="en-US"/>
        </a:p>
      </dgm:t>
    </dgm:pt>
    <dgm:pt modelId="{D63C651C-B0F1-41EF-9298-FFFBA70D5DD4}" type="pres">
      <dgm:prSet presAssocID="{CE21255B-BB4C-479D-BF7A-B435A8255ADA}" presName="connectorText" presStyleLbl="sibTrans1D1" presStyleIdx="0" presStyleCnt="8"/>
      <dgm:spPr/>
      <dgm:t>
        <a:bodyPr/>
        <a:lstStyle/>
        <a:p>
          <a:endParaRPr lang="en-US"/>
        </a:p>
      </dgm:t>
    </dgm:pt>
    <dgm:pt modelId="{D7CA4873-0636-4568-88EF-236D5ADAB8B7}" type="pres">
      <dgm:prSet presAssocID="{2D05891B-2DD1-46F8-8898-8A0D3047E65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091BC-FDB8-42FA-A04D-1D14DE5E6BAC}" type="pres">
      <dgm:prSet presAssocID="{F115BCA1-2C3D-4862-88C5-470F016C50F9}" presName="sibTrans" presStyleLbl="sibTrans1D1" presStyleIdx="1" presStyleCnt="8"/>
      <dgm:spPr/>
      <dgm:t>
        <a:bodyPr/>
        <a:lstStyle/>
        <a:p>
          <a:endParaRPr lang="en-US"/>
        </a:p>
      </dgm:t>
    </dgm:pt>
    <dgm:pt modelId="{1A8805EC-E68D-4D61-BD59-26ECA24E510E}" type="pres">
      <dgm:prSet presAssocID="{F115BCA1-2C3D-4862-88C5-470F016C50F9}" presName="connectorText" presStyleLbl="sibTrans1D1" presStyleIdx="1" presStyleCnt="8"/>
      <dgm:spPr/>
      <dgm:t>
        <a:bodyPr/>
        <a:lstStyle/>
        <a:p>
          <a:endParaRPr lang="en-US"/>
        </a:p>
      </dgm:t>
    </dgm:pt>
    <dgm:pt modelId="{0B416314-57C6-465F-BA68-5411295EB66A}" type="pres">
      <dgm:prSet presAssocID="{3BF0ED5C-9BDF-430D-A35E-A82AB50A83F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17AA0-27A8-4284-BC4C-7D44E9E7D848}" type="pres">
      <dgm:prSet presAssocID="{21449B4C-0B94-4DA4-8B75-999901AFBCD3}" presName="sibTrans" presStyleLbl="sibTrans1D1" presStyleIdx="2" presStyleCnt="8"/>
      <dgm:spPr/>
      <dgm:t>
        <a:bodyPr/>
        <a:lstStyle/>
        <a:p>
          <a:endParaRPr lang="en-US"/>
        </a:p>
      </dgm:t>
    </dgm:pt>
    <dgm:pt modelId="{0F03FE4E-8FCC-4638-BC83-C3F1BAEE54F5}" type="pres">
      <dgm:prSet presAssocID="{21449B4C-0B94-4DA4-8B75-999901AFBCD3}" presName="connectorText" presStyleLbl="sibTrans1D1" presStyleIdx="2" presStyleCnt="8"/>
      <dgm:spPr/>
      <dgm:t>
        <a:bodyPr/>
        <a:lstStyle/>
        <a:p>
          <a:endParaRPr lang="en-US"/>
        </a:p>
      </dgm:t>
    </dgm:pt>
    <dgm:pt modelId="{D22085DC-DD48-43F7-8478-FCF32F9B2AF2}" type="pres">
      <dgm:prSet presAssocID="{6DFC52B4-1221-4C45-AF85-AA4081FBDCF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506BA-192B-486F-9AE7-45EE5BDE7833}" type="pres">
      <dgm:prSet presAssocID="{22FA23CA-8B11-4EE3-8BA9-9673804D2BDA}" presName="sibTrans" presStyleLbl="sibTrans1D1" presStyleIdx="3" presStyleCnt="8"/>
      <dgm:spPr/>
      <dgm:t>
        <a:bodyPr/>
        <a:lstStyle/>
        <a:p>
          <a:endParaRPr lang="en-US"/>
        </a:p>
      </dgm:t>
    </dgm:pt>
    <dgm:pt modelId="{96253454-00E4-4C32-BA14-CC92BE5B9220}" type="pres">
      <dgm:prSet presAssocID="{22FA23CA-8B11-4EE3-8BA9-9673804D2BDA}" presName="connectorText" presStyleLbl="sibTrans1D1" presStyleIdx="3" presStyleCnt="8"/>
      <dgm:spPr/>
      <dgm:t>
        <a:bodyPr/>
        <a:lstStyle/>
        <a:p>
          <a:endParaRPr lang="en-US"/>
        </a:p>
      </dgm:t>
    </dgm:pt>
    <dgm:pt modelId="{5F108865-35DA-4AC2-855C-986B7B8DA63E}" type="pres">
      <dgm:prSet presAssocID="{DB16F9D3-019F-49E8-9A3B-225DD6FE58B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78E26-107B-42EE-80A7-69DC64A795E7}" type="pres">
      <dgm:prSet presAssocID="{ABB25C73-8458-4CDB-B935-46D1D982741F}" presName="sibTrans" presStyleLbl="sibTrans1D1" presStyleIdx="4" presStyleCnt="8"/>
      <dgm:spPr/>
      <dgm:t>
        <a:bodyPr/>
        <a:lstStyle/>
        <a:p>
          <a:endParaRPr lang="en-US"/>
        </a:p>
      </dgm:t>
    </dgm:pt>
    <dgm:pt modelId="{C58D3204-EB99-456F-868E-A71474F516CB}" type="pres">
      <dgm:prSet presAssocID="{ABB25C73-8458-4CDB-B935-46D1D982741F}" presName="connectorText" presStyleLbl="sibTrans1D1" presStyleIdx="4" presStyleCnt="8"/>
      <dgm:spPr/>
      <dgm:t>
        <a:bodyPr/>
        <a:lstStyle/>
        <a:p>
          <a:endParaRPr lang="en-US"/>
        </a:p>
      </dgm:t>
    </dgm:pt>
    <dgm:pt modelId="{D6D681E0-F990-43C0-BF3D-58C8714709ED}" type="pres">
      <dgm:prSet presAssocID="{2C5A2BA1-77D1-4873-B6AB-70C1D3A8C96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F9403-D398-4235-8C0E-4664C98218E2}" type="pres">
      <dgm:prSet presAssocID="{35984079-EC1D-4383-9723-48F0514968EE}" presName="sibTrans" presStyleLbl="sibTrans1D1" presStyleIdx="5" presStyleCnt="8"/>
      <dgm:spPr/>
      <dgm:t>
        <a:bodyPr/>
        <a:lstStyle/>
        <a:p>
          <a:endParaRPr lang="en-US"/>
        </a:p>
      </dgm:t>
    </dgm:pt>
    <dgm:pt modelId="{F3A46B35-2CF5-4DFB-B604-66426FE4D8A5}" type="pres">
      <dgm:prSet presAssocID="{35984079-EC1D-4383-9723-48F0514968EE}" presName="connectorText" presStyleLbl="sibTrans1D1" presStyleIdx="5" presStyleCnt="8"/>
      <dgm:spPr/>
      <dgm:t>
        <a:bodyPr/>
        <a:lstStyle/>
        <a:p>
          <a:endParaRPr lang="en-US"/>
        </a:p>
      </dgm:t>
    </dgm:pt>
    <dgm:pt modelId="{DAB7A9B3-35EB-4193-9841-B69678084C5B}" type="pres">
      <dgm:prSet presAssocID="{5880EBB4-26DF-4C7F-8CAA-7CD177821BB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8CC18-3BE4-426B-A43B-1BB2ED1B7BCB}" type="pres">
      <dgm:prSet presAssocID="{2535DFD7-C22D-4029-8858-0533CE1CA5D0}" presName="sibTrans" presStyleLbl="sibTrans1D1" presStyleIdx="6" presStyleCnt="8"/>
      <dgm:spPr/>
      <dgm:t>
        <a:bodyPr/>
        <a:lstStyle/>
        <a:p>
          <a:endParaRPr lang="en-US"/>
        </a:p>
      </dgm:t>
    </dgm:pt>
    <dgm:pt modelId="{81266D66-B8E0-404E-8F4D-644410B3371D}" type="pres">
      <dgm:prSet presAssocID="{2535DFD7-C22D-4029-8858-0533CE1CA5D0}" presName="connectorText" presStyleLbl="sibTrans1D1" presStyleIdx="6" presStyleCnt="8"/>
      <dgm:spPr/>
      <dgm:t>
        <a:bodyPr/>
        <a:lstStyle/>
        <a:p>
          <a:endParaRPr lang="en-US"/>
        </a:p>
      </dgm:t>
    </dgm:pt>
    <dgm:pt modelId="{ABD983F0-E6C1-404E-8D97-D9C5CEE2CE7F}" type="pres">
      <dgm:prSet presAssocID="{A025021E-C505-4FA4-90BF-C2F7B72BED71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D50DE-A37E-4FB1-9A65-BFFE2554FB46}" type="pres">
      <dgm:prSet presAssocID="{FF3E48C4-4BBD-4AA3-8662-ADEC9753B2F7}" presName="sibTrans" presStyleLbl="sibTrans1D1" presStyleIdx="7" presStyleCnt="8"/>
      <dgm:spPr/>
      <dgm:t>
        <a:bodyPr/>
        <a:lstStyle/>
        <a:p>
          <a:endParaRPr lang="en-US"/>
        </a:p>
      </dgm:t>
    </dgm:pt>
    <dgm:pt modelId="{28D98AE0-CAD9-4D30-A97E-383F8043A91E}" type="pres">
      <dgm:prSet presAssocID="{FF3E48C4-4BBD-4AA3-8662-ADEC9753B2F7}" presName="connectorText" presStyleLbl="sibTrans1D1" presStyleIdx="7" presStyleCnt="8"/>
      <dgm:spPr/>
      <dgm:t>
        <a:bodyPr/>
        <a:lstStyle/>
        <a:p>
          <a:endParaRPr lang="en-US"/>
        </a:p>
      </dgm:t>
    </dgm:pt>
    <dgm:pt modelId="{A0D30D72-4831-4F1E-94B1-C918ED0192E2}" type="pres">
      <dgm:prSet presAssocID="{1DE440C8-5499-4F47-A6EE-EEAACE868D1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D8D71E-716F-4542-BACE-99B35EFF5C5A}" type="presOf" srcId="{2C5A2BA1-77D1-4873-B6AB-70C1D3A8C964}" destId="{D6D681E0-F990-43C0-BF3D-58C8714709ED}" srcOrd="0" destOrd="0" presId="urn:microsoft.com/office/officeart/2005/8/layout/bProcess3"/>
    <dgm:cxn modelId="{6C14FABD-D4D9-40D8-B069-D8F02CB854DD}" type="presOf" srcId="{35984079-EC1D-4383-9723-48F0514968EE}" destId="{F3A46B35-2CF5-4DFB-B604-66426FE4D8A5}" srcOrd="1" destOrd="0" presId="urn:microsoft.com/office/officeart/2005/8/layout/bProcess3"/>
    <dgm:cxn modelId="{E18A98C1-D28C-4A76-912B-A75AD832FBD9}" type="presOf" srcId="{3BF0ED5C-9BDF-430D-A35E-A82AB50A83F5}" destId="{0B416314-57C6-465F-BA68-5411295EB66A}" srcOrd="0" destOrd="0" presId="urn:microsoft.com/office/officeart/2005/8/layout/bProcess3"/>
    <dgm:cxn modelId="{0A1388FA-9601-456E-88AE-1A8042F559FE}" type="presOf" srcId="{1DE440C8-5499-4F47-A6EE-EEAACE868D1F}" destId="{A0D30D72-4831-4F1E-94B1-C918ED0192E2}" srcOrd="0" destOrd="0" presId="urn:microsoft.com/office/officeart/2005/8/layout/bProcess3"/>
    <dgm:cxn modelId="{9F2FC8FD-A551-4630-B33F-D10BFC072DA3}" srcId="{187455E0-9409-4B89-884B-26A6F40BEB8A}" destId="{6DFC52B4-1221-4C45-AF85-AA4081FBDCFD}" srcOrd="3" destOrd="0" parTransId="{2B61612C-8F7F-4E5B-BF44-AE514C6CBF07}" sibTransId="{22FA23CA-8B11-4EE3-8BA9-9673804D2BDA}"/>
    <dgm:cxn modelId="{DAC1FB10-3AF2-4FD9-BA5A-9E3A86F6ACEC}" type="presOf" srcId="{22FA23CA-8B11-4EE3-8BA9-9673804D2BDA}" destId="{B5F506BA-192B-486F-9AE7-45EE5BDE7833}" srcOrd="0" destOrd="0" presId="urn:microsoft.com/office/officeart/2005/8/layout/bProcess3"/>
    <dgm:cxn modelId="{FEA1CCFE-732F-4F26-826E-99D54DE13CB1}" type="presOf" srcId="{ABB25C73-8458-4CDB-B935-46D1D982741F}" destId="{C58D3204-EB99-456F-868E-A71474F516CB}" srcOrd="1" destOrd="0" presId="urn:microsoft.com/office/officeart/2005/8/layout/bProcess3"/>
    <dgm:cxn modelId="{81BA2C30-D988-45C2-BA39-7294AD6CC63F}" type="presOf" srcId="{5880EBB4-26DF-4C7F-8CAA-7CD177821BB9}" destId="{DAB7A9B3-35EB-4193-9841-B69678084C5B}" srcOrd="0" destOrd="0" presId="urn:microsoft.com/office/officeart/2005/8/layout/bProcess3"/>
    <dgm:cxn modelId="{C7AD6547-5A6A-4EB3-A688-C0F9C75F59FE}" type="presOf" srcId="{FF3E48C4-4BBD-4AA3-8662-ADEC9753B2F7}" destId="{E6AD50DE-A37E-4FB1-9A65-BFFE2554FB46}" srcOrd="0" destOrd="0" presId="urn:microsoft.com/office/officeart/2005/8/layout/bProcess3"/>
    <dgm:cxn modelId="{E3E62D99-3DE2-454B-A4A2-EAD1C06BA091}" type="presOf" srcId="{FF3E48C4-4BBD-4AA3-8662-ADEC9753B2F7}" destId="{28D98AE0-CAD9-4D30-A97E-383F8043A91E}" srcOrd="1" destOrd="0" presId="urn:microsoft.com/office/officeart/2005/8/layout/bProcess3"/>
    <dgm:cxn modelId="{584D2EAB-1B5C-4FB2-AE18-B5505F0D3A13}" srcId="{187455E0-9409-4B89-884B-26A6F40BEB8A}" destId="{2D05891B-2DD1-46F8-8898-8A0D3047E65B}" srcOrd="1" destOrd="0" parTransId="{0A46E580-28B7-40CF-98CF-27C2DBFBA932}" sibTransId="{F115BCA1-2C3D-4862-88C5-470F016C50F9}"/>
    <dgm:cxn modelId="{298D8835-8692-4755-A348-F7C872BD32CD}" type="presOf" srcId="{F798CB47-2210-4AE9-9AEA-8FAA25533AA8}" destId="{F97C23BB-AECF-470F-866D-08DD690F37F6}" srcOrd="0" destOrd="0" presId="urn:microsoft.com/office/officeart/2005/8/layout/bProcess3"/>
    <dgm:cxn modelId="{83B14BD0-65F7-4173-9462-BCB4B7BE42E0}" type="presOf" srcId="{35984079-EC1D-4383-9723-48F0514968EE}" destId="{8C6F9403-D398-4235-8C0E-4664C98218E2}" srcOrd="0" destOrd="0" presId="urn:microsoft.com/office/officeart/2005/8/layout/bProcess3"/>
    <dgm:cxn modelId="{3AE0AD4A-A549-42C4-A30C-2AF0CF664DE1}" type="presOf" srcId="{F115BCA1-2C3D-4862-88C5-470F016C50F9}" destId="{1A8805EC-E68D-4D61-BD59-26ECA24E510E}" srcOrd="1" destOrd="0" presId="urn:microsoft.com/office/officeart/2005/8/layout/bProcess3"/>
    <dgm:cxn modelId="{57B8CE87-631E-41F7-A232-465C3F9E29F6}" srcId="{187455E0-9409-4B89-884B-26A6F40BEB8A}" destId="{2C5A2BA1-77D1-4873-B6AB-70C1D3A8C964}" srcOrd="5" destOrd="0" parTransId="{E35C39B1-AECD-4C59-AEC2-C8A117384A06}" sibTransId="{35984079-EC1D-4383-9723-48F0514968EE}"/>
    <dgm:cxn modelId="{BBA9EA9C-9D7F-42F5-81C3-65AD252C6AD6}" type="presOf" srcId="{2D05891B-2DD1-46F8-8898-8A0D3047E65B}" destId="{D7CA4873-0636-4568-88EF-236D5ADAB8B7}" srcOrd="0" destOrd="0" presId="urn:microsoft.com/office/officeart/2005/8/layout/bProcess3"/>
    <dgm:cxn modelId="{5081D078-AF61-4877-8406-94BCD5D86B16}" srcId="{187455E0-9409-4B89-884B-26A6F40BEB8A}" destId="{DB16F9D3-019F-49E8-9A3B-225DD6FE58B0}" srcOrd="4" destOrd="0" parTransId="{FAF44934-A852-4AA5-A8ED-17EE90389E43}" sibTransId="{ABB25C73-8458-4CDB-B935-46D1D982741F}"/>
    <dgm:cxn modelId="{603CF10F-DCEB-4F18-A925-1BD9DA7F2DE1}" type="presOf" srcId="{F115BCA1-2C3D-4862-88C5-470F016C50F9}" destId="{553091BC-FDB8-42FA-A04D-1D14DE5E6BAC}" srcOrd="0" destOrd="0" presId="urn:microsoft.com/office/officeart/2005/8/layout/bProcess3"/>
    <dgm:cxn modelId="{12977EE5-C2E5-49BA-83B6-C217D58A8EC7}" srcId="{187455E0-9409-4B89-884B-26A6F40BEB8A}" destId="{3BF0ED5C-9BDF-430D-A35E-A82AB50A83F5}" srcOrd="2" destOrd="0" parTransId="{2F8CCEAE-D326-4A5D-A240-0757B9727D77}" sibTransId="{21449B4C-0B94-4DA4-8B75-999901AFBCD3}"/>
    <dgm:cxn modelId="{55B86D19-F0B8-448B-AA7F-E8B43AFBD21B}" type="presOf" srcId="{DB16F9D3-019F-49E8-9A3B-225DD6FE58B0}" destId="{5F108865-35DA-4AC2-855C-986B7B8DA63E}" srcOrd="0" destOrd="0" presId="urn:microsoft.com/office/officeart/2005/8/layout/bProcess3"/>
    <dgm:cxn modelId="{6380AB2A-900B-4904-B058-71F99E17DA66}" type="presOf" srcId="{21449B4C-0B94-4DA4-8B75-999901AFBCD3}" destId="{A0B17AA0-27A8-4284-BC4C-7D44E9E7D848}" srcOrd="0" destOrd="0" presId="urn:microsoft.com/office/officeart/2005/8/layout/bProcess3"/>
    <dgm:cxn modelId="{0950447F-F1D7-43F3-B31D-2500DC0F1425}" srcId="{187455E0-9409-4B89-884B-26A6F40BEB8A}" destId="{5880EBB4-26DF-4C7F-8CAA-7CD177821BB9}" srcOrd="6" destOrd="0" parTransId="{2E1C1A71-2C0C-4C3C-8DF9-5517ECE349EF}" sibTransId="{2535DFD7-C22D-4029-8858-0533CE1CA5D0}"/>
    <dgm:cxn modelId="{A06B5B68-33F1-4893-A376-251607D21C2F}" type="presOf" srcId="{22FA23CA-8B11-4EE3-8BA9-9673804D2BDA}" destId="{96253454-00E4-4C32-BA14-CC92BE5B9220}" srcOrd="1" destOrd="0" presId="urn:microsoft.com/office/officeart/2005/8/layout/bProcess3"/>
    <dgm:cxn modelId="{C356ECCD-193C-4E98-9EAD-9BA03697E4CF}" type="presOf" srcId="{6DFC52B4-1221-4C45-AF85-AA4081FBDCFD}" destId="{D22085DC-DD48-43F7-8478-FCF32F9B2AF2}" srcOrd="0" destOrd="0" presId="urn:microsoft.com/office/officeart/2005/8/layout/bProcess3"/>
    <dgm:cxn modelId="{49E7B299-9751-4265-BE35-7207A2C1A390}" type="presOf" srcId="{21449B4C-0B94-4DA4-8B75-999901AFBCD3}" destId="{0F03FE4E-8FCC-4638-BC83-C3F1BAEE54F5}" srcOrd="1" destOrd="0" presId="urn:microsoft.com/office/officeart/2005/8/layout/bProcess3"/>
    <dgm:cxn modelId="{F56FCD30-1C01-4F07-9D3F-161EAD836EE8}" type="presOf" srcId="{2535DFD7-C22D-4029-8858-0533CE1CA5D0}" destId="{D708CC18-3BE4-426B-A43B-1BB2ED1B7BCB}" srcOrd="0" destOrd="0" presId="urn:microsoft.com/office/officeart/2005/8/layout/bProcess3"/>
    <dgm:cxn modelId="{7A8E2BA8-BDEB-4112-985B-4D65016A49D4}" type="presOf" srcId="{A025021E-C505-4FA4-90BF-C2F7B72BED71}" destId="{ABD983F0-E6C1-404E-8D97-D9C5CEE2CE7F}" srcOrd="0" destOrd="0" presId="urn:microsoft.com/office/officeart/2005/8/layout/bProcess3"/>
    <dgm:cxn modelId="{7A25FF94-9D2B-41C0-B80E-BB9946C67FD5}" srcId="{187455E0-9409-4B89-884B-26A6F40BEB8A}" destId="{F798CB47-2210-4AE9-9AEA-8FAA25533AA8}" srcOrd="0" destOrd="0" parTransId="{0C303A5B-2BBA-44D0-8C93-FA3532668AD1}" sibTransId="{CE21255B-BB4C-479D-BF7A-B435A8255ADA}"/>
    <dgm:cxn modelId="{86AD0CBB-EA20-465D-81E3-4DA9CCF39049}" type="presOf" srcId="{CE21255B-BB4C-479D-BF7A-B435A8255ADA}" destId="{D63C651C-B0F1-41EF-9298-FFFBA70D5DD4}" srcOrd="1" destOrd="0" presId="urn:microsoft.com/office/officeart/2005/8/layout/bProcess3"/>
    <dgm:cxn modelId="{A40AA616-F298-4767-B7AD-DD8A97CDC71A}" srcId="{187455E0-9409-4B89-884B-26A6F40BEB8A}" destId="{1DE440C8-5499-4F47-A6EE-EEAACE868D1F}" srcOrd="8" destOrd="0" parTransId="{722DCECB-8DEB-4D05-85A9-C599E72E3719}" sibTransId="{5022FD8D-7770-431B-82B3-7B36B57E86E4}"/>
    <dgm:cxn modelId="{E6326290-0A52-4209-AF86-6DD2956A8532}" type="presOf" srcId="{CE21255B-BB4C-479D-BF7A-B435A8255ADA}" destId="{28DF4952-7817-4101-913F-1191DCB10052}" srcOrd="0" destOrd="0" presId="urn:microsoft.com/office/officeart/2005/8/layout/bProcess3"/>
    <dgm:cxn modelId="{4A53CB20-30E6-45F0-8304-FAFEDE3101AD}" srcId="{187455E0-9409-4B89-884B-26A6F40BEB8A}" destId="{A025021E-C505-4FA4-90BF-C2F7B72BED71}" srcOrd="7" destOrd="0" parTransId="{5163DA6F-947A-4FC4-92B7-445C85F4DD90}" sibTransId="{FF3E48C4-4BBD-4AA3-8662-ADEC9753B2F7}"/>
    <dgm:cxn modelId="{4CD4FB76-A87E-4B52-A885-308CF40773F4}" type="presOf" srcId="{187455E0-9409-4B89-884B-26A6F40BEB8A}" destId="{2164F233-2E11-499D-8551-DF1DD6B23245}" srcOrd="0" destOrd="0" presId="urn:microsoft.com/office/officeart/2005/8/layout/bProcess3"/>
    <dgm:cxn modelId="{C117BF96-5B6D-428D-91BA-2C0318F45C10}" type="presOf" srcId="{ABB25C73-8458-4CDB-B935-46D1D982741F}" destId="{75078E26-107B-42EE-80A7-69DC64A795E7}" srcOrd="0" destOrd="0" presId="urn:microsoft.com/office/officeart/2005/8/layout/bProcess3"/>
    <dgm:cxn modelId="{4949724C-5224-429E-87DB-4AB39C2EB07E}" type="presOf" srcId="{2535DFD7-C22D-4029-8858-0533CE1CA5D0}" destId="{81266D66-B8E0-404E-8F4D-644410B3371D}" srcOrd="1" destOrd="0" presId="urn:microsoft.com/office/officeart/2005/8/layout/bProcess3"/>
    <dgm:cxn modelId="{758432D4-3017-4A9B-8BF7-5A605C1B73AE}" type="presParOf" srcId="{2164F233-2E11-499D-8551-DF1DD6B23245}" destId="{F97C23BB-AECF-470F-866D-08DD690F37F6}" srcOrd="0" destOrd="0" presId="urn:microsoft.com/office/officeart/2005/8/layout/bProcess3"/>
    <dgm:cxn modelId="{A5C7C846-078B-4EC3-A0E1-E9269D8C8C26}" type="presParOf" srcId="{2164F233-2E11-499D-8551-DF1DD6B23245}" destId="{28DF4952-7817-4101-913F-1191DCB10052}" srcOrd="1" destOrd="0" presId="urn:microsoft.com/office/officeart/2005/8/layout/bProcess3"/>
    <dgm:cxn modelId="{1CFC1CFD-A685-4F95-A8D9-EE75A57728FB}" type="presParOf" srcId="{28DF4952-7817-4101-913F-1191DCB10052}" destId="{D63C651C-B0F1-41EF-9298-FFFBA70D5DD4}" srcOrd="0" destOrd="0" presId="urn:microsoft.com/office/officeart/2005/8/layout/bProcess3"/>
    <dgm:cxn modelId="{D0820340-B084-4AD5-AB8C-130618025E3D}" type="presParOf" srcId="{2164F233-2E11-499D-8551-DF1DD6B23245}" destId="{D7CA4873-0636-4568-88EF-236D5ADAB8B7}" srcOrd="2" destOrd="0" presId="urn:microsoft.com/office/officeart/2005/8/layout/bProcess3"/>
    <dgm:cxn modelId="{CCDCBD74-CAB6-41F5-8618-FFDFC4F98E0C}" type="presParOf" srcId="{2164F233-2E11-499D-8551-DF1DD6B23245}" destId="{553091BC-FDB8-42FA-A04D-1D14DE5E6BAC}" srcOrd="3" destOrd="0" presId="urn:microsoft.com/office/officeart/2005/8/layout/bProcess3"/>
    <dgm:cxn modelId="{71192449-CD69-41AB-8C10-9522175F3E10}" type="presParOf" srcId="{553091BC-FDB8-42FA-A04D-1D14DE5E6BAC}" destId="{1A8805EC-E68D-4D61-BD59-26ECA24E510E}" srcOrd="0" destOrd="0" presId="urn:microsoft.com/office/officeart/2005/8/layout/bProcess3"/>
    <dgm:cxn modelId="{B4ABF3A3-291E-403A-90A1-08AA59872BAB}" type="presParOf" srcId="{2164F233-2E11-499D-8551-DF1DD6B23245}" destId="{0B416314-57C6-465F-BA68-5411295EB66A}" srcOrd="4" destOrd="0" presId="urn:microsoft.com/office/officeart/2005/8/layout/bProcess3"/>
    <dgm:cxn modelId="{7D88E353-257D-4B68-A7C0-1727B7B97742}" type="presParOf" srcId="{2164F233-2E11-499D-8551-DF1DD6B23245}" destId="{A0B17AA0-27A8-4284-BC4C-7D44E9E7D848}" srcOrd="5" destOrd="0" presId="urn:microsoft.com/office/officeart/2005/8/layout/bProcess3"/>
    <dgm:cxn modelId="{4BC4A3A3-8CB2-4989-9617-82F6E9FFA24C}" type="presParOf" srcId="{A0B17AA0-27A8-4284-BC4C-7D44E9E7D848}" destId="{0F03FE4E-8FCC-4638-BC83-C3F1BAEE54F5}" srcOrd="0" destOrd="0" presId="urn:microsoft.com/office/officeart/2005/8/layout/bProcess3"/>
    <dgm:cxn modelId="{37FEB8B3-752D-489B-829C-C98C0CA594C8}" type="presParOf" srcId="{2164F233-2E11-499D-8551-DF1DD6B23245}" destId="{D22085DC-DD48-43F7-8478-FCF32F9B2AF2}" srcOrd="6" destOrd="0" presId="urn:microsoft.com/office/officeart/2005/8/layout/bProcess3"/>
    <dgm:cxn modelId="{4E490D0F-1D1F-4678-8A3D-960FB538696A}" type="presParOf" srcId="{2164F233-2E11-499D-8551-DF1DD6B23245}" destId="{B5F506BA-192B-486F-9AE7-45EE5BDE7833}" srcOrd="7" destOrd="0" presId="urn:microsoft.com/office/officeart/2005/8/layout/bProcess3"/>
    <dgm:cxn modelId="{479843C3-A3E3-482C-86F7-2082624DCE84}" type="presParOf" srcId="{B5F506BA-192B-486F-9AE7-45EE5BDE7833}" destId="{96253454-00E4-4C32-BA14-CC92BE5B9220}" srcOrd="0" destOrd="0" presId="urn:microsoft.com/office/officeart/2005/8/layout/bProcess3"/>
    <dgm:cxn modelId="{CA466065-EEA6-405F-B92E-01B7992217F1}" type="presParOf" srcId="{2164F233-2E11-499D-8551-DF1DD6B23245}" destId="{5F108865-35DA-4AC2-855C-986B7B8DA63E}" srcOrd="8" destOrd="0" presId="urn:microsoft.com/office/officeart/2005/8/layout/bProcess3"/>
    <dgm:cxn modelId="{D5DAB918-8F32-44F1-9B42-81C85DD89119}" type="presParOf" srcId="{2164F233-2E11-499D-8551-DF1DD6B23245}" destId="{75078E26-107B-42EE-80A7-69DC64A795E7}" srcOrd="9" destOrd="0" presId="urn:microsoft.com/office/officeart/2005/8/layout/bProcess3"/>
    <dgm:cxn modelId="{BCBEDCFB-80C8-4BE6-AF85-2FDA301B9C76}" type="presParOf" srcId="{75078E26-107B-42EE-80A7-69DC64A795E7}" destId="{C58D3204-EB99-456F-868E-A71474F516CB}" srcOrd="0" destOrd="0" presId="urn:microsoft.com/office/officeart/2005/8/layout/bProcess3"/>
    <dgm:cxn modelId="{7D814EC6-68F6-4D80-9729-31A1663B31EC}" type="presParOf" srcId="{2164F233-2E11-499D-8551-DF1DD6B23245}" destId="{D6D681E0-F990-43C0-BF3D-58C8714709ED}" srcOrd="10" destOrd="0" presId="urn:microsoft.com/office/officeart/2005/8/layout/bProcess3"/>
    <dgm:cxn modelId="{8B98AE1F-CF9B-4787-A3D3-4A77705C59CD}" type="presParOf" srcId="{2164F233-2E11-499D-8551-DF1DD6B23245}" destId="{8C6F9403-D398-4235-8C0E-4664C98218E2}" srcOrd="11" destOrd="0" presId="urn:microsoft.com/office/officeart/2005/8/layout/bProcess3"/>
    <dgm:cxn modelId="{BBF45FE6-EE53-4F40-9269-435CB1BDF733}" type="presParOf" srcId="{8C6F9403-D398-4235-8C0E-4664C98218E2}" destId="{F3A46B35-2CF5-4DFB-B604-66426FE4D8A5}" srcOrd="0" destOrd="0" presId="urn:microsoft.com/office/officeart/2005/8/layout/bProcess3"/>
    <dgm:cxn modelId="{0D2D81B1-3CF9-40CF-AD4A-AF46567C79F1}" type="presParOf" srcId="{2164F233-2E11-499D-8551-DF1DD6B23245}" destId="{DAB7A9B3-35EB-4193-9841-B69678084C5B}" srcOrd="12" destOrd="0" presId="urn:microsoft.com/office/officeart/2005/8/layout/bProcess3"/>
    <dgm:cxn modelId="{E2AD6482-A315-4910-89BE-9BEF3E843057}" type="presParOf" srcId="{2164F233-2E11-499D-8551-DF1DD6B23245}" destId="{D708CC18-3BE4-426B-A43B-1BB2ED1B7BCB}" srcOrd="13" destOrd="0" presId="urn:microsoft.com/office/officeart/2005/8/layout/bProcess3"/>
    <dgm:cxn modelId="{58598E13-BF0E-4ED8-A8B2-EC045A9E92B2}" type="presParOf" srcId="{D708CC18-3BE4-426B-A43B-1BB2ED1B7BCB}" destId="{81266D66-B8E0-404E-8F4D-644410B3371D}" srcOrd="0" destOrd="0" presId="urn:microsoft.com/office/officeart/2005/8/layout/bProcess3"/>
    <dgm:cxn modelId="{A4612D69-350F-4BF8-B263-D65C948EF2C2}" type="presParOf" srcId="{2164F233-2E11-499D-8551-DF1DD6B23245}" destId="{ABD983F0-E6C1-404E-8D97-D9C5CEE2CE7F}" srcOrd="14" destOrd="0" presId="urn:microsoft.com/office/officeart/2005/8/layout/bProcess3"/>
    <dgm:cxn modelId="{588A130F-126B-48BE-8B58-27884311D7C0}" type="presParOf" srcId="{2164F233-2E11-499D-8551-DF1DD6B23245}" destId="{E6AD50DE-A37E-4FB1-9A65-BFFE2554FB46}" srcOrd="15" destOrd="0" presId="urn:microsoft.com/office/officeart/2005/8/layout/bProcess3"/>
    <dgm:cxn modelId="{4F592059-E683-496F-9D4D-8980129B4FD9}" type="presParOf" srcId="{E6AD50DE-A37E-4FB1-9A65-BFFE2554FB46}" destId="{28D98AE0-CAD9-4D30-A97E-383F8043A91E}" srcOrd="0" destOrd="0" presId="urn:microsoft.com/office/officeart/2005/8/layout/bProcess3"/>
    <dgm:cxn modelId="{13B7E882-3AED-4B47-BE90-DB5CDC581A00}" type="presParOf" srcId="{2164F233-2E11-499D-8551-DF1DD6B23245}" destId="{A0D30D72-4831-4F1E-94B1-C918ED0192E2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7455E0-9409-4B89-884B-26A6F40BEB8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8CB47-2210-4AE9-9AEA-8FAA25533AA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Receiving Butter</a:t>
          </a:r>
          <a:endParaRPr lang="en-US" sz="1600" b="1" dirty="0"/>
        </a:p>
      </dgm:t>
    </dgm:pt>
    <dgm:pt modelId="{0C303A5B-2BBA-44D0-8C93-FA3532668AD1}" type="parTrans" cxnId="{7A25FF94-9D2B-41C0-B80E-BB9946C67FD5}">
      <dgm:prSet/>
      <dgm:spPr/>
      <dgm:t>
        <a:bodyPr/>
        <a:lstStyle/>
        <a:p>
          <a:endParaRPr lang="en-US"/>
        </a:p>
      </dgm:t>
    </dgm:pt>
    <dgm:pt modelId="{CE21255B-BB4C-479D-BF7A-B435A8255ADA}" type="sibTrans" cxnId="{7A25FF94-9D2B-41C0-B80E-BB9946C67FD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1DE440C8-5499-4F47-A6EE-EEAACE868D1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Clarification</a:t>
          </a:r>
          <a:endParaRPr lang="en-US" sz="1600" b="1" dirty="0"/>
        </a:p>
      </dgm:t>
    </dgm:pt>
    <dgm:pt modelId="{722DCECB-8DEB-4D05-85A9-C599E72E3719}" type="parTrans" cxnId="{A40AA616-F298-4767-B7AD-DD8A97CDC71A}">
      <dgm:prSet/>
      <dgm:spPr/>
      <dgm:t>
        <a:bodyPr/>
        <a:lstStyle/>
        <a:p>
          <a:endParaRPr lang="en-US"/>
        </a:p>
      </dgm:t>
    </dgm:pt>
    <dgm:pt modelId="{5022FD8D-7770-431B-82B3-7B36B57E86E4}" type="sibTrans" cxnId="{A40AA616-F298-4767-B7AD-DD8A97CDC71A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87FBDB3D-6FC3-46A1-91BC-2B948469F03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Storage in Tank</a:t>
          </a:r>
          <a:endParaRPr lang="en-US" sz="1600" b="1" dirty="0"/>
        </a:p>
      </dgm:t>
    </dgm:pt>
    <dgm:pt modelId="{72794260-1BC4-43C4-B449-4AB6A115F23B}" type="parTrans" cxnId="{68C75B8D-5F66-422A-A964-9C2B8D0E73B5}">
      <dgm:prSet/>
      <dgm:spPr/>
      <dgm:t>
        <a:bodyPr/>
        <a:lstStyle/>
        <a:p>
          <a:endParaRPr lang="en-US"/>
        </a:p>
      </dgm:t>
    </dgm:pt>
    <dgm:pt modelId="{3B68DED5-40C5-45FE-A805-63D421B9E107}" type="sibTrans" cxnId="{68C75B8D-5F66-422A-A964-9C2B8D0E73B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78EC92BF-4A07-46F9-B2D8-48DBF453332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Filling at 45</a:t>
          </a:r>
          <a:r>
            <a:rPr lang="en-US" sz="1600" b="1" baseline="30000" dirty="0" smtClean="0"/>
            <a:t>0</a:t>
          </a:r>
          <a:r>
            <a:rPr lang="en-US" sz="1600" b="1" dirty="0" smtClean="0"/>
            <a:t>C</a:t>
          </a:r>
          <a:endParaRPr lang="en-US" sz="1600" b="1" dirty="0"/>
        </a:p>
      </dgm:t>
    </dgm:pt>
    <dgm:pt modelId="{61DDB3A7-E16B-479B-B5A7-5ADB489D3DFC}" type="parTrans" cxnId="{5730F5FF-DD40-4B44-B7D8-C3D4679A729E}">
      <dgm:prSet/>
      <dgm:spPr/>
      <dgm:t>
        <a:bodyPr/>
        <a:lstStyle/>
        <a:p>
          <a:endParaRPr lang="en-US"/>
        </a:p>
      </dgm:t>
    </dgm:pt>
    <dgm:pt modelId="{086A52C0-E1D7-4D02-8E4A-C141218F719A}" type="sibTrans" cxnId="{5730F5FF-DD40-4B44-B7D8-C3D4679A729E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2D05891B-2DD1-46F8-8898-8A0D3047E65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Ghee Melting VAT</a:t>
          </a:r>
          <a:endParaRPr lang="en-US" sz="1600" b="1" dirty="0"/>
        </a:p>
      </dgm:t>
    </dgm:pt>
    <dgm:pt modelId="{0A46E580-28B7-40CF-98CF-27C2DBFBA932}" type="parTrans" cxnId="{584D2EAB-1B5C-4FB2-AE18-B5505F0D3A13}">
      <dgm:prSet/>
      <dgm:spPr/>
      <dgm:t>
        <a:bodyPr/>
        <a:lstStyle/>
        <a:p>
          <a:endParaRPr lang="en-US"/>
        </a:p>
      </dgm:t>
    </dgm:pt>
    <dgm:pt modelId="{F115BCA1-2C3D-4862-88C5-470F016C50F9}" type="sibTrans" cxnId="{584D2EAB-1B5C-4FB2-AE18-B5505F0D3A1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3BF0ED5C-9BDF-430D-A35E-A82AB50A83F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Melting at 80</a:t>
          </a:r>
          <a:r>
            <a:rPr lang="en-US" sz="1600" b="1" baseline="30000" dirty="0" smtClean="0"/>
            <a:t>0</a:t>
          </a:r>
          <a:r>
            <a:rPr lang="en-US" sz="1600" b="1" dirty="0" smtClean="0"/>
            <a:t>C</a:t>
          </a:r>
          <a:endParaRPr lang="en-US" sz="1600" b="1" dirty="0"/>
        </a:p>
      </dgm:t>
    </dgm:pt>
    <dgm:pt modelId="{2F8CCEAE-D326-4A5D-A240-0757B9727D77}" type="parTrans" cxnId="{12977EE5-C2E5-49BA-83B6-C217D58A8EC7}">
      <dgm:prSet/>
      <dgm:spPr/>
      <dgm:t>
        <a:bodyPr/>
        <a:lstStyle/>
        <a:p>
          <a:endParaRPr lang="en-US"/>
        </a:p>
      </dgm:t>
    </dgm:pt>
    <dgm:pt modelId="{21449B4C-0B94-4DA4-8B75-999901AFBCD3}" type="sibTrans" cxnId="{12977EE5-C2E5-49BA-83B6-C217D58A8EC7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6DFC52B4-1221-4C45-AF85-AA4081FBDCFD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Ghee Stratification</a:t>
          </a:r>
          <a:endParaRPr lang="en-US" sz="1600" b="1" dirty="0"/>
        </a:p>
      </dgm:t>
    </dgm:pt>
    <dgm:pt modelId="{2B61612C-8F7F-4E5B-BF44-AE514C6CBF07}" type="parTrans" cxnId="{9F2FC8FD-A551-4630-B33F-D10BFC072DA3}">
      <dgm:prSet/>
      <dgm:spPr/>
      <dgm:t>
        <a:bodyPr/>
        <a:lstStyle/>
        <a:p>
          <a:endParaRPr lang="en-US"/>
        </a:p>
      </dgm:t>
    </dgm:pt>
    <dgm:pt modelId="{22FA23CA-8B11-4EE3-8BA9-9673804D2BDA}" type="sibTrans" cxnId="{9F2FC8FD-A551-4630-B33F-D10BFC072DA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DB16F9D3-019F-49E8-9A3B-225DD6FE58B0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Holding</a:t>
          </a:r>
          <a:endParaRPr lang="en-US" sz="1600" b="1" dirty="0"/>
        </a:p>
      </dgm:t>
    </dgm:pt>
    <dgm:pt modelId="{FAF44934-A852-4AA5-A8ED-17EE90389E43}" type="parTrans" cxnId="{5081D078-AF61-4877-8406-94BCD5D86B16}">
      <dgm:prSet/>
      <dgm:spPr/>
      <dgm:t>
        <a:bodyPr/>
        <a:lstStyle/>
        <a:p>
          <a:endParaRPr lang="en-US"/>
        </a:p>
      </dgm:t>
    </dgm:pt>
    <dgm:pt modelId="{ABB25C73-8458-4CDB-B935-46D1D982741F}" type="sibTrans" cxnId="{5081D078-AF61-4877-8406-94BCD5D86B16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2C5A2BA1-77D1-4873-B6AB-70C1D3A8C96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Draining</a:t>
          </a:r>
          <a:endParaRPr lang="en-US" sz="1600" b="1" dirty="0"/>
        </a:p>
      </dgm:t>
    </dgm:pt>
    <dgm:pt modelId="{E35C39B1-AECD-4C59-AEC2-C8A117384A06}" type="parTrans" cxnId="{57B8CE87-631E-41F7-A232-465C3F9E29F6}">
      <dgm:prSet/>
      <dgm:spPr/>
      <dgm:t>
        <a:bodyPr/>
        <a:lstStyle/>
        <a:p>
          <a:endParaRPr lang="en-US"/>
        </a:p>
      </dgm:t>
    </dgm:pt>
    <dgm:pt modelId="{35984079-EC1D-4383-9723-48F0514968EE}" type="sibTrans" cxnId="{57B8CE87-631E-41F7-A232-465C3F9E29F6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5880EBB4-26DF-4C7F-8CAA-7CD177821BB9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Boiling at 110</a:t>
          </a:r>
          <a:r>
            <a:rPr lang="en-US" sz="1600" b="1" baseline="30000" dirty="0" smtClean="0"/>
            <a:t>0</a:t>
          </a:r>
          <a:r>
            <a:rPr lang="en-US" sz="1600" b="1" dirty="0" smtClean="0"/>
            <a:t>C</a:t>
          </a:r>
          <a:endParaRPr lang="en-US" sz="1600" b="1" dirty="0"/>
        </a:p>
      </dgm:t>
    </dgm:pt>
    <dgm:pt modelId="{2E1C1A71-2C0C-4C3C-8DF9-5517ECE349EF}" type="parTrans" cxnId="{0950447F-F1D7-43F3-B31D-2500DC0F1425}">
      <dgm:prSet/>
      <dgm:spPr/>
      <dgm:t>
        <a:bodyPr/>
        <a:lstStyle/>
        <a:p>
          <a:endParaRPr lang="en-US"/>
        </a:p>
      </dgm:t>
    </dgm:pt>
    <dgm:pt modelId="{2535DFD7-C22D-4029-8858-0533CE1CA5D0}" type="sibTrans" cxnId="{0950447F-F1D7-43F3-B31D-2500DC0F142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A025021E-C505-4FA4-90BF-C2F7B72BED71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Filtration</a:t>
          </a:r>
          <a:endParaRPr lang="en-US" sz="1600" b="1" dirty="0"/>
        </a:p>
      </dgm:t>
    </dgm:pt>
    <dgm:pt modelId="{5163DA6F-947A-4FC4-92B7-445C85F4DD90}" type="parTrans" cxnId="{4A53CB20-30E6-45F0-8304-FAFEDE3101AD}">
      <dgm:prSet/>
      <dgm:spPr/>
      <dgm:t>
        <a:bodyPr/>
        <a:lstStyle/>
        <a:p>
          <a:endParaRPr lang="en-US"/>
        </a:p>
      </dgm:t>
    </dgm:pt>
    <dgm:pt modelId="{FF3E48C4-4BBD-4AA3-8662-ADEC9753B2F7}" type="sibTrans" cxnId="{4A53CB20-30E6-45F0-8304-FAFEDE3101AD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2164F233-2E11-499D-8551-DF1DD6B23245}" type="pres">
      <dgm:prSet presAssocID="{187455E0-9409-4B89-884B-26A6F40BEB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7C23BB-AECF-470F-866D-08DD690F37F6}" type="pres">
      <dgm:prSet presAssocID="{F798CB47-2210-4AE9-9AEA-8FAA25533AA8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F4952-7817-4101-913F-1191DCB10052}" type="pres">
      <dgm:prSet presAssocID="{CE21255B-BB4C-479D-BF7A-B435A8255ADA}" presName="sibTrans" presStyleLbl="sibTrans1D1" presStyleIdx="0" presStyleCnt="10"/>
      <dgm:spPr/>
      <dgm:t>
        <a:bodyPr/>
        <a:lstStyle/>
        <a:p>
          <a:endParaRPr lang="en-US"/>
        </a:p>
      </dgm:t>
    </dgm:pt>
    <dgm:pt modelId="{D63C651C-B0F1-41EF-9298-FFFBA70D5DD4}" type="pres">
      <dgm:prSet presAssocID="{CE21255B-BB4C-479D-BF7A-B435A8255ADA}" presName="connectorText" presStyleLbl="sibTrans1D1" presStyleIdx="0" presStyleCnt="10"/>
      <dgm:spPr/>
      <dgm:t>
        <a:bodyPr/>
        <a:lstStyle/>
        <a:p>
          <a:endParaRPr lang="en-US"/>
        </a:p>
      </dgm:t>
    </dgm:pt>
    <dgm:pt modelId="{D7CA4873-0636-4568-88EF-236D5ADAB8B7}" type="pres">
      <dgm:prSet presAssocID="{2D05891B-2DD1-46F8-8898-8A0D3047E65B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091BC-FDB8-42FA-A04D-1D14DE5E6BAC}" type="pres">
      <dgm:prSet presAssocID="{F115BCA1-2C3D-4862-88C5-470F016C50F9}" presName="sibTrans" presStyleLbl="sibTrans1D1" presStyleIdx="1" presStyleCnt="10"/>
      <dgm:spPr/>
      <dgm:t>
        <a:bodyPr/>
        <a:lstStyle/>
        <a:p>
          <a:endParaRPr lang="en-US"/>
        </a:p>
      </dgm:t>
    </dgm:pt>
    <dgm:pt modelId="{1A8805EC-E68D-4D61-BD59-26ECA24E510E}" type="pres">
      <dgm:prSet presAssocID="{F115BCA1-2C3D-4862-88C5-470F016C50F9}" presName="connectorText" presStyleLbl="sibTrans1D1" presStyleIdx="1" presStyleCnt="10"/>
      <dgm:spPr/>
      <dgm:t>
        <a:bodyPr/>
        <a:lstStyle/>
        <a:p>
          <a:endParaRPr lang="en-US"/>
        </a:p>
      </dgm:t>
    </dgm:pt>
    <dgm:pt modelId="{0B416314-57C6-465F-BA68-5411295EB66A}" type="pres">
      <dgm:prSet presAssocID="{3BF0ED5C-9BDF-430D-A35E-A82AB50A83F5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17AA0-27A8-4284-BC4C-7D44E9E7D848}" type="pres">
      <dgm:prSet presAssocID="{21449B4C-0B94-4DA4-8B75-999901AFBCD3}" presName="sibTrans" presStyleLbl="sibTrans1D1" presStyleIdx="2" presStyleCnt="10"/>
      <dgm:spPr/>
      <dgm:t>
        <a:bodyPr/>
        <a:lstStyle/>
        <a:p>
          <a:endParaRPr lang="en-US"/>
        </a:p>
      </dgm:t>
    </dgm:pt>
    <dgm:pt modelId="{0F03FE4E-8FCC-4638-BC83-C3F1BAEE54F5}" type="pres">
      <dgm:prSet presAssocID="{21449B4C-0B94-4DA4-8B75-999901AFBCD3}" presName="connectorText" presStyleLbl="sibTrans1D1" presStyleIdx="2" presStyleCnt="10"/>
      <dgm:spPr/>
      <dgm:t>
        <a:bodyPr/>
        <a:lstStyle/>
        <a:p>
          <a:endParaRPr lang="en-US"/>
        </a:p>
      </dgm:t>
    </dgm:pt>
    <dgm:pt modelId="{D22085DC-DD48-43F7-8478-FCF32F9B2AF2}" type="pres">
      <dgm:prSet presAssocID="{6DFC52B4-1221-4C45-AF85-AA4081FBDCFD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506BA-192B-486F-9AE7-45EE5BDE7833}" type="pres">
      <dgm:prSet presAssocID="{22FA23CA-8B11-4EE3-8BA9-9673804D2BDA}" presName="sibTrans" presStyleLbl="sibTrans1D1" presStyleIdx="3" presStyleCnt="10"/>
      <dgm:spPr/>
      <dgm:t>
        <a:bodyPr/>
        <a:lstStyle/>
        <a:p>
          <a:endParaRPr lang="en-US"/>
        </a:p>
      </dgm:t>
    </dgm:pt>
    <dgm:pt modelId="{96253454-00E4-4C32-BA14-CC92BE5B9220}" type="pres">
      <dgm:prSet presAssocID="{22FA23CA-8B11-4EE3-8BA9-9673804D2BDA}" presName="connectorText" presStyleLbl="sibTrans1D1" presStyleIdx="3" presStyleCnt="10"/>
      <dgm:spPr/>
      <dgm:t>
        <a:bodyPr/>
        <a:lstStyle/>
        <a:p>
          <a:endParaRPr lang="en-US"/>
        </a:p>
      </dgm:t>
    </dgm:pt>
    <dgm:pt modelId="{5F108865-35DA-4AC2-855C-986B7B8DA63E}" type="pres">
      <dgm:prSet presAssocID="{DB16F9D3-019F-49E8-9A3B-225DD6FE58B0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78E26-107B-42EE-80A7-69DC64A795E7}" type="pres">
      <dgm:prSet presAssocID="{ABB25C73-8458-4CDB-B935-46D1D982741F}" presName="sibTrans" presStyleLbl="sibTrans1D1" presStyleIdx="4" presStyleCnt="10"/>
      <dgm:spPr/>
      <dgm:t>
        <a:bodyPr/>
        <a:lstStyle/>
        <a:p>
          <a:endParaRPr lang="en-US"/>
        </a:p>
      </dgm:t>
    </dgm:pt>
    <dgm:pt modelId="{C58D3204-EB99-456F-868E-A71474F516CB}" type="pres">
      <dgm:prSet presAssocID="{ABB25C73-8458-4CDB-B935-46D1D982741F}" presName="connectorText" presStyleLbl="sibTrans1D1" presStyleIdx="4" presStyleCnt="10"/>
      <dgm:spPr/>
      <dgm:t>
        <a:bodyPr/>
        <a:lstStyle/>
        <a:p>
          <a:endParaRPr lang="en-US"/>
        </a:p>
      </dgm:t>
    </dgm:pt>
    <dgm:pt modelId="{D6D681E0-F990-43C0-BF3D-58C8714709ED}" type="pres">
      <dgm:prSet presAssocID="{2C5A2BA1-77D1-4873-B6AB-70C1D3A8C964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F9403-D398-4235-8C0E-4664C98218E2}" type="pres">
      <dgm:prSet presAssocID="{35984079-EC1D-4383-9723-48F0514968EE}" presName="sibTrans" presStyleLbl="sibTrans1D1" presStyleIdx="5" presStyleCnt="10"/>
      <dgm:spPr/>
      <dgm:t>
        <a:bodyPr/>
        <a:lstStyle/>
        <a:p>
          <a:endParaRPr lang="en-US"/>
        </a:p>
      </dgm:t>
    </dgm:pt>
    <dgm:pt modelId="{F3A46B35-2CF5-4DFB-B604-66426FE4D8A5}" type="pres">
      <dgm:prSet presAssocID="{35984079-EC1D-4383-9723-48F0514968EE}" presName="connectorText" presStyleLbl="sibTrans1D1" presStyleIdx="5" presStyleCnt="10"/>
      <dgm:spPr/>
      <dgm:t>
        <a:bodyPr/>
        <a:lstStyle/>
        <a:p>
          <a:endParaRPr lang="en-US"/>
        </a:p>
      </dgm:t>
    </dgm:pt>
    <dgm:pt modelId="{DAB7A9B3-35EB-4193-9841-B69678084C5B}" type="pres">
      <dgm:prSet presAssocID="{5880EBB4-26DF-4C7F-8CAA-7CD177821BB9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8CC18-3BE4-426B-A43B-1BB2ED1B7BCB}" type="pres">
      <dgm:prSet presAssocID="{2535DFD7-C22D-4029-8858-0533CE1CA5D0}" presName="sibTrans" presStyleLbl="sibTrans1D1" presStyleIdx="6" presStyleCnt="10"/>
      <dgm:spPr/>
      <dgm:t>
        <a:bodyPr/>
        <a:lstStyle/>
        <a:p>
          <a:endParaRPr lang="en-US"/>
        </a:p>
      </dgm:t>
    </dgm:pt>
    <dgm:pt modelId="{81266D66-B8E0-404E-8F4D-644410B3371D}" type="pres">
      <dgm:prSet presAssocID="{2535DFD7-C22D-4029-8858-0533CE1CA5D0}" presName="connectorText" presStyleLbl="sibTrans1D1" presStyleIdx="6" presStyleCnt="10"/>
      <dgm:spPr/>
      <dgm:t>
        <a:bodyPr/>
        <a:lstStyle/>
        <a:p>
          <a:endParaRPr lang="en-US"/>
        </a:p>
      </dgm:t>
    </dgm:pt>
    <dgm:pt modelId="{ABD983F0-E6C1-404E-8D97-D9C5CEE2CE7F}" type="pres">
      <dgm:prSet presAssocID="{A025021E-C505-4FA4-90BF-C2F7B72BED71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D50DE-A37E-4FB1-9A65-BFFE2554FB46}" type="pres">
      <dgm:prSet presAssocID="{FF3E48C4-4BBD-4AA3-8662-ADEC9753B2F7}" presName="sibTrans" presStyleLbl="sibTrans1D1" presStyleIdx="7" presStyleCnt="10"/>
      <dgm:spPr/>
      <dgm:t>
        <a:bodyPr/>
        <a:lstStyle/>
        <a:p>
          <a:endParaRPr lang="en-US"/>
        </a:p>
      </dgm:t>
    </dgm:pt>
    <dgm:pt modelId="{28D98AE0-CAD9-4D30-A97E-383F8043A91E}" type="pres">
      <dgm:prSet presAssocID="{FF3E48C4-4BBD-4AA3-8662-ADEC9753B2F7}" presName="connectorText" presStyleLbl="sibTrans1D1" presStyleIdx="7" presStyleCnt="10"/>
      <dgm:spPr/>
      <dgm:t>
        <a:bodyPr/>
        <a:lstStyle/>
        <a:p>
          <a:endParaRPr lang="en-US"/>
        </a:p>
      </dgm:t>
    </dgm:pt>
    <dgm:pt modelId="{A0D30D72-4831-4F1E-94B1-C918ED0192E2}" type="pres">
      <dgm:prSet presAssocID="{1DE440C8-5499-4F47-A6EE-EEAACE868D1F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D32DD-F8C0-4F20-B6DF-D08C8E76FE4B}" type="pres">
      <dgm:prSet presAssocID="{5022FD8D-7770-431B-82B3-7B36B57E86E4}" presName="sibTrans" presStyleLbl="sibTrans1D1" presStyleIdx="8" presStyleCnt="10"/>
      <dgm:spPr/>
      <dgm:t>
        <a:bodyPr/>
        <a:lstStyle/>
        <a:p>
          <a:endParaRPr lang="en-US"/>
        </a:p>
      </dgm:t>
    </dgm:pt>
    <dgm:pt modelId="{9305CEA4-91C5-4431-8ECA-7B417D2208F0}" type="pres">
      <dgm:prSet presAssocID="{5022FD8D-7770-431B-82B3-7B36B57E86E4}" presName="connectorText" presStyleLbl="sibTrans1D1" presStyleIdx="8" presStyleCnt="10"/>
      <dgm:spPr/>
      <dgm:t>
        <a:bodyPr/>
        <a:lstStyle/>
        <a:p>
          <a:endParaRPr lang="en-US"/>
        </a:p>
      </dgm:t>
    </dgm:pt>
    <dgm:pt modelId="{D2D3311A-82BD-4E9E-917D-A311F3DD8D4B}" type="pres">
      <dgm:prSet presAssocID="{87FBDB3D-6FC3-46A1-91BC-2B948469F035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6E571-6645-491E-9ED1-D0A658BB7ED3}" type="pres">
      <dgm:prSet presAssocID="{3B68DED5-40C5-45FE-A805-63D421B9E107}" presName="sibTrans" presStyleLbl="sibTrans1D1" presStyleIdx="9" presStyleCnt="10"/>
      <dgm:spPr/>
      <dgm:t>
        <a:bodyPr/>
        <a:lstStyle/>
        <a:p>
          <a:endParaRPr lang="en-US"/>
        </a:p>
      </dgm:t>
    </dgm:pt>
    <dgm:pt modelId="{C44B38C9-54DD-4319-94A0-8D37F41EB2BE}" type="pres">
      <dgm:prSet presAssocID="{3B68DED5-40C5-45FE-A805-63D421B9E107}" presName="connectorText" presStyleLbl="sibTrans1D1" presStyleIdx="9" presStyleCnt="10"/>
      <dgm:spPr/>
      <dgm:t>
        <a:bodyPr/>
        <a:lstStyle/>
        <a:p>
          <a:endParaRPr lang="en-US"/>
        </a:p>
      </dgm:t>
    </dgm:pt>
    <dgm:pt modelId="{6F973525-B04E-470E-81FE-D05560861F34}" type="pres">
      <dgm:prSet presAssocID="{78EC92BF-4A07-46F9-B2D8-48DBF4533328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FD1BC1-D0B0-47A8-B5DC-49F83FF4BDF7}" type="presOf" srcId="{2D05891B-2DD1-46F8-8898-8A0D3047E65B}" destId="{D7CA4873-0636-4568-88EF-236D5ADAB8B7}" srcOrd="0" destOrd="0" presId="urn:microsoft.com/office/officeart/2005/8/layout/bProcess3"/>
    <dgm:cxn modelId="{38C6F7C5-7844-4A26-A0DA-48999175FFFF}" type="presOf" srcId="{3B68DED5-40C5-45FE-A805-63D421B9E107}" destId="{C44B38C9-54DD-4319-94A0-8D37F41EB2BE}" srcOrd="1" destOrd="0" presId="urn:microsoft.com/office/officeart/2005/8/layout/bProcess3"/>
    <dgm:cxn modelId="{9F2FC8FD-A551-4630-B33F-D10BFC072DA3}" srcId="{187455E0-9409-4B89-884B-26A6F40BEB8A}" destId="{6DFC52B4-1221-4C45-AF85-AA4081FBDCFD}" srcOrd="3" destOrd="0" parTransId="{2B61612C-8F7F-4E5B-BF44-AE514C6CBF07}" sibTransId="{22FA23CA-8B11-4EE3-8BA9-9673804D2BDA}"/>
    <dgm:cxn modelId="{26C785A9-F2AC-4BBE-9CDD-799DC08A0476}" type="presOf" srcId="{87FBDB3D-6FC3-46A1-91BC-2B948469F035}" destId="{D2D3311A-82BD-4E9E-917D-A311F3DD8D4B}" srcOrd="0" destOrd="0" presId="urn:microsoft.com/office/officeart/2005/8/layout/bProcess3"/>
    <dgm:cxn modelId="{4B0B49F5-60AC-4692-A054-2857467C69B2}" type="presOf" srcId="{21449B4C-0B94-4DA4-8B75-999901AFBCD3}" destId="{0F03FE4E-8FCC-4638-BC83-C3F1BAEE54F5}" srcOrd="1" destOrd="0" presId="urn:microsoft.com/office/officeart/2005/8/layout/bProcess3"/>
    <dgm:cxn modelId="{0E8BEC14-39B3-429C-AB3A-EEEEE3066779}" type="presOf" srcId="{F115BCA1-2C3D-4862-88C5-470F016C50F9}" destId="{1A8805EC-E68D-4D61-BD59-26ECA24E510E}" srcOrd="1" destOrd="0" presId="urn:microsoft.com/office/officeart/2005/8/layout/bProcess3"/>
    <dgm:cxn modelId="{CB6BB32D-F8E7-4DC8-85DA-0999D854AD88}" type="presOf" srcId="{F798CB47-2210-4AE9-9AEA-8FAA25533AA8}" destId="{F97C23BB-AECF-470F-866D-08DD690F37F6}" srcOrd="0" destOrd="0" presId="urn:microsoft.com/office/officeart/2005/8/layout/bProcess3"/>
    <dgm:cxn modelId="{26D343B7-6E04-4558-99C1-B11DBFAF6806}" type="presOf" srcId="{22FA23CA-8B11-4EE3-8BA9-9673804D2BDA}" destId="{B5F506BA-192B-486F-9AE7-45EE5BDE7833}" srcOrd="0" destOrd="0" presId="urn:microsoft.com/office/officeart/2005/8/layout/bProcess3"/>
    <dgm:cxn modelId="{F681FBC4-9B74-41E3-BABE-225FA6929444}" type="presOf" srcId="{35984079-EC1D-4383-9723-48F0514968EE}" destId="{8C6F9403-D398-4235-8C0E-4664C98218E2}" srcOrd="0" destOrd="0" presId="urn:microsoft.com/office/officeart/2005/8/layout/bProcess3"/>
    <dgm:cxn modelId="{E401295D-717E-4D73-8B99-04A0F2B63107}" type="presOf" srcId="{CE21255B-BB4C-479D-BF7A-B435A8255ADA}" destId="{D63C651C-B0F1-41EF-9298-FFFBA70D5DD4}" srcOrd="1" destOrd="0" presId="urn:microsoft.com/office/officeart/2005/8/layout/bProcess3"/>
    <dgm:cxn modelId="{5D07F4C1-8A17-48EF-9F85-4F121FAC9736}" type="presOf" srcId="{22FA23CA-8B11-4EE3-8BA9-9673804D2BDA}" destId="{96253454-00E4-4C32-BA14-CC92BE5B9220}" srcOrd="1" destOrd="0" presId="urn:microsoft.com/office/officeart/2005/8/layout/bProcess3"/>
    <dgm:cxn modelId="{C412FE14-80BE-41FB-9092-5099548D74BC}" type="presOf" srcId="{2535DFD7-C22D-4029-8858-0533CE1CA5D0}" destId="{D708CC18-3BE4-426B-A43B-1BB2ED1B7BCB}" srcOrd="0" destOrd="0" presId="urn:microsoft.com/office/officeart/2005/8/layout/bProcess3"/>
    <dgm:cxn modelId="{584D2EAB-1B5C-4FB2-AE18-B5505F0D3A13}" srcId="{187455E0-9409-4B89-884B-26A6F40BEB8A}" destId="{2D05891B-2DD1-46F8-8898-8A0D3047E65B}" srcOrd="1" destOrd="0" parTransId="{0A46E580-28B7-40CF-98CF-27C2DBFBA932}" sibTransId="{F115BCA1-2C3D-4862-88C5-470F016C50F9}"/>
    <dgm:cxn modelId="{100ECB81-3399-4F4C-A7C7-207EC3A93628}" type="presOf" srcId="{A025021E-C505-4FA4-90BF-C2F7B72BED71}" destId="{ABD983F0-E6C1-404E-8D97-D9C5CEE2CE7F}" srcOrd="0" destOrd="0" presId="urn:microsoft.com/office/officeart/2005/8/layout/bProcess3"/>
    <dgm:cxn modelId="{4E4998DE-B11B-4891-B331-DBE191BDA22A}" type="presOf" srcId="{FF3E48C4-4BBD-4AA3-8662-ADEC9753B2F7}" destId="{E6AD50DE-A37E-4FB1-9A65-BFFE2554FB46}" srcOrd="0" destOrd="0" presId="urn:microsoft.com/office/officeart/2005/8/layout/bProcess3"/>
    <dgm:cxn modelId="{6AA854E1-B000-4C98-8862-2CD0CBD2FB97}" type="presOf" srcId="{35984079-EC1D-4383-9723-48F0514968EE}" destId="{F3A46B35-2CF5-4DFB-B604-66426FE4D8A5}" srcOrd="1" destOrd="0" presId="urn:microsoft.com/office/officeart/2005/8/layout/bProcess3"/>
    <dgm:cxn modelId="{57B8CE87-631E-41F7-A232-465C3F9E29F6}" srcId="{187455E0-9409-4B89-884B-26A6F40BEB8A}" destId="{2C5A2BA1-77D1-4873-B6AB-70C1D3A8C964}" srcOrd="5" destOrd="0" parTransId="{E35C39B1-AECD-4C59-AEC2-C8A117384A06}" sibTransId="{35984079-EC1D-4383-9723-48F0514968EE}"/>
    <dgm:cxn modelId="{39803C7A-69A2-4F91-AE37-039612E17DA9}" type="presOf" srcId="{DB16F9D3-019F-49E8-9A3B-225DD6FE58B0}" destId="{5F108865-35DA-4AC2-855C-986B7B8DA63E}" srcOrd="0" destOrd="0" presId="urn:microsoft.com/office/officeart/2005/8/layout/bProcess3"/>
    <dgm:cxn modelId="{773DEC79-6FE2-4A9C-BB43-F799F83E28EB}" type="presOf" srcId="{ABB25C73-8458-4CDB-B935-46D1D982741F}" destId="{75078E26-107B-42EE-80A7-69DC64A795E7}" srcOrd="0" destOrd="0" presId="urn:microsoft.com/office/officeart/2005/8/layout/bProcess3"/>
    <dgm:cxn modelId="{5081D078-AF61-4877-8406-94BCD5D86B16}" srcId="{187455E0-9409-4B89-884B-26A6F40BEB8A}" destId="{DB16F9D3-019F-49E8-9A3B-225DD6FE58B0}" srcOrd="4" destOrd="0" parTransId="{FAF44934-A852-4AA5-A8ED-17EE90389E43}" sibTransId="{ABB25C73-8458-4CDB-B935-46D1D982741F}"/>
    <dgm:cxn modelId="{12977EE5-C2E5-49BA-83B6-C217D58A8EC7}" srcId="{187455E0-9409-4B89-884B-26A6F40BEB8A}" destId="{3BF0ED5C-9BDF-430D-A35E-A82AB50A83F5}" srcOrd="2" destOrd="0" parTransId="{2F8CCEAE-D326-4A5D-A240-0757B9727D77}" sibTransId="{21449B4C-0B94-4DA4-8B75-999901AFBCD3}"/>
    <dgm:cxn modelId="{0590EC4D-5014-449F-ABF4-B1E8D523C5E4}" type="presOf" srcId="{187455E0-9409-4B89-884B-26A6F40BEB8A}" destId="{2164F233-2E11-499D-8551-DF1DD6B23245}" srcOrd="0" destOrd="0" presId="urn:microsoft.com/office/officeart/2005/8/layout/bProcess3"/>
    <dgm:cxn modelId="{74B4D402-4DD6-44D4-88BB-18B2642994B9}" type="presOf" srcId="{78EC92BF-4A07-46F9-B2D8-48DBF4533328}" destId="{6F973525-B04E-470E-81FE-D05560861F34}" srcOrd="0" destOrd="0" presId="urn:microsoft.com/office/officeart/2005/8/layout/bProcess3"/>
    <dgm:cxn modelId="{61151C90-D8AE-4C17-AD2A-ECBFB6E7D616}" type="presOf" srcId="{3B68DED5-40C5-45FE-A805-63D421B9E107}" destId="{4F96E571-6645-491E-9ED1-D0A658BB7ED3}" srcOrd="0" destOrd="0" presId="urn:microsoft.com/office/officeart/2005/8/layout/bProcess3"/>
    <dgm:cxn modelId="{B1BEA10E-8598-4AAC-AC89-D8E2E5E94072}" type="presOf" srcId="{ABB25C73-8458-4CDB-B935-46D1D982741F}" destId="{C58D3204-EB99-456F-868E-A71474F516CB}" srcOrd="1" destOrd="0" presId="urn:microsoft.com/office/officeart/2005/8/layout/bProcess3"/>
    <dgm:cxn modelId="{0950447F-F1D7-43F3-B31D-2500DC0F1425}" srcId="{187455E0-9409-4B89-884B-26A6F40BEB8A}" destId="{5880EBB4-26DF-4C7F-8CAA-7CD177821BB9}" srcOrd="6" destOrd="0" parTransId="{2E1C1A71-2C0C-4C3C-8DF9-5517ECE349EF}" sibTransId="{2535DFD7-C22D-4029-8858-0533CE1CA5D0}"/>
    <dgm:cxn modelId="{68C75B8D-5F66-422A-A964-9C2B8D0E73B5}" srcId="{187455E0-9409-4B89-884B-26A6F40BEB8A}" destId="{87FBDB3D-6FC3-46A1-91BC-2B948469F035}" srcOrd="9" destOrd="0" parTransId="{72794260-1BC4-43C4-B449-4AB6A115F23B}" sibTransId="{3B68DED5-40C5-45FE-A805-63D421B9E107}"/>
    <dgm:cxn modelId="{49592050-B518-4DC4-A158-D9914AFE82B2}" type="presOf" srcId="{3BF0ED5C-9BDF-430D-A35E-A82AB50A83F5}" destId="{0B416314-57C6-465F-BA68-5411295EB66A}" srcOrd="0" destOrd="0" presId="urn:microsoft.com/office/officeart/2005/8/layout/bProcess3"/>
    <dgm:cxn modelId="{7A25FF94-9D2B-41C0-B80E-BB9946C67FD5}" srcId="{187455E0-9409-4B89-884B-26A6F40BEB8A}" destId="{F798CB47-2210-4AE9-9AEA-8FAA25533AA8}" srcOrd="0" destOrd="0" parTransId="{0C303A5B-2BBA-44D0-8C93-FA3532668AD1}" sibTransId="{CE21255B-BB4C-479D-BF7A-B435A8255ADA}"/>
    <dgm:cxn modelId="{A5ECDB79-3DC2-4B6B-988B-606497BFBB11}" type="presOf" srcId="{5880EBB4-26DF-4C7F-8CAA-7CD177821BB9}" destId="{DAB7A9B3-35EB-4193-9841-B69678084C5B}" srcOrd="0" destOrd="0" presId="urn:microsoft.com/office/officeart/2005/8/layout/bProcess3"/>
    <dgm:cxn modelId="{5730F5FF-DD40-4B44-B7D8-C3D4679A729E}" srcId="{187455E0-9409-4B89-884B-26A6F40BEB8A}" destId="{78EC92BF-4A07-46F9-B2D8-48DBF4533328}" srcOrd="10" destOrd="0" parTransId="{61DDB3A7-E16B-479B-B5A7-5ADB489D3DFC}" sibTransId="{086A52C0-E1D7-4D02-8E4A-C141218F719A}"/>
    <dgm:cxn modelId="{6AFF4F79-BE29-4006-A986-8D32939B54EA}" type="presOf" srcId="{6DFC52B4-1221-4C45-AF85-AA4081FBDCFD}" destId="{D22085DC-DD48-43F7-8478-FCF32F9B2AF2}" srcOrd="0" destOrd="0" presId="urn:microsoft.com/office/officeart/2005/8/layout/bProcess3"/>
    <dgm:cxn modelId="{A40AA616-F298-4767-B7AD-DD8A97CDC71A}" srcId="{187455E0-9409-4B89-884B-26A6F40BEB8A}" destId="{1DE440C8-5499-4F47-A6EE-EEAACE868D1F}" srcOrd="8" destOrd="0" parTransId="{722DCECB-8DEB-4D05-85A9-C599E72E3719}" sibTransId="{5022FD8D-7770-431B-82B3-7B36B57E86E4}"/>
    <dgm:cxn modelId="{4A53CB20-30E6-45F0-8304-FAFEDE3101AD}" srcId="{187455E0-9409-4B89-884B-26A6F40BEB8A}" destId="{A025021E-C505-4FA4-90BF-C2F7B72BED71}" srcOrd="7" destOrd="0" parTransId="{5163DA6F-947A-4FC4-92B7-445C85F4DD90}" sibTransId="{FF3E48C4-4BBD-4AA3-8662-ADEC9753B2F7}"/>
    <dgm:cxn modelId="{A08B270A-0848-4ECA-84BD-90876E08E9C7}" type="presOf" srcId="{5022FD8D-7770-431B-82B3-7B36B57E86E4}" destId="{3CDD32DD-F8C0-4F20-B6DF-D08C8E76FE4B}" srcOrd="0" destOrd="0" presId="urn:microsoft.com/office/officeart/2005/8/layout/bProcess3"/>
    <dgm:cxn modelId="{6994530F-A15E-4F94-973E-85BDBAB78CFF}" type="presOf" srcId="{2535DFD7-C22D-4029-8858-0533CE1CA5D0}" destId="{81266D66-B8E0-404E-8F4D-644410B3371D}" srcOrd="1" destOrd="0" presId="urn:microsoft.com/office/officeart/2005/8/layout/bProcess3"/>
    <dgm:cxn modelId="{2C26FA7B-7A31-4030-B367-9A17E17AFF09}" type="presOf" srcId="{5022FD8D-7770-431B-82B3-7B36B57E86E4}" destId="{9305CEA4-91C5-4431-8ECA-7B417D2208F0}" srcOrd="1" destOrd="0" presId="urn:microsoft.com/office/officeart/2005/8/layout/bProcess3"/>
    <dgm:cxn modelId="{F68DA4C3-8F09-4ECD-BCA3-5311699785B2}" type="presOf" srcId="{2C5A2BA1-77D1-4873-B6AB-70C1D3A8C964}" destId="{D6D681E0-F990-43C0-BF3D-58C8714709ED}" srcOrd="0" destOrd="0" presId="urn:microsoft.com/office/officeart/2005/8/layout/bProcess3"/>
    <dgm:cxn modelId="{97255ECD-8B60-4617-AFFB-E88ED97970E8}" type="presOf" srcId="{FF3E48C4-4BBD-4AA3-8662-ADEC9753B2F7}" destId="{28D98AE0-CAD9-4D30-A97E-383F8043A91E}" srcOrd="1" destOrd="0" presId="urn:microsoft.com/office/officeart/2005/8/layout/bProcess3"/>
    <dgm:cxn modelId="{092469A3-E325-405F-9C23-5A1717298FEA}" type="presOf" srcId="{21449B4C-0B94-4DA4-8B75-999901AFBCD3}" destId="{A0B17AA0-27A8-4284-BC4C-7D44E9E7D848}" srcOrd="0" destOrd="0" presId="urn:microsoft.com/office/officeart/2005/8/layout/bProcess3"/>
    <dgm:cxn modelId="{AA08848F-CACD-48AC-8EA4-A427832441AA}" type="presOf" srcId="{CE21255B-BB4C-479D-BF7A-B435A8255ADA}" destId="{28DF4952-7817-4101-913F-1191DCB10052}" srcOrd="0" destOrd="0" presId="urn:microsoft.com/office/officeart/2005/8/layout/bProcess3"/>
    <dgm:cxn modelId="{7089D621-0103-4745-87E4-F49350787556}" type="presOf" srcId="{F115BCA1-2C3D-4862-88C5-470F016C50F9}" destId="{553091BC-FDB8-42FA-A04D-1D14DE5E6BAC}" srcOrd="0" destOrd="0" presId="urn:microsoft.com/office/officeart/2005/8/layout/bProcess3"/>
    <dgm:cxn modelId="{57018C51-D34C-4DB7-9268-05BA6C893FE7}" type="presOf" srcId="{1DE440C8-5499-4F47-A6EE-EEAACE868D1F}" destId="{A0D30D72-4831-4F1E-94B1-C918ED0192E2}" srcOrd="0" destOrd="0" presId="urn:microsoft.com/office/officeart/2005/8/layout/bProcess3"/>
    <dgm:cxn modelId="{D0592658-FCEA-4B13-9D82-53ED340B66D1}" type="presParOf" srcId="{2164F233-2E11-499D-8551-DF1DD6B23245}" destId="{F97C23BB-AECF-470F-866D-08DD690F37F6}" srcOrd="0" destOrd="0" presId="urn:microsoft.com/office/officeart/2005/8/layout/bProcess3"/>
    <dgm:cxn modelId="{91252167-2116-40AB-8CD2-E04F673EC85C}" type="presParOf" srcId="{2164F233-2E11-499D-8551-DF1DD6B23245}" destId="{28DF4952-7817-4101-913F-1191DCB10052}" srcOrd="1" destOrd="0" presId="urn:microsoft.com/office/officeart/2005/8/layout/bProcess3"/>
    <dgm:cxn modelId="{CA9B4762-6DFF-4D0E-B6FB-A246EA83EC12}" type="presParOf" srcId="{28DF4952-7817-4101-913F-1191DCB10052}" destId="{D63C651C-B0F1-41EF-9298-FFFBA70D5DD4}" srcOrd="0" destOrd="0" presId="urn:microsoft.com/office/officeart/2005/8/layout/bProcess3"/>
    <dgm:cxn modelId="{F383BA94-09B2-49FF-888D-A7D0B0056F96}" type="presParOf" srcId="{2164F233-2E11-499D-8551-DF1DD6B23245}" destId="{D7CA4873-0636-4568-88EF-236D5ADAB8B7}" srcOrd="2" destOrd="0" presId="urn:microsoft.com/office/officeart/2005/8/layout/bProcess3"/>
    <dgm:cxn modelId="{F77C11A9-081F-454B-9DBF-0719E85562AD}" type="presParOf" srcId="{2164F233-2E11-499D-8551-DF1DD6B23245}" destId="{553091BC-FDB8-42FA-A04D-1D14DE5E6BAC}" srcOrd="3" destOrd="0" presId="urn:microsoft.com/office/officeart/2005/8/layout/bProcess3"/>
    <dgm:cxn modelId="{44E70194-7323-477D-A88A-FCE2899707C9}" type="presParOf" srcId="{553091BC-FDB8-42FA-A04D-1D14DE5E6BAC}" destId="{1A8805EC-E68D-4D61-BD59-26ECA24E510E}" srcOrd="0" destOrd="0" presId="urn:microsoft.com/office/officeart/2005/8/layout/bProcess3"/>
    <dgm:cxn modelId="{11474B63-9EC6-4ED2-9E8B-B58E030D29AB}" type="presParOf" srcId="{2164F233-2E11-499D-8551-DF1DD6B23245}" destId="{0B416314-57C6-465F-BA68-5411295EB66A}" srcOrd="4" destOrd="0" presId="urn:microsoft.com/office/officeart/2005/8/layout/bProcess3"/>
    <dgm:cxn modelId="{BF2A7689-AE2A-43B3-A28D-61F1BF25BA37}" type="presParOf" srcId="{2164F233-2E11-499D-8551-DF1DD6B23245}" destId="{A0B17AA0-27A8-4284-BC4C-7D44E9E7D848}" srcOrd="5" destOrd="0" presId="urn:microsoft.com/office/officeart/2005/8/layout/bProcess3"/>
    <dgm:cxn modelId="{F38E38EB-DEEB-4DBE-8024-1F5F9B8B770D}" type="presParOf" srcId="{A0B17AA0-27A8-4284-BC4C-7D44E9E7D848}" destId="{0F03FE4E-8FCC-4638-BC83-C3F1BAEE54F5}" srcOrd="0" destOrd="0" presId="urn:microsoft.com/office/officeart/2005/8/layout/bProcess3"/>
    <dgm:cxn modelId="{4332BBDE-A330-4506-9F93-DFA22F397838}" type="presParOf" srcId="{2164F233-2E11-499D-8551-DF1DD6B23245}" destId="{D22085DC-DD48-43F7-8478-FCF32F9B2AF2}" srcOrd="6" destOrd="0" presId="urn:microsoft.com/office/officeart/2005/8/layout/bProcess3"/>
    <dgm:cxn modelId="{07EAFB38-0048-4125-8F36-0C088EFB4F07}" type="presParOf" srcId="{2164F233-2E11-499D-8551-DF1DD6B23245}" destId="{B5F506BA-192B-486F-9AE7-45EE5BDE7833}" srcOrd="7" destOrd="0" presId="urn:microsoft.com/office/officeart/2005/8/layout/bProcess3"/>
    <dgm:cxn modelId="{706D7701-A5D4-49BE-88F7-F29631F0A5D0}" type="presParOf" srcId="{B5F506BA-192B-486F-9AE7-45EE5BDE7833}" destId="{96253454-00E4-4C32-BA14-CC92BE5B9220}" srcOrd="0" destOrd="0" presId="urn:microsoft.com/office/officeart/2005/8/layout/bProcess3"/>
    <dgm:cxn modelId="{A5CEC084-68DB-4F6E-89E0-9306DCFD1086}" type="presParOf" srcId="{2164F233-2E11-499D-8551-DF1DD6B23245}" destId="{5F108865-35DA-4AC2-855C-986B7B8DA63E}" srcOrd="8" destOrd="0" presId="urn:microsoft.com/office/officeart/2005/8/layout/bProcess3"/>
    <dgm:cxn modelId="{773CC1A7-8874-491C-8852-1562692F6272}" type="presParOf" srcId="{2164F233-2E11-499D-8551-DF1DD6B23245}" destId="{75078E26-107B-42EE-80A7-69DC64A795E7}" srcOrd="9" destOrd="0" presId="urn:microsoft.com/office/officeart/2005/8/layout/bProcess3"/>
    <dgm:cxn modelId="{B1523AC7-72A0-42EE-AD2C-5A4F7E88BE8C}" type="presParOf" srcId="{75078E26-107B-42EE-80A7-69DC64A795E7}" destId="{C58D3204-EB99-456F-868E-A71474F516CB}" srcOrd="0" destOrd="0" presId="urn:microsoft.com/office/officeart/2005/8/layout/bProcess3"/>
    <dgm:cxn modelId="{81E8BFDC-FBD9-4BE4-AFBA-AA5728C8ECED}" type="presParOf" srcId="{2164F233-2E11-499D-8551-DF1DD6B23245}" destId="{D6D681E0-F990-43C0-BF3D-58C8714709ED}" srcOrd="10" destOrd="0" presId="urn:microsoft.com/office/officeart/2005/8/layout/bProcess3"/>
    <dgm:cxn modelId="{7F378430-93FE-4CE3-BE03-8E16164A34CA}" type="presParOf" srcId="{2164F233-2E11-499D-8551-DF1DD6B23245}" destId="{8C6F9403-D398-4235-8C0E-4664C98218E2}" srcOrd="11" destOrd="0" presId="urn:microsoft.com/office/officeart/2005/8/layout/bProcess3"/>
    <dgm:cxn modelId="{9A4944D0-A162-45B0-9793-5B5F7B2303CF}" type="presParOf" srcId="{8C6F9403-D398-4235-8C0E-4664C98218E2}" destId="{F3A46B35-2CF5-4DFB-B604-66426FE4D8A5}" srcOrd="0" destOrd="0" presId="urn:microsoft.com/office/officeart/2005/8/layout/bProcess3"/>
    <dgm:cxn modelId="{BEFECEDD-2F78-4139-99F5-8680E820AC81}" type="presParOf" srcId="{2164F233-2E11-499D-8551-DF1DD6B23245}" destId="{DAB7A9B3-35EB-4193-9841-B69678084C5B}" srcOrd="12" destOrd="0" presId="urn:microsoft.com/office/officeart/2005/8/layout/bProcess3"/>
    <dgm:cxn modelId="{1281C7D2-D3D0-4357-B642-274F96A80533}" type="presParOf" srcId="{2164F233-2E11-499D-8551-DF1DD6B23245}" destId="{D708CC18-3BE4-426B-A43B-1BB2ED1B7BCB}" srcOrd="13" destOrd="0" presId="urn:microsoft.com/office/officeart/2005/8/layout/bProcess3"/>
    <dgm:cxn modelId="{F1526076-C567-40C6-AF6C-808E34646D6B}" type="presParOf" srcId="{D708CC18-3BE4-426B-A43B-1BB2ED1B7BCB}" destId="{81266D66-B8E0-404E-8F4D-644410B3371D}" srcOrd="0" destOrd="0" presId="urn:microsoft.com/office/officeart/2005/8/layout/bProcess3"/>
    <dgm:cxn modelId="{3A03A042-10D6-468F-B19D-A14DB2B47AA5}" type="presParOf" srcId="{2164F233-2E11-499D-8551-DF1DD6B23245}" destId="{ABD983F0-E6C1-404E-8D97-D9C5CEE2CE7F}" srcOrd="14" destOrd="0" presId="urn:microsoft.com/office/officeart/2005/8/layout/bProcess3"/>
    <dgm:cxn modelId="{BA0B76AA-1895-4C3A-87BE-3988225C3EDB}" type="presParOf" srcId="{2164F233-2E11-499D-8551-DF1DD6B23245}" destId="{E6AD50DE-A37E-4FB1-9A65-BFFE2554FB46}" srcOrd="15" destOrd="0" presId="urn:microsoft.com/office/officeart/2005/8/layout/bProcess3"/>
    <dgm:cxn modelId="{DFE8CBB6-9015-498B-B760-0D3B12C1D654}" type="presParOf" srcId="{E6AD50DE-A37E-4FB1-9A65-BFFE2554FB46}" destId="{28D98AE0-CAD9-4D30-A97E-383F8043A91E}" srcOrd="0" destOrd="0" presId="urn:microsoft.com/office/officeart/2005/8/layout/bProcess3"/>
    <dgm:cxn modelId="{4B3CFA1B-52E3-4314-8EC4-A93108C60FEC}" type="presParOf" srcId="{2164F233-2E11-499D-8551-DF1DD6B23245}" destId="{A0D30D72-4831-4F1E-94B1-C918ED0192E2}" srcOrd="16" destOrd="0" presId="urn:microsoft.com/office/officeart/2005/8/layout/bProcess3"/>
    <dgm:cxn modelId="{A117BECD-DA00-43F1-B533-3BA543B5B628}" type="presParOf" srcId="{2164F233-2E11-499D-8551-DF1DD6B23245}" destId="{3CDD32DD-F8C0-4F20-B6DF-D08C8E76FE4B}" srcOrd="17" destOrd="0" presId="urn:microsoft.com/office/officeart/2005/8/layout/bProcess3"/>
    <dgm:cxn modelId="{B188CA06-3089-414B-A0DF-AE3FD7E68F32}" type="presParOf" srcId="{3CDD32DD-F8C0-4F20-B6DF-D08C8E76FE4B}" destId="{9305CEA4-91C5-4431-8ECA-7B417D2208F0}" srcOrd="0" destOrd="0" presId="urn:microsoft.com/office/officeart/2005/8/layout/bProcess3"/>
    <dgm:cxn modelId="{91D5DB74-9A62-4474-845E-D7145AED0573}" type="presParOf" srcId="{2164F233-2E11-499D-8551-DF1DD6B23245}" destId="{D2D3311A-82BD-4E9E-917D-A311F3DD8D4B}" srcOrd="18" destOrd="0" presId="urn:microsoft.com/office/officeart/2005/8/layout/bProcess3"/>
    <dgm:cxn modelId="{119FF230-E144-40AD-84C2-6F8C6B222B6D}" type="presParOf" srcId="{2164F233-2E11-499D-8551-DF1DD6B23245}" destId="{4F96E571-6645-491E-9ED1-D0A658BB7ED3}" srcOrd="19" destOrd="0" presId="urn:microsoft.com/office/officeart/2005/8/layout/bProcess3"/>
    <dgm:cxn modelId="{7FA97CC2-CB9E-4110-95EE-2F510B0D810D}" type="presParOf" srcId="{4F96E571-6645-491E-9ED1-D0A658BB7ED3}" destId="{C44B38C9-54DD-4319-94A0-8D37F41EB2BE}" srcOrd="0" destOrd="0" presId="urn:microsoft.com/office/officeart/2005/8/layout/bProcess3"/>
    <dgm:cxn modelId="{344E2DEA-C60D-4892-8394-F91CC187AC0E}" type="presParOf" srcId="{2164F233-2E11-499D-8551-DF1DD6B23245}" destId="{6F973525-B04E-470E-81FE-D05560861F34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7455E0-9409-4B89-884B-26A6F40BEB8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8CB47-2210-4AE9-9AEA-8FAA25533AA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Receiving Milk</a:t>
          </a:r>
          <a:endParaRPr lang="en-US" sz="1600" b="1" dirty="0"/>
        </a:p>
      </dgm:t>
    </dgm:pt>
    <dgm:pt modelId="{0C303A5B-2BBA-44D0-8C93-FA3532668AD1}" type="parTrans" cxnId="{7A25FF94-9D2B-41C0-B80E-BB9946C67FD5}">
      <dgm:prSet/>
      <dgm:spPr/>
      <dgm:t>
        <a:bodyPr/>
        <a:lstStyle/>
        <a:p>
          <a:endParaRPr lang="en-US"/>
        </a:p>
      </dgm:t>
    </dgm:pt>
    <dgm:pt modelId="{CE21255B-BB4C-479D-BF7A-B435A8255ADA}" type="sibTrans" cxnId="{7A25FF94-9D2B-41C0-B80E-BB9946C67FD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1DE440C8-5499-4F47-A6EE-EEAACE868D1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Inspection</a:t>
          </a:r>
          <a:endParaRPr lang="en-US" sz="1600" b="1" dirty="0"/>
        </a:p>
      </dgm:t>
    </dgm:pt>
    <dgm:pt modelId="{722DCECB-8DEB-4D05-85A9-C599E72E3719}" type="parTrans" cxnId="{A40AA616-F298-4767-B7AD-DD8A97CDC71A}">
      <dgm:prSet/>
      <dgm:spPr/>
      <dgm:t>
        <a:bodyPr/>
        <a:lstStyle/>
        <a:p>
          <a:endParaRPr lang="en-US"/>
        </a:p>
      </dgm:t>
    </dgm:pt>
    <dgm:pt modelId="{5022FD8D-7770-431B-82B3-7B36B57E86E4}" type="sibTrans" cxnId="{A40AA616-F298-4767-B7AD-DD8A97CDC71A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87FBDB3D-6FC3-46A1-91BC-2B948469F03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Sterilization at 121</a:t>
          </a:r>
          <a:r>
            <a:rPr lang="en-US" sz="1600" b="1" baseline="30000" dirty="0" smtClean="0"/>
            <a:t>0</a:t>
          </a:r>
          <a:r>
            <a:rPr lang="en-US" sz="1600" b="1" dirty="0" smtClean="0"/>
            <a:t>C, 20 min</a:t>
          </a:r>
          <a:endParaRPr lang="en-US" sz="1600" b="1" dirty="0"/>
        </a:p>
      </dgm:t>
    </dgm:pt>
    <dgm:pt modelId="{72794260-1BC4-43C4-B449-4AB6A115F23B}" type="parTrans" cxnId="{68C75B8D-5F66-422A-A964-9C2B8D0E73B5}">
      <dgm:prSet/>
      <dgm:spPr/>
      <dgm:t>
        <a:bodyPr/>
        <a:lstStyle/>
        <a:p>
          <a:endParaRPr lang="en-US"/>
        </a:p>
      </dgm:t>
    </dgm:pt>
    <dgm:pt modelId="{3B68DED5-40C5-45FE-A805-63D421B9E107}" type="sibTrans" cxnId="{68C75B8D-5F66-422A-A964-9C2B8D0E73B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78EC92BF-4A07-46F9-B2D8-48DBF453332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Storage</a:t>
          </a:r>
          <a:endParaRPr lang="en-US" sz="1600" b="1" dirty="0"/>
        </a:p>
      </dgm:t>
    </dgm:pt>
    <dgm:pt modelId="{61DDB3A7-E16B-479B-B5A7-5ADB489D3DFC}" type="parTrans" cxnId="{5730F5FF-DD40-4B44-B7D8-C3D4679A729E}">
      <dgm:prSet/>
      <dgm:spPr/>
      <dgm:t>
        <a:bodyPr/>
        <a:lstStyle/>
        <a:p>
          <a:endParaRPr lang="en-US"/>
        </a:p>
      </dgm:t>
    </dgm:pt>
    <dgm:pt modelId="{086A52C0-E1D7-4D02-8E4A-C141218F719A}" type="sibTrans" cxnId="{5730F5FF-DD40-4B44-B7D8-C3D4679A729E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BB18F4FD-E176-4E45-8B87-BBD2838E6E1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Distribution</a:t>
          </a:r>
          <a:endParaRPr lang="en-US" sz="1600" b="1" dirty="0"/>
        </a:p>
      </dgm:t>
    </dgm:pt>
    <dgm:pt modelId="{41453C47-5DCC-41FB-BD5C-C56650FC9733}" type="parTrans" cxnId="{2802D852-9CB2-4B6E-A571-DD5DB75A0BC2}">
      <dgm:prSet/>
      <dgm:spPr/>
      <dgm:t>
        <a:bodyPr/>
        <a:lstStyle/>
        <a:p>
          <a:endParaRPr lang="en-US"/>
        </a:p>
      </dgm:t>
    </dgm:pt>
    <dgm:pt modelId="{7FA49999-00BD-4CB1-A6C2-C52BE0CD1432}" type="sibTrans" cxnId="{2802D852-9CB2-4B6E-A571-DD5DB75A0BC2}">
      <dgm:prSet/>
      <dgm:spPr/>
      <dgm:t>
        <a:bodyPr/>
        <a:lstStyle/>
        <a:p>
          <a:endParaRPr lang="en-US"/>
        </a:p>
      </dgm:t>
    </dgm:pt>
    <dgm:pt modelId="{2D05891B-2DD1-46F8-8898-8A0D3047E65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Test (COB, Alcohol)</a:t>
          </a:r>
          <a:endParaRPr lang="en-US" sz="1600" b="1" dirty="0"/>
        </a:p>
      </dgm:t>
    </dgm:pt>
    <dgm:pt modelId="{0A46E580-28B7-40CF-98CF-27C2DBFBA932}" type="parTrans" cxnId="{584D2EAB-1B5C-4FB2-AE18-B5505F0D3A13}">
      <dgm:prSet/>
      <dgm:spPr/>
      <dgm:t>
        <a:bodyPr/>
        <a:lstStyle/>
        <a:p>
          <a:endParaRPr lang="en-US"/>
        </a:p>
      </dgm:t>
    </dgm:pt>
    <dgm:pt modelId="{F115BCA1-2C3D-4862-88C5-470F016C50F9}" type="sibTrans" cxnId="{584D2EAB-1B5C-4FB2-AE18-B5505F0D3A1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3BF0ED5C-9BDF-430D-A35E-A82AB50A83F5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Cooling at 5</a:t>
          </a:r>
          <a:r>
            <a:rPr lang="en-US" sz="1600" b="1" baseline="30000" dirty="0" smtClean="0"/>
            <a:t>0</a:t>
          </a:r>
          <a:r>
            <a:rPr lang="en-US" sz="1600" b="1" dirty="0" smtClean="0"/>
            <a:t>C</a:t>
          </a:r>
          <a:endParaRPr lang="en-US" sz="1600" b="1" dirty="0"/>
        </a:p>
      </dgm:t>
    </dgm:pt>
    <dgm:pt modelId="{2F8CCEAE-D326-4A5D-A240-0757B9727D77}" type="parTrans" cxnId="{12977EE5-C2E5-49BA-83B6-C217D58A8EC7}">
      <dgm:prSet/>
      <dgm:spPr/>
      <dgm:t>
        <a:bodyPr/>
        <a:lstStyle/>
        <a:p>
          <a:endParaRPr lang="en-US"/>
        </a:p>
      </dgm:t>
    </dgm:pt>
    <dgm:pt modelId="{21449B4C-0B94-4DA4-8B75-999901AFBCD3}" type="sibTrans" cxnId="{12977EE5-C2E5-49BA-83B6-C217D58A8EC7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6DFC52B4-1221-4C45-AF85-AA4081FBDCFD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Addition of sugar, color and flavor</a:t>
          </a:r>
          <a:endParaRPr lang="en-US" sz="1600" b="1" dirty="0"/>
        </a:p>
      </dgm:t>
    </dgm:pt>
    <dgm:pt modelId="{2B61612C-8F7F-4E5B-BF44-AE514C6CBF07}" type="parTrans" cxnId="{9F2FC8FD-A551-4630-B33F-D10BFC072DA3}">
      <dgm:prSet/>
      <dgm:spPr/>
      <dgm:t>
        <a:bodyPr/>
        <a:lstStyle/>
        <a:p>
          <a:endParaRPr lang="en-US"/>
        </a:p>
      </dgm:t>
    </dgm:pt>
    <dgm:pt modelId="{22FA23CA-8B11-4EE3-8BA9-9673804D2BDA}" type="sibTrans" cxnId="{9F2FC8FD-A551-4630-B33F-D10BFC072DA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DB16F9D3-019F-49E8-9A3B-225DD6FE58B0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Mixing by agitation</a:t>
          </a:r>
          <a:endParaRPr lang="en-US" sz="1600" b="1" dirty="0"/>
        </a:p>
      </dgm:t>
    </dgm:pt>
    <dgm:pt modelId="{FAF44934-A852-4AA5-A8ED-17EE90389E43}" type="parTrans" cxnId="{5081D078-AF61-4877-8406-94BCD5D86B16}">
      <dgm:prSet/>
      <dgm:spPr/>
      <dgm:t>
        <a:bodyPr/>
        <a:lstStyle/>
        <a:p>
          <a:endParaRPr lang="en-US"/>
        </a:p>
      </dgm:t>
    </dgm:pt>
    <dgm:pt modelId="{ABB25C73-8458-4CDB-B935-46D1D982741F}" type="sibTrans" cxnId="{5081D078-AF61-4877-8406-94BCD5D86B16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2C5A2BA1-77D1-4873-B6AB-70C1D3A8C96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Transfer in Reservoir</a:t>
          </a:r>
          <a:endParaRPr lang="en-US" sz="1600" b="1" dirty="0"/>
        </a:p>
      </dgm:t>
    </dgm:pt>
    <dgm:pt modelId="{E35C39B1-AECD-4C59-AEC2-C8A117384A06}" type="parTrans" cxnId="{57B8CE87-631E-41F7-A232-465C3F9E29F6}">
      <dgm:prSet/>
      <dgm:spPr/>
      <dgm:t>
        <a:bodyPr/>
        <a:lstStyle/>
        <a:p>
          <a:endParaRPr lang="en-US"/>
        </a:p>
      </dgm:t>
    </dgm:pt>
    <dgm:pt modelId="{35984079-EC1D-4383-9723-48F0514968EE}" type="sibTrans" cxnId="{57B8CE87-631E-41F7-A232-465C3F9E29F6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5880EBB4-26DF-4C7F-8CAA-7CD177821BB9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Filling in Bottles</a:t>
          </a:r>
          <a:endParaRPr lang="en-US" sz="1600" b="1" dirty="0"/>
        </a:p>
      </dgm:t>
    </dgm:pt>
    <dgm:pt modelId="{2E1C1A71-2C0C-4C3C-8DF9-5517ECE349EF}" type="parTrans" cxnId="{0950447F-F1D7-43F3-B31D-2500DC0F1425}">
      <dgm:prSet/>
      <dgm:spPr/>
      <dgm:t>
        <a:bodyPr/>
        <a:lstStyle/>
        <a:p>
          <a:endParaRPr lang="en-US"/>
        </a:p>
      </dgm:t>
    </dgm:pt>
    <dgm:pt modelId="{2535DFD7-C22D-4029-8858-0533CE1CA5D0}" type="sibTrans" cxnId="{0950447F-F1D7-43F3-B31D-2500DC0F142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A025021E-C505-4FA4-90BF-C2F7B72BED71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Crowning</a:t>
          </a:r>
          <a:endParaRPr lang="en-US" sz="1600" b="1" dirty="0"/>
        </a:p>
      </dgm:t>
    </dgm:pt>
    <dgm:pt modelId="{5163DA6F-947A-4FC4-92B7-445C85F4DD90}" type="parTrans" cxnId="{4A53CB20-30E6-45F0-8304-FAFEDE3101AD}">
      <dgm:prSet/>
      <dgm:spPr/>
      <dgm:t>
        <a:bodyPr/>
        <a:lstStyle/>
        <a:p>
          <a:endParaRPr lang="en-US"/>
        </a:p>
      </dgm:t>
    </dgm:pt>
    <dgm:pt modelId="{FF3E48C4-4BBD-4AA3-8662-ADEC9753B2F7}" type="sibTrans" cxnId="{4A53CB20-30E6-45F0-8304-FAFEDE3101AD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1600" b="1"/>
        </a:p>
      </dgm:t>
    </dgm:pt>
    <dgm:pt modelId="{A03E99A8-68B3-429E-B713-03E90496B782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Cooling at room temperature</a:t>
          </a:r>
          <a:endParaRPr lang="en-US" sz="1600" b="1" dirty="0"/>
        </a:p>
      </dgm:t>
    </dgm:pt>
    <dgm:pt modelId="{DEDFEEA6-08FB-4217-B311-02EDFE2E1602}" type="parTrans" cxnId="{983E1918-ED64-4092-AC5A-2C4C0D39A0B3}">
      <dgm:prSet/>
      <dgm:spPr/>
      <dgm:t>
        <a:bodyPr/>
        <a:lstStyle/>
        <a:p>
          <a:endParaRPr lang="en-US"/>
        </a:p>
      </dgm:t>
    </dgm:pt>
    <dgm:pt modelId="{FD1846BE-1F31-41D9-8C54-50BAF53A8914}" type="sibTrans" cxnId="{983E1918-ED64-4092-AC5A-2C4C0D39A0B3}">
      <dgm:prSet/>
      <dgm:spPr/>
      <dgm:t>
        <a:bodyPr/>
        <a:lstStyle/>
        <a:p>
          <a:endParaRPr lang="en-US"/>
        </a:p>
      </dgm:t>
    </dgm:pt>
    <dgm:pt modelId="{FA1CAE1B-FDB5-4F7E-AE48-8E3437298A0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/>
            <a:t>Labeling</a:t>
          </a:r>
          <a:endParaRPr lang="en-US" sz="1600" b="1" dirty="0"/>
        </a:p>
      </dgm:t>
    </dgm:pt>
    <dgm:pt modelId="{822027D6-0B95-4838-B4AA-AC2670D9FC8B}" type="parTrans" cxnId="{D41DFCAA-27B9-4F82-B593-E1BF192483FF}">
      <dgm:prSet/>
      <dgm:spPr/>
      <dgm:t>
        <a:bodyPr/>
        <a:lstStyle/>
        <a:p>
          <a:endParaRPr lang="en-US"/>
        </a:p>
      </dgm:t>
    </dgm:pt>
    <dgm:pt modelId="{E49B8E6E-CD22-49D8-BA10-DB6F5D72CDD9}" type="sibTrans" cxnId="{D41DFCAA-27B9-4F82-B593-E1BF192483FF}">
      <dgm:prSet/>
      <dgm:spPr/>
      <dgm:t>
        <a:bodyPr/>
        <a:lstStyle/>
        <a:p>
          <a:endParaRPr lang="en-US"/>
        </a:p>
      </dgm:t>
    </dgm:pt>
    <dgm:pt modelId="{2164F233-2E11-499D-8551-DF1DD6B23245}" type="pres">
      <dgm:prSet presAssocID="{187455E0-9409-4B89-884B-26A6F40BEB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7C23BB-AECF-470F-866D-08DD690F37F6}" type="pres">
      <dgm:prSet presAssocID="{F798CB47-2210-4AE9-9AEA-8FAA25533AA8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F4952-7817-4101-913F-1191DCB10052}" type="pres">
      <dgm:prSet presAssocID="{CE21255B-BB4C-479D-BF7A-B435A8255ADA}" presName="sibTrans" presStyleLbl="sibTrans1D1" presStyleIdx="0" presStyleCnt="13"/>
      <dgm:spPr/>
      <dgm:t>
        <a:bodyPr/>
        <a:lstStyle/>
        <a:p>
          <a:endParaRPr lang="en-US"/>
        </a:p>
      </dgm:t>
    </dgm:pt>
    <dgm:pt modelId="{D63C651C-B0F1-41EF-9298-FFFBA70D5DD4}" type="pres">
      <dgm:prSet presAssocID="{CE21255B-BB4C-479D-BF7A-B435A8255ADA}" presName="connectorText" presStyleLbl="sibTrans1D1" presStyleIdx="0" presStyleCnt="13"/>
      <dgm:spPr/>
      <dgm:t>
        <a:bodyPr/>
        <a:lstStyle/>
        <a:p>
          <a:endParaRPr lang="en-US"/>
        </a:p>
      </dgm:t>
    </dgm:pt>
    <dgm:pt modelId="{D7CA4873-0636-4568-88EF-236D5ADAB8B7}" type="pres">
      <dgm:prSet presAssocID="{2D05891B-2DD1-46F8-8898-8A0D3047E65B}" presName="node" presStyleLbl="node1" presStyleIdx="1" presStyleCnt="14" custScaleX="1174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091BC-FDB8-42FA-A04D-1D14DE5E6BAC}" type="pres">
      <dgm:prSet presAssocID="{F115BCA1-2C3D-4862-88C5-470F016C50F9}" presName="sibTrans" presStyleLbl="sibTrans1D1" presStyleIdx="1" presStyleCnt="13"/>
      <dgm:spPr/>
      <dgm:t>
        <a:bodyPr/>
        <a:lstStyle/>
        <a:p>
          <a:endParaRPr lang="en-US"/>
        </a:p>
      </dgm:t>
    </dgm:pt>
    <dgm:pt modelId="{1A8805EC-E68D-4D61-BD59-26ECA24E510E}" type="pres">
      <dgm:prSet presAssocID="{F115BCA1-2C3D-4862-88C5-470F016C50F9}" presName="connectorText" presStyleLbl="sibTrans1D1" presStyleIdx="1" presStyleCnt="13"/>
      <dgm:spPr/>
      <dgm:t>
        <a:bodyPr/>
        <a:lstStyle/>
        <a:p>
          <a:endParaRPr lang="en-US"/>
        </a:p>
      </dgm:t>
    </dgm:pt>
    <dgm:pt modelId="{0B416314-57C6-465F-BA68-5411295EB66A}" type="pres">
      <dgm:prSet presAssocID="{3BF0ED5C-9BDF-430D-A35E-A82AB50A83F5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17AA0-27A8-4284-BC4C-7D44E9E7D848}" type="pres">
      <dgm:prSet presAssocID="{21449B4C-0B94-4DA4-8B75-999901AFBCD3}" presName="sibTrans" presStyleLbl="sibTrans1D1" presStyleIdx="2" presStyleCnt="13"/>
      <dgm:spPr/>
      <dgm:t>
        <a:bodyPr/>
        <a:lstStyle/>
        <a:p>
          <a:endParaRPr lang="en-US"/>
        </a:p>
      </dgm:t>
    </dgm:pt>
    <dgm:pt modelId="{0F03FE4E-8FCC-4638-BC83-C3F1BAEE54F5}" type="pres">
      <dgm:prSet presAssocID="{21449B4C-0B94-4DA4-8B75-999901AFBCD3}" presName="connectorText" presStyleLbl="sibTrans1D1" presStyleIdx="2" presStyleCnt="13"/>
      <dgm:spPr/>
      <dgm:t>
        <a:bodyPr/>
        <a:lstStyle/>
        <a:p>
          <a:endParaRPr lang="en-US"/>
        </a:p>
      </dgm:t>
    </dgm:pt>
    <dgm:pt modelId="{D22085DC-DD48-43F7-8478-FCF32F9B2AF2}" type="pres">
      <dgm:prSet presAssocID="{6DFC52B4-1221-4C45-AF85-AA4081FBDCFD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506BA-192B-486F-9AE7-45EE5BDE7833}" type="pres">
      <dgm:prSet presAssocID="{22FA23CA-8B11-4EE3-8BA9-9673804D2BDA}" presName="sibTrans" presStyleLbl="sibTrans1D1" presStyleIdx="3" presStyleCnt="13"/>
      <dgm:spPr/>
      <dgm:t>
        <a:bodyPr/>
        <a:lstStyle/>
        <a:p>
          <a:endParaRPr lang="en-US"/>
        </a:p>
      </dgm:t>
    </dgm:pt>
    <dgm:pt modelId="{96253454-00E4-4C32-BA14-CC92BE5B9220}" type="pres">
      <dgm:prSet presAssocID="{22FA23CA-8B11-4EE3-8BA9-9673804D2BDA}" presName="connectorText" presStyleLbl="sibTrans1D1" presStyleIdx="3" presStyleCnt="13"/>
      <dgm:spPr/>
      <dgm:t>
        <a:bodyPr/>
        <a:lstStyle/>
        <a:p>
          <a:endParaRPr lang="en-US"/>
        </a:p>
      </dgm:t>
    </dgm:pt>
    <dgm:pt modelId="{5F108865-35DA-4AC2-855C-986B7B8DA63E}" type="pres">
      <dgm:prSet presAssocID="{DB16F9D3-019F-49E8-9A3B-225DD6FE58B0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78E26-107B-42EE-80A7-69DC64A795E7}" type="pres">
      <dgm:prSet presAssocID="{ABB25C73-8458-4CDB-B935-46D1D982741F}" presName="sibTrans" presStyleLbl="sibTrans1D1" presStyleIdx="4" presStyleCnt="13"/>
      <dgm:spPr/>
      <dgm:t>
        <a:bodyPr/>
        <a:lstStyle/>
        <a:p>
          <a:endParaRPr lang="en-US"/>
        </a:p>
      </dgm:t>
    </dgm:pt>
    <dgm:pt modelId="{C58D3204-EB99-456F-868E-A71474F516CB}" type="pres">
      <dgm:prSet presAssocID="{ABB25C73-8458-4CDB-B935-46D1D982741F}" presName="connectorText" presStyleLbl="sibTrans1D1" presStyleIdx="4" presStyleCnt="13"/>
      <dgm:spPr/>
      <dgm:t>
        <a:bodyPr/>
        <a:lstStyle/>
        <a:p>
          <a:endParaRPr lang="en-US"/>
        </a:p>
      </dgm:t>
    </dgm:pt>
    <dgm:pt modelId="{D6D681E0-F990-43C0-BF3D-58C8714709ED}" type="pres">
      <dgm:prSet presAssocID="{2C5A2BA1-77D1-4873-B6AB-70C1D3A8C964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F9403-D398-4235-8C0E-4664C98218E2}" type="pres">
      <dgm:prSet presAssocID="{35984079-EC1D-4383-9723-48F0514968EE}" presName="sibTrans" presStyleLbl="sibTrans1D1" presStyleIdx="5" presStyleCnt="13"/>
      <dgm:spPr/>
      <dgm:t>
        <a:bodyPr/>
        <a:lstStyle/>
        <a:p>
          <a:endParaRPr lang="en-US"/>
        </a:p>
      </dgm:t>
    </dgm:pt>
    <dgm:pt modelId="{F3A46B35-2CF5-4DFB-B604-66426FE4D8A5}" type="pres">
      <dgm:prSet presAssocID="{35984079-EC1D-4383-9723-48F0514968EE}" presName="connectorText" presStyleLbl="sibTrans1D1" presStyleIdx="5" presStyleCnt="13"/>
      <dgm:spPr/>
      <dgm:t>
        <a:bodyPr/>
        <a:lstStyle/>
        <a:p>
          <a:endParaRPr lang="en-US"/>
        </a:p>
      </dgm:t>
    </dgm:pt>
    <dgm:pt modelId="{DAB7A9B3-35EB-4193-9841-B69678084C5B}" type="pres">
      <dgm:prSet presAssocID="{5880EBB4-26DF-4C7F-8CAA-7CD177821BB9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8CC18-3BE4-426B-A43B-1BB2ED1B7BCB}" type="pres">
      <dgm:prSet presAssocID="{2535DFD7-C22D-4029-8858-0533CE1CA5D0}" presName="sibTrans" presStyleLbl="sibTrans1D1" presStyleIdx="6" presStyleCnt="13"/>
      <dgm:spPr/>
      <dgm:t>
        <a:bodyPr/>
        <a:lstStyle/>
        <a:p>
          <a:endParaRPr lang="en-US"/>
        </a:p>
      </dgm:t>
    </dgm:pt>
    <dgm:pt modelId="{81266D66-B8E0-404E-8F4D-644410B3371D}" type="pres">
      <dgm:prSet presAssocID="{2535DFD7-C22D-4029-8858-0533CE1CA5D0}" presName="connectorText" presStyleLbl="sibTrans1D1" presStyleIdx="6" presStyleCnt="13"/>
      <dgm:spPr/>
      <dgm:t>
        <a:bodyPr/>
        <a:lstStyle/>
        <a:p>
          <a:endParaRPr lang="en-US"/>
        </a:p>
      </dgm:t>
    </dgm:pt>
    <dgm:pt modelId="{ABD983F0-E6C1-404E-8D97-D9C5CEE2CE7F}" type="pres">
      <dgm:prSet presAssocID="{A025021E-C505-4FA4-90BF-C2F7B72BED71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D50DE-A37E-4FB1-9A65-BFFE2554FB46}" type="pres">
      <dgm:prSet presAssocID="{FF3E48C4-4BBD-4AA3-8662-ADEC9753B2F7}" presName="sibTrans" presStyleLbl="sibTrans1D1" presStyleIdx="7" presStyleCnt="13"/>
      <dgm:spPr/>
      <dgm:t>
        <a:bodyPr/>
        <a:lstStyle/>
        <a:p>
          <a:endParaRPr lang="en-US"/>
        </a:p>
      </dgm:t>
    </dgm:pt>
    <dgm:pt modelId="{28D98AE0-CAD9-4D30-A97E-383F8043A91E}" type="pres">
      <dgm:prSet presAssocID="{FF3E48C4-4BBD-4AA3-8662-ADEC9753B2F7}" presName="connectorText" presStyleLbl="sibTrans1D1" presStyleIdx="7" presStyleCnt="13"/>
      <dgm:spPr/>
      <dgm:t>
        <a:bodyPr/>
        <a:lstStyle/>
        <a:p>
          <a:endParaRPr lang="en-US"/>
        </a:p>
      </dgm:t>
    </dgm:pt>
    <dgm:pt modelId="{A0D30D72-4831-4F1E-94B1-C918ED0192E2}" type="pres">
      <dgm:prSet presAssocID="{1DE440C8-5499-4F47-A6EE-EEAACE868D1F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D32DD-F8C0-4F20-B6DF-D08C8E76FE4B}" type="pres">
      <dgm:prSet presAssocID="{5022FD8D-7770-431B-82B3-7B36B57E86E4}" presName="sibTrans" presStyleLbl="sibTrans1D1" presStyleIdx="8" presStyleCnt="13"/>
      <dgm:spPr/>
      <dgm:t>
        <a:bodyPr/>
        <a:lstStyle/>
        <a:p>
          <a:endParaRPr lang="en-US"/>
        </a:p>
      </dgm:t>
    </dgm:pt>
    <dgm:pt modelId="{9305CEA4-91C5-4431-8ECA-7B417D2208F0}" type="pres">
      <dgm:prSet presAssocID="{5022FD8D-7770-431B-82B3-7B36B57E86E4}" presName="connectorText" presStyleLbl="sibTrans1D1" presStyleIdx="8" presStyleCnt="13"/>
      <dgm:spPr/>
      <dgm:t>
        <a:bodyPr/>
        <a:lstStyle/>
        <a:p>
          <a:endParaRPr lang="en-US"/>
        </a:p>
      </dgm:t>
    </dgm:pt>
    <dgm:pt modelId="{D2D3311A-82BD-4E9E-917D-A311F3DD8D4B}" type="pres">
      <dgm:prSet presAssocID="{87FBDB3D-6FC3-46A1-91BC-2B948469F035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6E571-6645-491E-9ED1-D0A658BB7ED3}" type="pres">
      <dgm:prSet presAssocID="{3B68DED5-40C5-45FE-A805-63D421B9E107}" presName="sibTrans" presStyleLbl="sibTrans1D1" presStyleIdx="9" presStyleCnt="13"/>
      <dgm:spPr/>
      <dgm:t>
        <a:bodyPr/>
        <a:lstStyle/>
        <a:p>
          <a:endParaRPr lang="en-US"/>
        </a:p>
      </dgm:t>
    </dgm:pt>
    <dgm:pt modelId="{C44B38C9-54DD-4319-94A0-8D37F41EB2BE}" type="pres">
      <dgm:prSet presAssocID="{3B68DED5-40C5-45FE-A805-63D421B9E107}" presName="connectorText" presStyleLbl="sibTrans1D1" presStyleIdx="9" presStyleCnt="13"/>
      <dgm:spPr/>
      <dgm:t>
        <a:bodyPr/>
        <a:lstStyle/>
        <a:p>
          <a:endParaRPr lang="en-US"/>
        </a:p>
      </dgm:t>
    </dgm:pt>
    <dgm:pt modelId="{A8C3EBA2-40A7-4AC2-AD48-8FAD2C881AFD}" type="pres">
      <dgm:prSet presAssocID="{A03E99A8-68B3-429E-B713-03E90496B782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01ECA-066B-4F18-952C-68F5641E4716}" type="pres">
      <dgm:prSet presAssocID="{FD1846BE-1F31-41D9-8C54-50BAF53A8914}" presName="sibTrans" presStyleLbl="sibTrans1D1" presStyleIdx="10" presStyleCnt="13"/>
      <dgm:spPr/>
      <dgm:t>
        <a:bodyPr/>
        <a:lstStyle/>
        <a:p>
          <a:endParaRPr lang="en-US"/>
        </a:p>
      </dgm:t>
    </dgm:pt>
    <dgm:pt modelId="{08EE0BFF-4942-4708-A567-05375D8AB097}" type="pres">
      <dgm:prSet presAssocID="{FD1846BE-1F31-41D9-8C54-50BAF53A8914}" presName="connectorText" presStyleLbl="sibTrans1D1" presStyleIdx="10" presStyleCnt="13"/>
      <dgm:spPr/>
      <dgm:t>
        <a:bodyPr/>
        <a:lstStyle/>
        <a:p>
          <a:endParaRPr lang="en-US"/>
        </a:p>
      </dgm:t>
    </dgm:pt>
    <dgm:pt modelId="{3654D09A-AB43-45F5-B25C-E9D3EC002548}" type="pres">
      <dgm:prSet presAssocID="{FA1CAE1B-FDB5-4F7E-AE48-8E3437298A0E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B484E-B867-42CB-9670-A23FDB58B84D}" type="pres">
      <dgm:prSet presAssocID="{E49B8E6E-CD22-49D8-BA10-DB6F5D72CDD9}" presName="sibTrans" presStyleLbl="sibTrans1D1" presStyleIdx="11" presStyleCnt="13"/>
      <dgm:spPr/>
      <dgm:t>
        <a:bodyPr/>
        <a:lstStyle/>
        <a:p>
          <a:endParaRPr lang="en-US"/>
        </a:p>
      </dgm:t>
    </dgm:pt>
    <dgm:pt modelId="{A3DE61EA-3852-4774-9507-A525FDCAAE0C}" type="pres">
      <dgm:prSet presAssocID="{E49B8E6E-CD22-49D8-BA10-DB6F5D72CDD9}" presName="connectorText" presStyleLbl="sibTrans1D1" presStyleIdx="11" presStyleCnt="13"/>
      <dgm:spPr/>
      <dgm:t>
        <a:bodyPr/>
        <a:lstStyle/>
        <a:p>
          <a:endParaRPr lang="en-US"/>
        </a:p>
      </dgm:t>
    </dgm:pt>
    <dgm:pt modelId="{6F973525-B04E-470E-81FE-D05560861F34}" type="pres">
      <dgm:prSet presAssocID="{78EC92BF-4A07-46F9-B2D8-48DBF4533328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BA8A7-1F15-44E4-8AF3-8EC2A8186C5C}" type="pres">
      <dgm:prSet presAssocID="{086A52C0-E1D7-4D02-8E4A-C141218F719A}" presName="sibTrans" presStyleLbl="sibTrans1D1" presStyleIdx="12" presStyleCnt="13"/>
      <dgm:spPr/>
      <dgm:t>
        <a:bodyPr/>
        <a:lstStyle/>
        <a:p>
          <a:endParaRPr lang="en-US"/>
        </a:p>
      </dgm:t>
    </dgm:pt>
    <dgm:pt modelId="{E3F95405-6ECE-4BB8-8F12-F9CB58434AC8}" type="pres">
      <dgm:prSet presAssocID="{086A52C0-E1D7-4D02-8E4A-C141218F719A}" presName="connectorText" presStyleLbl="sibTrans1D1" presStyleIdx="12" presStyleCnt="13"/>
      <dgm:spPr/>
      <dgm:t>
        <a:bodyPr/>
        <a:lstStyle/>
        <a:p>
          <a:endParaRPr lang="en-US"/>
        </a:p>
      </dgm:t>
    </dgm:pt>
    <dgm:pt modelId="{0E9CE30C-B58A-435E-BFFF-FD030FA1B6A6}" type="pres">
      <dgm:prSet presAssocID="{BB18F4FD-E176-4E45-8B87-BBD2838E6E14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38E02-D506-4377-95AF-A1C1DC2EB3EE}" type="presOf" srcId="{35984079-EC1D-4383-9723-48F0514968EE}" destId="{8C6F9403-D398-4235-8C0E-4664C98218E2}" srcOrd="0" destOrd="0" presId="urn:microsoft.com/office/officeart/2005/8/layout/bProcess3"/>
    <dgm:cxn modelId="{1EF1249A-E308-4925-AABF-010B75180809}" type="presOf" srcId="{78EC92BF-4A07-46F9-B2D8-48DBF4533328}" destId="{6F973525-B04E-470E-81FE-D05560861F34}" srcOrd="0" destOrd="0" presId="urn:microsoft.com/office/officeart/2005/8/layout/bProcess3"/>
    <dgm:cxn modelId="{C01FDB71-C5CF-49BB-ADFC-8F98C127EEB4}" type="presOf" srcId="{3B68DED5-40C5-45FE-A805-63D421B9E107}" destId="{4F96E571-6645-491E-9ED1-D0A658BB7ED3}" srcOrd="0" destOrd="0" presId="urn:microsoft.com/office/officeart/2005/8/layout/bProcess3"/>
    <dgm:cxn modelId="{57A65518-7C54-465E-81D6-28AB65248ED7}" type="presOf" srcId="{2535DFD7-C22D-4029-8858-0533CE1CA5D0}" destId="{81266D66-B8E0-404E-8F4D-644410B3371D}" srcOrd="1" destOrd="0" presId="urn:microsoft.com/office/officeart/2005/8/layout/bProcess3"/>
    <dgm:cxn modelId="{0E54C43A-7395-4696-921B-440FE2C7A4DA}" type="presOf" srcId="{F115BCA1-2C3D-4862-88C5-470F016C50F9}" destId="{553091BC-FDB8-42FA-A04D-1D14DE5E6BAC}" srcOrd="0" destOrd="0" presId="urn:microsoft.com/office/officeart/2005/8/layout/bProcess3"/>
    <dgm:cxn modelId="{44FD79B3-3A27-4ACC-BBFD-D6A8F8E52F48}" type="presOf" srcId="{DB16F9D3-019F-49E8-9A3B-225DD6FE58B0}" destId="{5F108865-35DA-4AC2-855C-986B7B8DA63E}" srcOrd="0" destOrd="0" presId="urn:microsoft.com/office/officeart/2005/8/layout/bProcess3"/>
    <dgm:cxn modelId="{53BA33A5-76C1-486B-96E5-C7BE62D8E756}" type="presOf" srcId="{5880EBB4-26DF-4C7F-8CAA-7CD177821BB9}" destId="{DAB7A9B3-35EB-4193-9841-B69678084C5B}" srcOrd="0" destOrd="0" presId="urn:microsoft.com/office/officeart/2005/8/layout/bProcess3"/>
    <dgm:cxn modelId="{9F2FC8FD-A551-4630-B33F-D10BFC072DA3}" srcId="{187455E0-9409-4B89-884B-26A6F40BEB8A}" destId="{6DFC52B4-1221-4C45-AF85-AA4081FBDCFD}" srcOrd="3" destOrd="0" parTransId="{2B61612C-8F7F-4E5B-BF44-AE514C6CBF07}" sibTransId="{22FA23CA-8B11-4EE3-8BA9-9673804D2BDA}"/>
    <dgm:cxn modelId="{9EB5B077-94F3-47BC-86A7-ABABB4771079}" type="presOf" srcId="{87FBDB3D-6FC3-46A1-91BC-2B948469F035}" destId="{D2D3311A-82BD-4E9E-917D-A311F3DD8D4B}" srcOrd="0" destOrd="0" presId="urn:microsoft.com/office/officeart/2005/8/layout/bProcess3"/>
    <dgm:cxn modelId="{337AAEA9-85CA-467A-934C-DEE928167957}" type="presOf" srcId="{BB18F4FD-E176-4E45-8B87-BBD2838E6E14}" destId="{0E9CE30C-B58A-435E-BFFF-FD030FA1B6A6}" srcOrd="0" destOrd="0" presId="urn:microsoft.com/office/officeart/2005/8/layout/bProcess3"/>
    <dgm:cxn modelId="{FCEBD4E8-7930-44D9-AA98-B5BBE84B5CE7}" type="presOf" srcId="{21449B4C-0B94-4DA4-8B75-999901AFBCD3}" destId="{0F03FE4E-8FCC-4638-BC83-C3F1BAEE54F5}" srcOrd="1" destOrd="0" presId="urn:microsoft.com/office/officeart/2005/8/layout/bProcess3"/>
    <dgm:cxn modelId="{E6A8F989-C5D8-4578-8B6D-DAD8BD293FD8}" type="presOf" srcId="{E49B8E6E-CD22-49D8-BA10-DB6F5D72CDD9}" destId="{A3DE61EA-3852-4774-9507-A525FDCAAE0C}" srcOrd="1" destOrd="0" presId="urn:microsoft.com/office/officeart/2005/8/layout/bProcess3"/>
    <dgm:cxn modelId="{632B529C-A7A0-437F-A724-66093A8E44D1}" type="presOf" srcId="{A025021E-C505-4FA4-90BF-C2F7B72BED71}" destId="{ABD983F0-E6C1-404E-8D97-D9C5CEE2CE7F}" srcOrd="0" destOrd="0" presId="urn:microsoft.com/office/officeart/2005/8/layout/bProcess3"/>
    <dgm:cxn modelId="{584D2EAB-1B5C-4FB2-AE18-B5505F0D3A13}" srcId="{187455E0-9409-4B89-884B-26A6F40BEB8A}" destId="{2D05891B-2DD1-46F8-8898-8A0D3047E65B}" srcOrd="1" destOrd="0" parTransId="{0A46E580-28B7-40CF-98CF-27C2DBFBA932}" sibTransId="{F115BCA1-2C3D-4862-88C5-470F016C50F9}"/>
    <dgm:cxn modelId="{B0EB1670-C3FB-4B88-9DD8-E0C6FE18A985}" type="presOf" srcId="{F798CB47-2210-4AE9-9AEA-8FAA25533AA8}" destId="{F97C23BB-AECF-470F-866D-08DD690F37F6}" srcOrd="0" destOrd="0" presId="urn:microsoft.com/office/officeart/2005/8/layout/bProcess3"/>
    <dgm:cxn modelId="{F1D65B9B-A49A-416A-95E1-F6662E178CFA}" type="presOf" srcId="{ABB25C73-8458-4CDB-B935-46D1D982741F}" destId="{C58D3204-EB99-456F-868E-A71474F516CB}" srcOrd="1" destOrd="0" presId="urn:microsoft.com/office/officeart/2005/8/layout/bProcess3"/>
    <dgm:cxn modelId="{1C0B1FF0-2521-41EE-B057-68BEAE885C3E}" type="presOf" srcId="{CE21255B-BB4C-479D-BF7A-B435A8255ADA}" destId="{28DF4952-7817-4101-913F-1191DCB10052}" srcOrd="0" destOrd="0" presId="urn:microsoft.com/office/officeart/2005/8/layout/bProcess3"/>
    <dgm:cxn modelId="{4F171DEF-491E-476D-9A79-FCF6DEB3BB35}" type="presOf" srcId="{2535DFD7-C22D-4029-8858-0533CE1CA5D0}" destId="{D708CC18-3BE4-426B-A43B-1BB2ED1B7BCB}" srcOrd="0" destOrd="0" presId="urn:microsoft.com/office/officeart/2005/8/layout/bProcess3"/>
    <dgm:cxn modelId="{A1AEC228-DD82-4BAF-A60F-EE20B4AD1580}" type="presOf" srcId="{5022FD8D-7770-431B-82B3-7B36B57E86E4}" destId="{3CDD32DD-F8C0-4F20-B6DF-D08C8E76FE4B}" srcOrd="0" destOrd="0" presId="urn:microsoft.com/office/officeart/2005/8/layout/bProcess3"/>
    <dgm:cxn modelId="{EA3EA800-F4D4-4529-A99D-B441D0DE66C8}" type="presOf" srcId="{6DFC52B4-1221-4C45-AF85-AA4081FBDCFD}" destId="{D22085DC-DD48-43F7-8478-FCF32F9B2AF2}" srcOrd="0" destOrd="0" presId="urn:microsoft.com/office/officeart/2005/8/layout/bProcess3"/>
    <dgm:cxn modelId="{57B8CE87-631E-41F7-A232-465C3F9E29F6}" srcId="{187455E0-9409-4B89-884B-26A6F40BEB8A}" destId="{2C5A2BA1-77D1-4873-B6AB-70C1D3A8C964}" srcOrd="5" destOrd="0" parTransId="{E35C39B1-AECD-4C59-AEC2-C8A117384A06}" sibTransId="{35984079-EC1D-4383-9723-48F0514968EE}"/>
    <dgm:cxn modelId="{663B5F99-5E3D-404A-9F68-33AECFBD15D1}" type="presOf" srcId="{3BF0ED5C-9BDF-430D-A35E-A82AB50A83F5}" destId="{0B416314-57C6-465F-BA68-5411295EB66A}" srcOrd="0" destOrd="0" presId="urn:microsoft.com/office/officeart/2005/8/layout/bProcess3"/>
    <dgm:cxn modelId="{5081D078-AF61-4877-8406-94BCD5D86B16}" srcId="{187455E0-9409-4B89-884B-26A6F40BEB8A}" destId="{DB16F9D3-019F-49E8-9A3B-225DD6FE58B0}" srcOrd="4" destOrd="0" parTransId="{FAF44934-A852-4AA5-A8ED-17EE90389E43}" sibTransId="{ABB25C73-8458-4CDB-B935-46D1D982741F}"/>
    <dgm:cxn modelId="{12977EE5-C2E5-49BA-83B6-C217D58A8EC7}" srcId="{187455E0-9409-4B89-884B-26A6F40BEB8A}" destId="{3BF0ED5C-9BDF-430D-A35E-A82AB50A83F5}" srcOrd="2" destOrd="0" parTransId="{2F8CCEAE-D326-4A5D-A240-0757B9727D77}" sibTransId="{21449B4C-0B94-4DA4-8B75-999901AFBCD3}"/>
    <dgm:cxn modelId="{B1859AA5-6A4A-43C1-BC4E-569631F9C495}" type="presOf" srcId="{ABB25C73-8458-4CDB-B935-46D1D982741F}" destId="{75078E26-107B-42EE-80A7-69DC64A795E7}" srcOrd="0" destOrd="0" presId="urn:microsoft.com/office/officeart/2005/8/layout/bProcess3"/>
    <dgm:cxn modelId="{3A832817-6324-47B1-827D-237486FB0D57}" type="presOf" srcId="{2D05891B-2DD1-46F8-8898-8A0D3047E65B}" destId="{D7CA4873-0636-4568-88EF-236D5ADAB8B7}" srcOrd="0" destOrd="0" presId="urn:microsoft.com/office/officeart/2005/8/layout/bProcess3"/>
    <dgm:cxn modelId="{0950447F-F1D7-43F3-B31D-2500DC0F1425}" srcId="{187455E0-9409-4B89-884B-26A6F40BEB8A}" destId="{5880EBB4-26DF-4C7F-8CAA-7CD177821BB9}" srcOrd="6" destOrd="0" parTransId="{2E1C1A71-2C0C-4C3C-8DF9-5517ECE349EF}" sibTransId="{2535DFD7-C22D-4029-8858-0533CE1CA5D0}"/>
    <dgm:cxn modelId="{4D598DF0-A07A-4DDB-98DD-A499FE7F5DF7}" type="presOf" srcId="{086A52C0-E1D7-4D02-8E4A-C141218F719A}" destId="{976BA8A7-1F15-44E4-8AF3-8EC2A8186C5C}" srcOrd="0" destOrd="0" presId="urn:microsoft.com/office/officeart/2005/8/layout/bProcess3"/>
    <dgm:cxn modelId="{68C75B8D-5F66-422A-A964-9C2B8D0E73B5}" srcId="{187455E0-9409-4B89-884B-26A6F40BEB8A}" destId="{87FBDB3D-6FC3-46A1-91BC-2B948469F035}" srcOrd="9" destOrd="0" parTransId="{72794260-1BC4-43C4-B449-4AB6A115F23B}" sibTransId="{3B68DED5-40C5-45FE-A805-63D421B9E107}"/>
    <dgm:cxn modelId="{217343BD-C6CB-41F6-97E8-35FE2BD0628D}" type="presOf" srcId="{E49B8E6E-CD22-49D8-BA10-DB6F5D72CDD9}" destId="{11AB484E-B867-42CB-9670-A23FDB58B84D}" srcOrd="0" destOrd="0" presId="urn:microsoft.com/office/officeart/2005/8/layout/bProcess3"/>
    <dgm:cxn modelId="{20BF670C-3F68-48A0-8BD5-EBF2CA002F49}" type="presOf" srcId="{086A52C0-E1D7-4D02-8E4A-C141218F719A}" destId="{E3F95405-6ECE-4BB8-8F12-F9CB58434AC8}" srcOrd="1" destOrd="0" presId="urn:microsoft.com/office/officeart/2005/8/layout/bProcess3"/>
    <dgm:cxn modelId="{31CCDA4E-22B3-4E83-8821-621BC64B0A21}" type="presOf" srcId="{35984079-EC1D-4383-9723-48F0514968EE}" destId="{F3A46B35-2CF5-4DFB-B604-66426FE4D8A5}" srcOrd="1" destOrd="0" presId="urn:microsoft.com/office/officeart/2005/8/layout/bProcess3"/>
    <dgm:cxn modelId="{7CA64B9F-8854-4836-B865-432E7152ACEA}" type="presOf" srcId="{22FA23CA-8B11-4EE3-8BA9-9673804D2BDA}" destId="{96253454-00E4-4C32-BA14-CC92BE5B9220}" srcOrd="1" destOrd="0" presId="urn:microsoft.com/office/officeart/2005/8/layout/bProcess3"/>
    <dgm:cxn modelId="{9B408039-33F3-466A-B90F-4E9C0F5082B7}" type="presOf" srcId="{3B68DED5-40C5-45FE-A805-63D421B9E107}" destId="{C44B38C9-54DD-4319-94A0-8D37F41EB2BE}" srcOrd="1" destOrd="0" presId="urn:microsoft.com/office/officeart/2005/8/layout/bProcess3"/>
    <dgm:cxn modelId="{7A25FF94-9D2B-41C0-B80E-BB9946C67FD5}" srcId="{187455E0-9409-4B89-884B-26A6F40BEB8A}" destId="{F798CB47-2210-4AE9-9AEA-8FAA25533AA8}" srcOrd="0" destOrd="0" parTransId="{0C303A5B-2BBA-44D0-8C93-FA3532668AD1}" sibTransId="{CE21255B-BB4C-479D-BF7A-B435A8255ADA}"/>
    <dgm:cxn modelId="{84E70B54-3EF2-4DA8-987E-E5816D76B787}" type="presOf" srcId="{5022FD8D-7770-431B-82B3-7B36B57E86E4}" destId="{9305CEA4-91C5-4431-8ECA-7B417D2208F0}" srcOrd="1" destOrd="0" presId="urn:microsoft.com/office/officeart/2005/8/layout/bProcess3"/>
    <dgm:cxn modelId="{5730F5FF-DD40-4B44-B7D8-C3D4679A729E}" srcId="{187455E0-9409-4B89-884B-26A6F40BEB8A}" destId="{78EC92BF-4A07-46F9-B2D8-48DBF4533328}" srcOrd="12" destOrd="0" parTransId="{61DDB3A7-E16B-479B-B5A7-5ADB489D3DFC}" sibTransId="{086A52C0-E1D7-4D02-8E4A-C141218F719A}"/>
    <dgm:cxn modelId="{456CFCC9-CEC6-43CB-A75A-9F0F01B38B9C}" type="presOf" srcId="{2C5A2BA1-77D1-4873-B6AB-70C1D3A8C964}" destId="{D6D681E0-F990-43C0-BF3D-58C8714709ED}" srcOrd="0" destOrd="0" presId="urn:microsoft.com/office/officeart/2005/8/layout/bProcess3"/>
    <dgm:cxn modelId="{A40AA616-F298-4767-B7AD-DD8A97CDC71A}" srcId="{187455E0-9409-4B89-884B-26A6F40BEB8A}" destId="{1DE440C8-5499-4F47-A6EE-EEAACE868D1F}" srcOrd="8" destOrd="0" parTransId="{722DCECB-8DEB-4D05-85A9-C599E72E3719}" sibTransId="{5022FD8D-7770-431B-82B3-7B36B57E86E4}"/>
    <dgm:cxn modelId="{983E1918-ED64-4092-AC5A-2C4C0D39A0B3}" srcId="{187455E0-9409-4B89-884B-26A6F40BEB8A}" destId="{A03E99A8-68B3-429E-B713-03E90496B782}" srcOrd="10" destOrd="0" parTransId="{DEDFEEA6-08FB-4217-B311-02EDFE2E1602}" sibTransId="{FD1846BE-1F31-41D9-8C54-50BAF53A8914}"/>
    <dgm:cxn modelId="{4E1E372F-C258-41AD-9D5B-B310CE5C52F5}" type="presOf" srcId="{FF3E48C4-4BBD-4AA3-8662-ADEC9753B2F7}" destId="{E6AD50DE-A37E-4FB1-9A65-BFFE2554FB46}" srcOrd="0" destOrd="0" presId="urn:microsoft.com/office/officeart/2005/8/layout/bProcess3"/>
    <dgm:cxn modelId="{E6C1926D-BFA2-4925-9E8A-F705AD5FB484}" type="presOf" srcId="{1DE440C8-5499-4F47-A6EE-EEAACE868D1F}" destId="{A0D30D72-4831-4F1E-94B1-C918ED0192E2}" srcOrd="0" destOrd="0" presId="urn:microsoft.com/office/officeart/2005/8/layout/bProcess3"/>
    <dgm:cxn modelId="{4A53CB20-30E6-45F0-8304-FAFEDE3101AD}" srcId="{187455E0-9409-4B89-884B-26A6F40BEB8A}" destId="{A025021E-C505-4FA4-90BF-C2F7B72BED71}" srcOrd="7" destOrd="0" parTransId="{5163DA6F-947A-4FC4-92B7-445C85F4DD90}" sibTransId="{FF3E48C4-4BBD-4AA3-8662-ADEC9753B2F7}"/>
    <dgm:cxn modelId="{0984538E-DACF-43CB-BF0F-EE25FFF42FB9}" type="presOf" srcId="{21449B4C-0B94-4DA4-8B75-999901AFBCD3}" destId="{A0B17AA0-27A8-4284-BC4C-7D44E9E7D848}" srcOrd="0" destOrd="0" presId="urn:microsoft.com/office/officeart/2005/8/layout/bProcess3"/>
    <dgm:cxn modelId="{BEEF2E98-9E0C-4334-B97F-6258A8E4185C}" type="presOf" srcId="{CE21255B-BB4C-479D-BF7A-B435A8255ADA}" destId="{D63C651C-B0F1-41EF-9298-FFFBA70D5DD4}" srcOrd="1" destOrd="0" presId="urn:microsoft.com/office/officeart/2005/8/layout/bProcess3"/>
    <dgm:cxn modelId="{D41DFCAA-27B9-4F82-B593-E1BF192483FF}" srcId="{187455E0-9409-4B89-884B-26A6F40BEB8A}" destId="{FA1CAE1B-FDB5-4F7E-AE48-8E3437298A0E}" srcOrd="11" destOrd="0" parTransId="{822027D6-0B95-4838-B4AA-AC2670D9FC8B}" sibTransId="{E49B8E6E-CD22-49D8-BA10-DB6F5D72CDD9}"/>
    <dgm:cxn modelId="{083CF3D2-F5F8-42BA-B257-B14ADB62B8F3}" type="presOf" srcId="{FD1846BE-1F31-41D9-8C54-50BAF53A8914}" destId="{08EE0BFF-4942-4708-A567-05375D8AB097}" srcOrd="1" destOrd="0" presId="urn:microsoft.com/office/officeart/2005/8/layout/bProcess3"/>
    <dgm:cxn modelId="{7AD015F8-8832-4908-9512-382578A46735}" type="presOf" srcId="{A03E99A8-68B3-429E-B713-03E90496B782}" destId="{A8C3EBA2-40A7-4AC2-AD48-8FAD2C881AFD}" srcOrd="0" destOrd="0" presId="urn:microsoft.com/office/officeart/2005/8/layout/bProcess3"/>
    <dgm:cxn modelId="{C387C25E-7DA8-407D-9D10-C863BD63D2E7}" type="presOf" srcId="{FA1CAE1B-FDB5-4F7E-AE48-8E3437298A0E}" destId="{3654D09A-AB43-45F5-B25C-E9D3EC002548}" srcOrd="0" destOrd="0" presId="urn:microsoft.com/office/officeart/2005/8/layout/bProcess3"/>
    <dgm:cxn modelId="{F307796C-2307-4FD1-ABE1-A5DA5CA7B866}" type="presOf" srcId="{FD1846BE-1F31-41D9-8C54-50BAF53A8914}" destId="{A3801ECA-066B-4F18-952C-68F5641E4716}" srcOrd="0" destOrd="0" presId="urn:microsoft.com/office/officeart/2005/8/layout/bProcess3"/>
    <dgm:cxn modelId="{CBDAFA1F-8F68-47C7-9405-4ACEC42E86E2}" type="presOf" srcId="{F115BCA1-2C3D-4862-88C5-470F016C50F9}" destId="{1A8805EC-E68D-4D61-BD59-26ECA24E510E}" srcOrd="1" destOrd="0" presId="urn:microsoft.com/office/officeart/2005/8/layout/bProcess3"/>
    <dgm:cxn modelId="{33D399F6-3AB1-4574-9822-0DAAADBE72A5}" type="presOf" srcId="{22FA23CA-8B11-4EE3-8BA9-9673804D2BDA}" destId="{B5F506BA-192B-486F-9AE7-45EE5BDE7833}" srcOrd="0" destOrd="0" presId="urn:microsoft.com/office/officeart/2005/8/layout/bProcess3"/>
    <dgm:cxn modelId="{493AE76E-2EEE-459A-A9DC-443936838152}" type="presOf" srcId="{187455E0-9409-4B89-884B-26A6F40BEB8A}" destId="{2164F233-2E11-499D-8551-DF1DD6B23245}" srcOrd="0" destOrd="0" presId="urn:microsoft.com/office/officeart/2005/8/layout/bProcess3"/>
    <dgm:cxn modelId="{AEEB7519-CA9A-4A3F-B64B-D5324809335B}" type="presOf" srcId="{FF3E48C4-4BBD-4AA3-8662-ADEC9753B2F7}" destId="{28D98AE0-CAD9-4D30-A97E-383F8043A91E}" srcOrd="1" destOrd="0" presId="urn:microsoft.com/office/officeart/2005/8/layout/bProcess3"/>
    <dgm:cxn modelId="{2802D852-9CB2-4B6E-A571-DD5DB75A0BC2}" srcId="{187455E0-9409-4B89-884B-26A6F40BEB8A}" destId="{BB18F4FD-E176-4E45-8B87-BBD2838E6E14}" srcOrd="13" destOrd="0" parTransId="{41453C47-5DCC-41FB-BD5C-C56650FC9733}" sibTransId="{7FA49999-00BD-4CB1-A6C2-C52BE0CD1432}"/>
    <dgm:cxn modelId="{E9530BDE-4ED3-49A0-A21B-83AD0CDB82D2}" type="presParOf" srcId="{2164F233-2E11-499D-8551-DF1DD6B23245}" destId="{F97C23BB-AECF-470F-866D-08DD690F37F6}" srcOrd="0" destOrd="0" presId="urn:microsoft.com/office/officeart/2005/8/layout/bProcess3"/>
    <dgm:cxn modelId="{8856ED88-3700-4079-8531-3E4CEF00645D}" type="presParOf" srcId="{2164F233-2E11-499D-8551-DF1DD6B23245}" destId="{28DF4952-7817-4101-913F-1191DCB10052}" srcOrd="1" destOrd="0" presId="urn:microsoft.com/office/officeart/2005/8/layout/bProcess3"/>
    <dgm:cxn modelId="{7A12292F-EF13-4F1A-8CD3-A93A749317FB}" type="presParOf" srcId="{28DF4952-7817-4101-913F-1191DCB10052}" destId="{D63C651C-B0F1-41EF-9298-FFFBA70D5DD4}" srcOrd="0" destOrd="0" presId="urn:microsoft.com/office/officeart/2005/8/layout/bProcess3"/>
    <dgm:cxn modelId="{AA45D7D9-B0B7-45DA-8A0E-CCCB42BB180E}" type="presParOf" srcId="{2164F233-2E11-499D-8551-DF1DD6B23245}" destId="{D7CA4873-0636-4568-88EF-236D5ADAB8B7}" srcOrd="2" destOrd="0" presId="urn:microsoft.com/office/officeart/2005/8/layout/bProcess3"/>
    <dgm:cxn modelId="{7C949E23-A752-4F6E-89FF-2A87E4751EA6}" type="presParOf" srcId="{2164F233-2E11-499D-8551-DF1DD6B23245}" destId="{553091BC-FDB8-42FA-A04D-1D14DE5E6BAC}" srcOrd="3" destOrd="0" presId="urn:microsoft.com/office/officeart/2005/8/layout/bProcess3"/>
    <dgm:cxn modelId="{D9E85E92-87D8-4ADC-92A7-541B492EC407}" type="presParOf" srcId="{553091BC-FDB8-42FA-A04D-1D14DE5E6BAC}" destId="{1A8805EC-E68D-4D61-BD59-26ECA24E510E}" srcOrd="0" destOrd="0" presId="urn:microsoft.com/office/officeart/2005/8/layout/bProcess3"/>
    <dgm:cxn modelId="{B05A79AA-3CF2-4EFC-B6BE-B30F392C190A}" type="presParOf" srcId="{2164F233-2E11-499D-8551-DF1DD6B23245}" destId="{0B416314-57C6-465F-BA68-5411295EB66A}" srcOrd="4" destOrd="0" presId="urn:microsoft.com/office/officeart/2005/8/layout/bProcess3"/>
    <dgm:cxn modelId="{97682C47-8653-425B-AB01-CF448ABBFEEB}" type="presParOf" srcId="{2164F233-2E11-499D-8551-DF1DD6B23245}" destId="{A0B17AA0-27A8-4284-BC4C-7D44E9E7D848}" srcOrd="5" destOrd="0" presId="urn:microsoft.com/office/officeart/2005/8/layout/bProcess3"/>
    <dgm:cxn modelId="{DA12BDC7-E3EE-4D51-864A-AA4CEEE62CD2}" type="presParOf" srcId="{A0B17AA0-27A8-4284-BC4C-7D44E9E7D848}" destId="{0F03FE4E-8FCC-4638-BC83-C3F1BAEE54F5}" srcOrd="0" destOrd="0" presId="urn:microsoft.com/office/officeart/2005/8/layout/bProcess3"/>
    <dgm:cxn modelId="{EFEE5A4A-CC5C-4B42-95D3-36CD6FCF977D}" type="presParOf" srcId="{2164F233-2E11-499D-8551-DF1DD6B23245}" destId="{D22085DC-DD48-43F7-8478-FCF32F9B2AF2}" srcOrd="6" destOrd="0" presId="urn:microsoft.com/office/officeart/2005/8/layout/bProcess3"/>
    <dgm:cxn modelId="{A0580062-E763-4CCA-ABB8-D68786F964E5}" type="presParOf" srcId="{2164F233-2E11-499D-8551-DF1DD6B23245}" destId="{B5F506BA-192B-486F-9AE7-45EE5BDE7833}" srcOrd="7" destOrd="0" presId="urn:microsoft.com/office/officeart/2005/8/layout/bProcess3"/>
    <dgm:cxn modelId="{3A6597CE-B98A-4866-AA23-F21821CF6AAD}" type="presParOf" srcId="{B5F506BA-192B-486F-9AE7-45EE5BDE7833}" destId="{96253454-00E4-4C32-BA14-CC92BE5B9220}" srcOrd="0" destOrd="0" presId="urn:microsoft.com/office/officeart/2005/8/layout/bProcess3"/>
    <dgm:cxn modelId="{55190039-E1E9-49E7-8841-AB7A074DD811}" type="presParOf" srcId="{2164F233-2E11-499D-8551-DF1DD6B23245}" destId="{5F108865-35DA-4AC2-855C-986B7B8DA63E}" srcOrd="8" destOrd="0" presId="urn:microsoft.com/office/officeart/2005/8/layout/bProcess3"/>
    <dgm:cxn modelId="{9586053B-4E81-4B2A-AFBF-75DE1DD04231}" type="presParOf" srcId="{2164F233-2E11-499D-8551-DF1DD6B23245}" destId="{75078E26-107B-42EE-80A7-69DC64A795E7}" srcOrd="9" destOrd="0" presId="urn:microsoft.com/office/officeart/2005/8/layout/bProcess3"/>
    <dgm:cxn modelId="{C31719B3-0A89-4338-9F41-66ECAA66E72B}" type="presParOf" srcId="{75078E26-107B-42EE-80A7-69DC64A795E7}" destId="{C58D3204-EB99-456F-868E-A71474F516CB}" srcOrd="0" destOrd="0" presId="urn:microsoft.com/office/officeart/2005/8/layout/bProcess3"/>
    <dgm:cxn modelId="{C55892B9-18E2-4C5C-9F95-EDB54D17CDD3}" type="presParOf" srcId="{2164F233-2E11-499D-8551-DF1DD6B23245}" destId="{D6D681E0-F990-43C0-BF3D-58C8714709ED}" srcOrd="10" destOrd="0" presId="urn:microsoft.com/office/officeart/2005/8/layout/bProcess3"/>
    <dgm:cxn modelId="{C1C508A0-0FD1-4A60-B66F-4CD85AECF2B8}" type="presParOf" srcId="{2164F233-2E11-499D-8551-DF1DD6B23245}" destId="{8C6F9403-D398-4235-8C0E-4664C98218E2}" srcOrd="11" destOrd="0" presId="urn:microsoft.com/office/officeart/2005/8/layout/bProcess3"/>
    <dgm:cxn modelId="{664F1443-A4F1-464D-8495-1D2C3C2F4DAD}" type="presParOf" srcId="{8C6F9403-D398-4235-8C0E-4664C98218E2}" destId="{F3A46B35-2CF5-4DFB-B604-66426FE4D8A5}" srcOrd="0" destOrd="0" presId="urn:microsoft.com/office/officeart/2005/8/layout/bProcess3"/>
    <dgm:cxn modelId="{25D2BCBD-54AA-4C5A-B3E0-D8D0BB850096}" type="presParOf" srcId="{2164F233-2E11-499D-8551-DF1DD6B23245}" destId="{DAB7A9B3-35EB-4193-9841-B69678084C5B}" srcOrd="12" destOrd="0" presId="urn:microsoft.com/office/officeart/2005/8/layout/bProcess3"/>
    <dgm:cxn modelId="{FD0D2356-810A-42B5-96FD-6A048C615976}" type="presParOf" srcId="{2164F233-2E11-499D-8551-DF1DD6B23245}" destId="{D708CC18-3BE4-426B-A43B-1BB2ED1B7BCB}" srcOrd="13" destOrd="0" presId="urn:microsoft.com/office/officeart/2005/8/layout/bProcess3"/>
    <dgm:cxn modelId="{D90794D4-BC97-41CD-B38F-FB61996F69D1}" type="presParOf" srcId="{D708CC18-3BE4-426B-A43B-1BB2ED1B7BCB}" destId="{81266D66-B8E0-404E-8F4D-644410B3371D}" srcOrd="0" destOrd="0" presId="urn:microsoft.com/office/officeart/2005/8/layout/bProcess3"/>
    <dgm:cxn modelId="{92F83F5A-1D2B-4650-B66D-FC2AA3BBAB28}" type="presParOf" srcId="{2164F233-2E11-499D-8551-DF1DD6B23245}" destId="{ABD983F0-E6C1-404E-8D97-D9C5CEE2CE7F}" srcOrd="14" destOrd="0" presId="urn:microsoft.com/office/officeart/2005/8/layout/bProcess3"/>
    <dgm:cxn modelId="{F79ADBB1-5F5E-44C5-9CD7-B883A2212B77}" type="presParOf" srcId="{2164F233-2E11-499D-8551-DF1DD6B23245}" destId="{E6AD50DE-A37E-4FB1-9A65-BFFE2554FB46}" srcOrd="15" destOrd="0" presId="urn:microsoft.com/office/officeart/2005/8/layout/bProcess3"/>
    <dgm:cxn modelId="{629342FE-9914-46D3-8CA9-A3A3FA1E8C54}" type="presParOf" srcId="{E6AD50DE-A37E-4FB1-9A65-BFFE2554FB46}" destId="{28D98AE0-CAD9-4D30-A97E-383F8043A91E}" srcOrd="0" destOrd="0" presId="urn:microsoft.com/office/officeart/2005/8/layout/bProcess3"/>
    <dgm:cxn modelId="{D1076DC6-9C82-455F-A4E9-D02C72B162A4}" type="presParOf" srcId="{2164F233-2E11-499D-8551-DF1DD6B23245}" destId="{A0D30D72-4831-4F1E-94B1-C918ED0192E2}" srcOrd="16" destOrd="0" presId="urn:microsoft.com/office/officeart/2005/8/layout/bProcess3"/>
    <dgm:cxn modelId="{E42CDF80-2C0A-40CE-B684-850842A67431}" type="presParOf" srcId="{2164F233-2E11-499D-8551-DF1DD6B23245}" destId="{3CDD32DD-F8C0-4F20-B6DF-D08C8E76FE4B}" srcOrd="17" destOrd="0" presId="urn:microsoft.com/office/officeart/2005/8/layout/bProcess3"/>
    <dgm:cxn modelId="{14904799-9215-4140-A62E-CC01B4407A5E}" type="presParOf" srcId="{3CDD32DD-F8C0-4F20-B6DF-D08C8E76FE4B}" destId="{9305CEA4-91C5-4431-8ECA-7B417D2208F0}" srcOrd="0" destOrd="0" presId="urn:microsoft.com/office/officeart/2005/8/layout/bProcess3"/>
    <dgm:cxn modelId="{6C182473-133B-4515-8381-79B15CA20D08}" type="presParOf" srcId="{2164F233-2E11-499D-8551-DF1DD6B23245}" destId="{D2D3311A-82BD-4E9E-917D-A311F3DD8D4B}" srcOrd="18" destOrd="0" presId="urn:microsoft.com/office/officeart/2005/8/layout/bProcess3"/>
    <dgm:cxn modelId="{6D360F23-5C2E-4AC7-B5B9-678A7A3D14CF}" type="presParOf" srcId="{2164F233-2E11-499D-8551-DF1DD6B23245}" destId="{4F96E571-6645-491E-9ED1-D0A658BB7ED3}" srcOrd="19" destOrd="0" presId="urn:microsoft.com/office/officeart/2005/8/layout/bProcess3"/>
    <dgm:cxn modelId="{82261789-62AB-40AE-8E34-EED1F667A841}" type="presParOf" srcId="{4F96E571-6645-491E-9ED1-D0A658BB7ED3}" destId="{C44B38C9-54DD-4319-94A0-8D37F41EB2BE}" srcOrd="0" destOrd="0" presId="urn:microsoft.com/office/officeart/2005/8/layout/bProcess3"/>
    <dgm:cxn modelId="{750B0E99-8201-4755-85B9-5EEA1CA21011}" type="presParOf" srcId="{2164F233-2E11-499D-8551-DF1DD6B23245}" destId="{A8C3EBA2-40A7-4AC2-AD48-8FAD2C881AFD}" srcOrd="20" destOrd="0" presId="urn:microsoft.com/office/officeart/2005/8/layout/bProcess3"/>
    <dgm:cxn modelId="{1B0AF8F4-24C5-460B-83A8-3DEC6D6B2A9A}" type="presParOf" srcId="{2164F233-2E11-499D-8551-DF1DD6B23245}" destId="{A3801ECA-066B-4F18-952C-68F5641E4716}" srcOrd="21" destOrd="0" presId="urn:microsoft.com/office/officeart/2005/8/layout/bProcess3"/>
    <dgm:cxn modelId="{4B89E2BA-1BB6-4F93-BB43-60ECCBFCBF92}" type="presParOf" srcId="{A3801ECA-066B-4F18-952C-68F5641E4716}" destId="{08EE0BFF-4942-4708-A567-05375D8AB097}" srcOrd="0" destOrd="0" presId="urn:microsoft.com/office/officeart/2005/8/layout/bProcess3"/>
    <dgm:cxn modelId="{2A41ABA6-F016-4761-BB52-DBA1C890394D}" type="presParOf" srcId="{2164F233-2E11-499D-8551-DF1DD6B23245}" destId="{3654D09A-AB43-45F5-B25C-E9D3EC002548}" srcOrd="22" destOrd="0" presId="urn:microsoft.com/office/officeart/2005/8/layout/bProcess3"/>
    <dgm:cxn modelId="{F73D64EE-545F-4E22-98C5-AC044FD6989E}" type="presParOf" srcId="{2164F233-2E11-499D-8551-DF1DD6B23245}" destId="{11AB484E-B867-42CB-9670-A23FDB58B84D}" srcOrd="23" destOrd="0" presId="urn:microsoft.com/office/officeart/2005/8/layout/bProcess3"/>
    <dgm:cxn modelId="{F98AA65B-CF0F-44D3-B4F9-44D43FB79D63}" type="presParOf" srcId="{11AB484E-B867-42CB-9670-A23FDB58B84D}" destId="{A3DE61EA-3852-4774-9507-A525FDCAAE0C}" srcOrd="0" destOrd="0" presId="urn:microsoft.com/office/officeart/2005/8/layout/bProcess3"/>
    <dgm:cxn modelId="{6F652206-4A95-4437-8A93-D9C86DF48DF0}" type="presParOf" srcId="{2164F233-2E11-499D-8551-DF1DD6B23245}" destId="{6F973525-B04E-470E-81FE-D05560861F34}" srcOrd="24" destOrd="0" presId="urn:microsoft.com/office/officeart/2005/8/layout/bProcess3"/>
    <dgm:cxn modelId="{0A2A3846-A480-4AAF-B545-AAEBBA496960}" type="presParOf" srcId="{2164F233-2E11-499D-8551-DF1DD6B23245}" destId="{976BA8A7-1F15-44E4-8AF3-8EC2A8186C5C}" srcOrd="25" destOrd="0" presId="urn:microsoft.com/office/officeart/2005/8/layout/bProcess3"/>
    <dgm:cxn modelId="{DB21C027-9705-4059-8F77-5ABAE197B0F0}" type="presParOf" srcId="{976BA8A7-1F15-44E4-8AF3-8EC2A8186C5C}" destId="{E3F95405-6ECE-4BB8-8F12-F9CB58434AC8}" srcOrd="0" destOrd="0" presId="urn:microsoft.com/office/officeart/2005/8/layout/bProcess3"/>
    <dgm:cxn modelId="{2837DBB8-3D0E-4999-930E-DCA018FD6AE0}" type="presParOf" srcId="{2164F233-2E11-499D-8551-DF1DD6B23245}" destId="{0E9CE30C-B58A-435E-BFFF-FD030FA1B6A6}" srcOrd="2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9F325-DCBF-47F4-91EF-47B340780E3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8427B-C949-436D-A2E6-6352FE85984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F271C8-A1C2-4381-B2B5-8D8176DB3EE6}" type="parTrans" cxnId="{D8DCDCCE-4606-4AC3-A0C1-5CA64C2F7F38}">
      <dgm:prSet/>
      <dgm:spPr/>
      <dgm:t>
        <a:bodyPr/>
        <a:lstStyle/>
        <a:p>
          <a:endParaRPr lang="en-US"/>
        </a:p>
      </dgm:t>
    </dgm:pt>
    <dgm:pt modelId="{FF67D465-4876-40C5-9DAE-AF401074204F}" type="sibTrans" cxnId="{D8DCDCCE-4606-4AC3-A0C1-5CA64C2F7F38}">
      <dgm:prSet/>
      <dgm:spPr/>
      <dgm:t>
        <a:bodyPr/>
        <a:lstStyle/>
        <a:p>
          <a:endParaRPr lang="en-US"/>
        </a:p>
      </dgm:t>
    </dgm:pt>
    <dgm:pt modelId="{7B9EBC75-3DD9-4AFF-A851-840256349D74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b="1" u="sng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</a:p>
      </dgm:t>
    </dgm:pt>
    <dgm:pt modelId="{EEA20D8C-C503-4A7C-BE32-44A66C1D0FBD}" type="parTrans" cxnId="{1D0826E0-10A6-4E92-9FE9-2FBB745C8824}">
      <dgm:prSet/>
      <dgm:spPr/>
      <dgm:t>
        <a:bodyPr/>
        <a:lstStyle/>
        <a:p>
          <a:endParaRPr lang="en-US"/>
        </a:p>
      </dgm:t>
    </dgm:pt>
    <dgm:pt modelId="{4CE9471E-CF74-4E6C-B93D-43994D4C7D18}" type="sibTrans" cxnId="{1D0826E0-10A6-4E92-9FE9-2FBB745C8824}">
      <dgm:prSet/>
      <dgm:spPr/>
      <dgm:t>
        <a:bodyPr/>
        <a:lstStyle/>
        <a:p>
          <a:endParaRPr lang="en-US"/>
        </a:p>
      </dgm:t>
    </dgm:pt>
    <dgm:pt modelId="{F69B7376-2863-4770-8B0B-28414723594A}">
      <dgm:prSet phldrT="[Text]" custT="1"/>
      <dgm:spPr/>
      <dgm:t>
        <a:bodyPr/>
        <a:lstStyle/>
        <a:p>
          <a:r>
            <a:rPr lang="en-US" sz="800" dirty="0" smtClean="0"/>
            <a:t>Production process</a:t>
          </a:r>
          <a:endParaRPr lang="en-US" sz="800" dirty="0"/>
        </a:p>
      </dgm:t>
    </dgm:pt>
    <dgm:pt modelId="{ED00B243-575F-48A4-AFBF-DFFA33783A72}" type="parTrans" cxnId="{22954F16-C363-4C24-A3B3-210A9A248135}">
      <dgm:prSet/>
      <dgm:spPr/>
      <dgm:t>
        <a:bodyPr/>
        <a:lstStyle/>
        <a:p>
          <a:endParaRPr lang="en-US"/>
        </a:p>
      </dgm:t>
    </dgm:pt>
    <dgm:pt modelId="{297B560A-788C-4979-A717-D0B1B66174C6}" type="sibTrans" cxnId="{22954F16-C363-4C24-A3B3-210A9A248135}">
      <dgm:prSet/>
      <dgm:spPr/>
      <dgm:t>
        <a:bodyPr/>
        <a:lstStyle/>
        <a:p>
          <a:endParaRPr lang="en-US"/>
        </a:p>
      </dgm:t>
    </dgm:pt>
    <dgm:pt modelId="{150889EF-3A37-4955-A5A8-5BF32AD12206}">
      <dgm:prSet phldrT="[Text]" custT="1"/>
      <dgm:spPr/>
      <dgm:t>
        <a:bodyPr/>
        <a:lstStyle/>
        <a:p>
          <a:r>
            <a:rPr lang="en-US" sz="800" dirty="0" smtClean="0"/>
            <a:t>Heating and Refrigeration</a:t>
          </a:r>
          <a:endParaRPr lang="en-US" sz="800" dirty="0"/>
        </a:p>
      </dgm:t>
    </dgm:pt>
    <dgm:pt modelId="{F0FA20FB-BF8D-4246-AC04-C78FC569B72D}" type="parTrans" cxnId="{AAABD45B-E4D6-4329-B768-4C65D40E7D1A}">
      <dgm:prSet/>
      <dgm:spPr/>
      <dgm:t>
        <a:bodyPr/>
        <a:lstStyle/>
        <a:p>
          <a:endParaRPr lang="en-US"/>
        </a:p>
      </dgm:t>
    </dgm:pt>
    <dgm:pt modelId="{B604BDE1-D9E2-4CB8-9237-A1A2E44995E6}" type="sibTrans" cxnId="{AAABD45B-E4D6-4329-B768-4C65D40E7D1A}">
      <dgm:prSet/>
      <dgm:spPr/>
      <dgm:t>
        <a:bodyPr/>
        <a:lstStyle/>
        <a:p>
          <a:endParaRPr lang="en-US"/>
        </a:p>
      </dgm:t>
    </dgm:pt>
    <dgm:pt modelId="{06B7D1A0-9607-4AC7-8A0E-166966899577}">
      <dgm:prSet phldrT="[Text]" custT="1"/>
      <dgm:spPr/>
      <dgm:t>
        <a:bodyPr/>
        <a:lstStyle/>
        <a:p>
          <a:r>
            <a:rPr lang="en-US" sz="800" dirty="0" smtClean="0"/>
            <a:t>Maintenance</a:t>
          </a:r>
          <a:endParaRPr lang="en-US" sz="800" dirty="0"/>
        </a:p>
      </dgm:t>
    </dgm:pt>
    <dgm:pt modelId="{FB615EBF-1E98-4483-8516-EA5EB1C1F799}" type="parTrans" cxnId="{AE8B5250-98FD-48AD-85B7-C33E46344F34}">
      <dgm:prSet/>
      <dgm:spPr/>
      <dgm:t>
        <a:bodyPr/>
        <a:lstStyle/>
        <a:p>
          <a:endParaRPr lang="en-US"/>
        </a:p>
      </dgm:t>
    </dgm:pt>
    <dgm:pt modelId="{10BD9892-C495-488B-B3AF-E309A8568B2F}" type="sibTrans" cxnId="{AE8B5250-98FD-48AD-85B7-C33E46344F34}">
      <dgm:prSet/>
      <dgm:spPr/>
      <dgm:t>
        <a:bodyPr/>
        <a:lstStyle/>
        <a:p>
          <a:endParaRPr lang="en-US"/>
        </a:p>
      </dgm:t>
    </dgm:pt>
    <dgm:pt modelId="{84836D4F-450A-46C4-B9B2-D8672CC52B2E}">
      <dgm:prSet phldrT="[Text]" custT="1"/>
      <dgm:spPr/>
      <dgm:t>
        <a:bodyPr/>
        <a:lstStyle/>
        <a:p>
          <a:r>
            <a:rPr lang="en-US" sz="800" dirty="0" smtClean="0"/>
            <a:t>Tasks and Assignments</a:t>
          </a:r>
          <a:endParaRPr lang="en-US" sz="800" dirty="0"/>
        </a:p>
      </dgm:t>
    </dgm:pt>
    <dgm:pt modelId="{03CEC769-B540-4A35-AC5A-580A85785A2F}" type="parTrans" cxnId="{F92E9C0D-B9B4-4824-806A-9FC0E202395F}">
      <dgm:prSet/>
      <dgm:spPr/>
      <dgm:t>
        <a:bodyPr/>
        <a:lstStyle/>
        <a:p>
          <a:endParaRPr lang="en-US"/>
        </a:p>
      </dgm:t>
    </dgm:pt>
    <dgm:pt modelId="{E5BA07CD-7BA1-4191-B747-063E0DF7996F}" type="sibTrans" cxnId="{F92E9C0D-B9B4-4824-806A-9FC0E202395F}">
      <dgm:prSet/>
      <dgm:spPr/>
      <dgm:t>
        <a:bodyPr/>
        <a:lstStyle/>
        <a:p>
          <a:endParaRPr lang="en-US"/>
        </a:p>
      </dgm:t>
    </dgm:pt>
    <dgm:pt modelId="{BAC9B566-044F-4C18-A653-FDFC7B7B19EB}">
      <dgm:prSet phldrT="[Text]" custT="1"/>
      <dgm:spPr/>
      <dgm:t>
        <a:bodyPr/>
        <a:lstStyle/>
        <a:p>
          <a:r>
            <a:rPr lang="en-US" sz="800" dirty="0" smtClean="0"/>
            <a:t>Learnings</a:t>
          </a:r>
          <a:endParaRPr lang="en-US" sz="800" dirty="0"/>
        </a:p>
      </dgm:t>
    </dgm:pt>
    <dgm:pt modelId="{6E13A9AE-0CC6-4D55-857D-65126393BFF5}" type="parTrans" cxnId="{6A361875-3A72-4D65-990E-7A2F1874A989}">
      <dgm:prSet/>
      <dgm:spPr/>
      <dgm:t>
        <a:bodyPr/>
        <a:lstStyle/>
        <a:p>
          <a:endParaRPr lang="en-US"/>
        </a:p>
      </dgm:t>
    </dgm:pt>
    <dgm:pt modelId="{C2EE52A4-397E-46A1-AFC4-36601FA1E8F2}" type="sibTrans" cxnId="{6A361875-3A72-4D65-990E-7A2F1874A989}">
      <dgm:prSet/>
      <dgm:spPr/>
      <dgm:t>
        <a:bodyPr/>
        <a:lstStyle/>
        <a:p>
          <a:endParaRPr lang="en-US"/>
        </a:p>
      </dgm:t>
    </dgm:pt>
    <dgm:pt modelId="{F2C63416-31EA-4A44-A843-94E2A41AFE3D}">
      <dgm:prSet phldrT="[Text]" custT="1"/>
      <dgm:spPr/>
      <dgm:t>
        <a:bodyPr/>
        <a:lstStyle/>
        <a:p>
          <a:r>
            <a:rPr lang="en-US" sz="800" dirty="0" smtClean="0"/>
            <a:t>Conclusions</a:t>
          </a:r>
          <a:endParaRPr lang="en-US" sz="800" dirty="0"/>
        </a:p>
      </dgm:t>
    </dgm:pt>
    <dgm:pt modelId="{9C1CC0E8-C69D-40E6-A5D1-2C2B6960DEA7}" type="parTrans" cxnId="{44B41A92-5179-48AC-A171-3F396FACBD93}">
      <dgm:prSet/>
      <dgm:spPr/>
      <dgm:t>
        <a:bodyPr/>
        <a:lstStyle/>
        <a:p>
          <a:endParaRPr lang="en-US"/>
        </a:p>
      </dgm:t>
    </dgm:pt>
    <dgm:pt modelId="{1993B117-362C-4A91-8922-62D360E6C6FF}" type="sibTrans" cxnId="{44B41A92-5179-48AC-A171-3F396FACBD93}">
      <dgm:prSet/>
      <dgm:spPr/>
      <dgm:t>
        <a:bodyPr/>
        <a:lstStyle/>
        <a:p>
          <a:endParaRPr lang="en-US"/>
        </a:p>
      </dgm:t>
    </dgm:pt>
    <dgm:pt modelId="{26A56C47-FDEC-4A7F-A9EA-F802C25A9E14}">
      <dgm:prSet phldrT="[Text]" custT="1"/>
      <dgm:spPr/>
      <dgm:t>
        <a:bodyPr/>
        <a:lstStyle/>
        <a:p>
          <a:r>
            <a:rPr lang="en-US" sz="800" dirty="0" smtClean="0"/>
            <a:t>References</a:t>
          </a:r>
          <a:endParaRPr lang="en-US" sz="800" dirty="0"/>
        </a:p>
      </dgm:t>
    </dgm:pt>
    <dgm:pt modelId="{2176B2A5-F945-4B06-8A2A-DFDE494A3CBE}" type="parTrans" cxnId="{18A5EE59-037D-4656-AAC0-E0B89A257ABF}">
      <dgm:prSet/>
      <dgm:spPr/>
      <dgm:t>
        <a:bodyPr/>
        <a:lstStyle/>
        <a:p>
          <a:endParaRPr lang="en-US"/>
        </a:p>
      </dgm:t>
    </dgm:pt>
    <dgm:pt modelId="{2AE29E81-FB89-4FE4-8E56-19BB3BF89DD7}" type="sibTrans" cxnId="{18A5EE59-037D-4656-AAC0-E0B89A257ABF}">
      <dgm:prSet/>
      <dgm:spPr/>
      <dgm:t>
        <a:bodyPr/>
        <a:lstStyle/>
        <a:p>
          <a:endParaRPr lang="en-US"/>
        </a:p>
      </dgm:t>
    </dgm:pt>
    <dgm:pt modelId="{65112F20-51E7-42AD-870E-1BA0727394B1}" type="pres">
      <dgm:prSet presAssocID="{E799F325-DCBF-47F4-91EF-47B340780E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A7DE8B-1984-40A9-87E7-60D815E90FFD}" type="pres">
      <dgm:prSet presAssocID="{0378427B-C949-436D-A2E6-6352FE859842}" presName="parTxOnly" presStyleLbl="node1" presStyleIdx="0" presStyleCnt="9" custScaleX="90778" custScaleY="1077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B89BE-F56F-4715-AC50-D1E960FE165A}" type="pres">
      <dgm:prSet presAssocID="{FF67D465-4876-40C5-9DAE-AF401074204F}" presName="parTxOnlySpace" presStyleCnt="0"/>
      <dgm:spPr/>
    </dgm:pt>
    <dgm:pt modelId="{59D5378B-DE03-49E6-BB2B-EA54BED0C02B}" type="pres">
      <dgm:prSet presAssocID="{7B9EBC75-3DD9-4AFF-A851-840256349D74}" presName="parTxOnly" presStyleLbl="node1" presStyleIdx="1" presStyleCnt="9" custScaleX="230557" custScaleY="153043" custLinFactNeighborY="-27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438A2-83EE-4E23-9062-1098D027D080}" type="pres">
      <dgm:prSet presAssocID="{4CE9471E-CF74-4E6C-B93D-43994D4C7D18}" presName="parTxOnlySpace" presStyleCnt="0"/>
      <dgm:spPr/>
    </dgm:pt>
    <dgm:pt modelId="{E356B311-5657-49AF-A0B3-734CDBA760A2}" type="pres">
      <dgm:prSet presAssocID="{F69B7376-2863-4770-8B0B-28414723594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8E902-BF63-4DE2-B42E-1BB9AA4AE8BC}" type="pres">
      <dgm:prSet presAssocID="{297B560A-788C-4979-A717-D0B1B66174C6}" presName="parTxOnlySpace" presStyleCnt="0"/>
      <dgm:spPr/>
    </dgm:pt>
    <dgm:pt modelId="{76C30478-CD1B-47F3-9FEF-B584DE5817BD}" type="pres">
      <dgm:prSet presAssocID="{150889EF-3A37-4955-A5A8-5BF32AD12206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9C216-C549-4CB5-B7C3-61ED28DDF5BF}" type="pres">
      <dgm:prSet presAssocID="{B604BDE1-D9E2-4CB8-9237-A1A2E44995E6}" presName="parTxOnlySpace" presStyleCnt="0"/>
      <dgm:spPr/>
    </dgm:pt>
    <dgm:pt modelId="{4A6D65D4-E545-438E-9922-226B464FF0AE}" type="pres">
      <dgm:prSet presAssocID="{06B7D1A0-9607-4AC7-8A0E-166966899577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CD97B-D696-4A70-A775-C6358C1D21AF}" type="pres">
      <dgm:prSet presAssocID="{10BD9892-C495-488B-B3AF-E309A8568B2F}" presName="parTxOnlySpace" presStyleCnt="0"/>
      <dgm:spPr/>
    </dgm:pt>
    <dgm:pt modelId="{B161E1AC-210C-4F29-8C82-BDFB8A190CA5}" type="pres">
      <dgm:prSet presAssocID="{84836D4F-450A-46C4-B9B2-D8672CC52B2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F1D3F-3E7B-4E70-BE41-C2A1A772E1FC}" type="pres">
      <dgm:prSet presAssocID="{E5BA07CD-7BA1-4191-B747-063E0DF7996F}" presName="parTxOnlySpace" presStyleCnt="0"/>
      <dgm:spPr/>
    </dgm:pt>
    <dgm:pt modelId="{5E370E91-6F1A-46AE-BFF5-524AA50D37D3}" type="pres">
      <dgm:prSet presAssocID="{BAC9B566-044F-4C18-A653-FDFC7B7B19E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E730-9673-4BEF-8E35-097447EC4740}" type="pres">
      <dgm:prSet presAssocID="{C2EE52A4-397E-46A1-AFC4-36601FA1E8F2}" presName="parTxOnlySpace" presStyleCnt="0"/>
      <dgm:spPr/>
    </dgm:pt>
    <dgm:pt modelId="{4745130B-5E4D-481C-A38B-56844DED83AB}" type="pres">
      <dgm:prSet presAssocID="{F2C63416-31EA-4A44-A843-94E2A41AFE3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333B4-C2B8-48EA-9A07-C3E3AA0255C8}" type="pres">
      <dgm:prSet presAssocID="{1993B117-362C-4A91-8922-62D360E6C6FF}" presName="parTxOnlySpace" presStyleCnt="0"/>
      <dgm:spPr/>
    </dgm:pt>
    <dgm:pt modelId="{33FAB4D1-A68E-4ADC-943C-7E226024E5CD}" type="pres">
      <dgm:prSet presAssocID="{26A56C47-FDEC-4A7F-A9EA-F802C25A9E14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E9C0D-B9B4-4824-806A-9FC0E202395F}" srcId="{E799F325-DCBF-47F4-91EF-47B340780E3A}" destId="{84836D4F-450A-46C4-B9B2-D8672CC52B2E}" srcOrd="5" destOrd="0" parTransId="{03CEC769-B540-4A35-AC5A-580A85785A2F}" sibTransId="{E5BA07CD-7BA1-4191-B747-063E0DF7996F}"/>
    <dgm:cxn modelId="{3FE8224D-A183-4B8A-A4E9-1CBAA2495E5C}" type="presOf" srcId="{06B7D1A0-9607-4AC7-8A0E-166966899577}" destId="{4A6D65D4-E545-438E-9922-226B464FF0AE}" srcOrd="0" destOrd="0" presId="urn:microsoft.com/office/officeart/2005/8/layout/chevron1"/>
    <dgm:cxn modelId="{3BDFCAA3-FC1A-4C1F-8E2F-F8431FD65D02}" type="presOf" srcId="{26A56C47-FDEC-4A7F-A9EA-F802C25A9E14}" destId="{33FAB4D1-A68E-4ADC-943C-7E226024E5CD}" srcOrd="0" destOrd="0" presId="urn:microsoft.com/office/officeart/2005/8/layout/chevron1"/>
    <dgm:cxn modelId="{9D627E32-8413-453D-AB52-5E679876E287}" type="presOf" srcId="{E799F325-DCBF-47F4-91EF-47B340780E3A}" destId="{65112F20-51E7-42AD-870E-1BA0727394B1}" srcOrd="0" destOrd="0" presId="urn:microsoft.com/office/officeart/2005/8/layout/chevron1"/>
    <dgm:cxn modelId="{44B41A92-5179-48AC-A171-3F396FACBD93}" srcId="{E799F325-DCBF-47F4-91EF-47B340780E3A}" destId="{F2C63416-31EA-4A44-A843-94E2A41AFE3D}" srcOrd="7" destOrd="0" parTransId="{9C1CC0E8-C69D-40E6-A5D1-2C2B6960DEA7}" sibTransId="{1993B117-362C-4A91-8922-62D360E6C6FF}"/>
    <dgm:cxn modelId="{F9A6B0E8-C3AA-4B3B-A8C5-264CBAFC9A8E}" type="presOf" srcId="{84836D4F-450A-46C4-B9B2-D8672CC52B2E}" destId="{B161E1AC-210C-4F29-8C82-BDFB8A190CA5}" srcOrd="0" destOrd="0" presId="urn:microsoft.com/office/officeart/2005/8/layout/chevron1"/>
    <dgm:cxn modelId="{22954F16-C363-4C24-A3B3-210A9A248135}" srcId="{E799F325-DCBF-47F4-91EF-47B340780E3A}" destId="{F69B7376-2863-4770-8B0B-28414723594A}" srcOrd="2" destOrd="0" parTransId="{ED00B243-575F-48A4-AFBF-DFFA33783A72}" sibTransId="{297B560A-788C-4979-A717-D0B1B66174C6}"/>
    <dgm:cxn modelId="{DFCC6F05-15E6-4461-8970-65D8CCA4FB24}" type="presOf" srcId="{7B9EBC75-3DD9-4AFF-A851-840256349D74}" destId="{59D5378B-DE03-49E6-BB2B-EA54BED0C02B}" srcOrd="0" destOrd="0" presId="urn:microsoft.com/office/officeart/2005/8/layout/chevron1"/>
    <dgm:cxn modelId="{AAABD45B-E4D6-4329-B768-4C65D40E7D1A}" srcId="{E799F325-DCBF-47F4-91EF-47B340780E3A}" destId="{150889EF-3A37-4955-A5A8-5BF32AD12206}" srcOrd="3" destOrd="0" parTransId="{F0FA20FB-BF8D-4246-AC04-C78FC569B72D}" sibTransId="{B604BDE1-D9E2-4CB8-9237-A1A2E44995E6}"/>
    <dgm:cxn modelId="{9EE5D1BC-EC4C-4002-B765-A14D73A7DD22}" type="presOf" srcId="{F69B7376-2863-4770-8B0B-28414723594A}" destId="{E356B311-5657-49AF-A0B3-734CDBA760A2}" srcOrd="0" destOrd="0" presId="urn:microsoft.com/office/officeart/2005/8/layout/chevron1"/>
    <dgm:cxn modelId="{AE8B5250-98FD-48AD-85B7-C33E46344F34}" srcId="{E799F325-DCBF-47F4-91EF-47B340780E3A}" destId="{06B7D1A0-9607-4AC7-8A0E-166966899577}" srcOrd="4" destOrd="0" parTransId="{FB615EBF-1E98-4483-8516-EA5EB1C1F799}" sibTransId="{10BD9892-C495-488B-B3AF-E309A8568B2F}"/>
    <dgm:cxn modelId="{04EAD547-2D63-477F-B573-5DAEE9ABB32B}" type="presOf" srcId="{150889EF-3A37-4955-A5A8-5BF32AD12206}" destId="{76C30478-CD1B-47F3-9FEF-B584DE5817BD}" srcOrd="0" destOrd="0" presId="urn:microsoft.com/office/officeart/2005/8/layout/chevron1"/>
    <dgm:cxn modelId="{1D0826E0-10A6-4E92-9FE9-2FBB745C8824}" srcId="{E799F325-DCBF-47F4-91EF-47B340780E3A}" destId="{7B9EBC75-3DD9-4AFF-A851-840256349D74}" srcOrd="1" destOrd="0" parTransId="{EEA20D8C-C503-4A7C-BE32-44A66C1D0FBD}" sibTransId="{4CE9471E-CF74-4E6C-B93D-43994D4C7D18}"/>
    <dgm:cxn modelId="{503E5EB8-5C07-456A-B5F0-46769F683329}" type="presOf" srcId="{0378427B-C949-436D-A2E6-6352FE859842}" destId="{B0A7DE8B-1984-40A9-87E7-60D815E90FFD}" srcOrd="0" destOrd="0" presId="urn:microsoft.com/office/officeart/2005/8/layout/chevron1"/>
    <dgm:cxn modelId="{D8DCDCCE-4606-4AC3-A0C1-5CA64C2F7F38}" srcId="{E799F325-DCBF-47F4-91EF-47B340780E3A}" destId="{0378427B-C949-436D-A2E6-6352FE859842}" srcOrd="0" destOrd="0" parTransId="{4EF271C8-A1C2-4381-B2B5-8D8176DB3EE6}" sibTransId="{FF67D465-4876-40C5-9DAE-AF401074204F}"/>
    <dgm:cxn modelId="{18A5EE59-037D-4656-AAC0-E0B89A257ABF}" srcId="{E799F325-DCBF-47F4-91EF-47B340780E3A}" destId="{26A56C47-FDEC-4A7F-A9EA-F802C25A9E14}" srcOrd="8" destOrd="0" parTransId="{2176B2A5-F945-4B06-8A2A-DFDE494A3CBE}" sibTransId="{2AE29E81-FB89-4FE4-8E56-19BB3BF89DD7}"/>
    <dgm:cxn modelId="{6A361875-3A72-4D65-990E-7A2F1874A989}" srcId="{E799F325-DCBF-47F4-91EF-47B340780E3A}" destId="{BAC9B566-044F-4C18-A653-FDFC7B7B19EB}" srcOrd="6" destOrd="0" parTransId="{6E13A9AE-0CC6-4D55-857D-65126393BFF5}" sibTransId="{C2EE52A4-397E-46A1-AFC4-36601FA1E8F2}"/>
    <dgm:cxn modelId="{59C1AC42-483F-42AF-A6AE-A5FEAB48AEC4}" type="presOf" srcId="{BAC9B566-044F-4C18-A653-FDFC7B7B19EB}" destId="{5E370E91-6F1A-46AE-BFF5-524AA50D37D3}" srcOrd="0" destOrd="0" presId="urn:microsoft.com/office/officeart/2005/8/layout/chevron1"/>
    <dgm:cxn modelId="{61E3DD08-53B6-4B1B-9A19-913CD1EA8919}" type="presOf" srcId="{F2C63416-31EA-4A44-A843-94E2A41AFE3D}" destId="{4745130B-5E4D-481C-A38B-56844DED83AB}" srcOrd="0" destOrd="0" presId="urn:microsoft.com/office/officeart/2005/8/layout/chevron1"/>
    <dgm:cxn modelId="{41958562-AED7-4E72-A406-CC40C74A3407}" type="presParOf" srcId="{65112F20-51E7-42AD-870E-1BA0727394B1}" destId="{B0A7DE8B-1984-40A9-87E7-60D815E90FFD}" srcOrd="0" destOrd="0" presId="urn:microsoft.com/office/officeart/2005/8/layout/chevron1"/>
    <dgm:cxn modelId="{F41DE213-E815-4468-9E67-54DC6CB9A86F}" type="presParOf" srcId="{65112F20-51E7-42AD-870E-1BA0727394B1}" destId="{FCDB89BE-F56F-4715-AC50-D1E960FE165A}" srcOrd="1" destOrd="0" presId="urn:microsoft.com/office/officeart/2005/8/layout/chevron1"/>
    <dgm:cxn modelId="{96C04B53-32B2-473E-BD33-2716F256C494}" type="presParOf" srcId="{65112F20-51E7-42AD-870E-1BA0727394B1}" destId="{59D5378B-DE03-49E6-BB2B-EA54BED0C02B}" srcOrd="2" destOrd="0" presId="urn:microsoft.com/office/officeart/2005/8/layout/chevron1"/>
    <dgm:cxn modelId="{6464B1AA-88CE-465C-9472-C1E356E71E0B}" type="presParOf" srcId="{65112F20-51E7-42AD-870E-1BA0727394B1}" destId="{408438A2-83EE-4E23-9062-1098D027D080}" srcOrd="3" destOrd="0" presId="urn:microsoft.com/office/officeart/2005/8/layout/chevron1"/>
    <dgm:cxn modelId="{71D893BB-623E-4048-AFCF-AFFBB895DE05}" type="presParOf" srcId="{65112F20-51E7-42AD-870E-1BA0727394B1}" destId="{E356B311-5657-49AF-A0B3-734CDBA760A2}" srcOrd="4" destOrd="0" presId="urn:microsoft.com/office/officeart/2005/8/layout/chevron1"/>
    <dgm:cxn modelId="{EEC11F60-0199-4D6F-AA92-FCAD17B7A127}" type="presParOf" srcId="{65112F20-51E7-42AD-870E-1BA0727394B1}" destId="{9D38E902-BF63-4DE2-B42E-1BB9AA4AE8BC}" srcOrd="5" destOrd="0" presId="urn:microsoft.com/office/officeart/2005/8/layout/chevron1"/>
    <dgm:cxn modelId="{F6D2269C-6119-4941-A1DB-256784ED0876}" type="presParOf" srcId="{65112F20-51E7-42AD-870E-1BA0727394B1}" destId="{76C30478-CD1B-47F3-9FEF-B584DE5817BD}" srcOrd="6" destOrd="0" presId="urn:microsoft.com/office/officeart/2005/8/layout/chevron1"/>
    <dgm:cxn modelId="{0E9A80C7-B2BE-4210-B4F5-D9F0E01E401E}" type="presParOf" srcId="{65112F20-51E7-42AD-870E-1BA0727394B1}" destId="{8CC9C216-C549-4CB5-B7C3-61ED28DDF5BF}" srcOrd="7" destOrd="0" presId="urn:microsoft.com/office/officeart/2005/8/layout/chevron1"/>
    <dgm:cxn modelId="{C96BC254-2C99-4142-A417-4F1AEBB2FC87}" type="presParOf" srcId="{65112F20-51E7-42AD-870E-1BA0727394B1}" destId="{4A6D65D4-E545-438E-9922-226B464FF0AE}" srcOrd="8" destOrd="0" presId="urn:microsoft.com/office/officeart/2005/8/layout/chevron1"/>
    <dgm:cxn modelId="{ADB625D3-FBF3-4CCA-835F-C3ECF1254865}" type="presParOf" srcId="{65112F20-51E7-42AD-870E-1BA0727394B1}" destId="{4BECD97B-D696-4A70-A775-C6358C1D21AF}" srcOrd="9" destOrd="0" presId="urn:microsoft.com/office/officeart/2005/8/layout/chevron1"/>
    <dgm:cxn modelId="{294546AA-61E1-43A3-B9CC-3B510A590567}" type="presParOf" srcId="{65112F20-51E7-42AD-870E-1BA0727394B1}" destId="{B161E1AC-210C-4F29-8C82-BDFB8A190CA5}" srcOrd="10" destOrd="0" presId="urn:microsoft.com/office/officeart/2005/8/layout/chevron1"/>
    <dgm:cxn modelId="{8DBBA945-103D-47F1-A7BA-0229B1DD2E4A}" type="presParOf" srcId="{65112F20-51E7-42AD-870E-1BA0727394B1}" destId="{AEDF1D3F-3E7B-4E70-BE41-C2A1A772E1FC}" srcOrd="11" destOrd="0" presId="urn:microsoft.com/office/officeart/2005/8/layout/chevron1"/>
    <dgm:cxn modelId="{92261E8C-89CA-451D-8A6E-7414A95F14C4}" type="presParOf" srcId="{65112F20-51E7-42AD-870E-1BA0727394B1}" destId="{5E370E91-6F1A-46AE-BFF5-524AA50D37D3}" srcOrd="12" destOrd="0" presId="urn:microsoft.com/office/officeart/2005/8/layout/chevron1"/>
    <dgm:cxn modelId="{DE4CC61B-8605-48C7-A73B-FD5F3DBA67B9}" type="presParOf" srcId="{65112F20-51E7-42AD-870E-1BA0727394B1}" destId="{042FE730-9673-4BEF-8E35-097447EC4740}" srcOrd="13" destOrd="0" presId="urn:microsoft.com/office/officeart/2005/8/layout/chevron1"/>
    <dgm:cxn modelId="{FA8D433D-E00F-4E55-8FCC-0B39D4F9A87F}" type="presParOf" srcId="{65112F20-51E7-42AD-870E-1BA0727394B1}" destId="{4745130B-5E4D-481C-A38B-56844DED83AB}" srcOrd="14" destOrd="0" presId="urn:microsoft.com/office/officeart/2005/8/layout/chevron1"/>
    <dgm:cxn modelId="{41EE0DF1-9CCD-4E86-B3BD-F5C052E6F486}" type="presParOf" srcId="{65112F20-51E7-42AD-870E-1BA0727394B1}" destId="{166333B4-C2B8-48EA-9A07-C3E3AA0255C8}" srcOrd="15" destOrd="0" presId="urn:microsoft.com/office/officeart/2005/8/layout/chevron1"/>
    <dgm:cxn modelId="{4EAD5390-12F0-4CA8-884A-A88EF536F8C6}" type="presParOf" srcId="{65112F20-51E7-42AD-870E-1BA0727394B1}" destId="{33FAB4D1-A68E-4ADC-943C-7E226024E5C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9F325-DCBF-47F4-91EF-47B340780E3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8427B-C949-436D-A2E6-6352FE85984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F271C8-A1C2-4381-B2B5-8D8176DB3EE6}" type="parTrans" cxnId="{D8DCDCCE-4606-4AC3-A0C1-5CA64C2F7F38}">
      <dgm:prSet/>
      <dgm:spPr/>
      <dgm:t>
        <a:bodyPr/>
        <a:lstStyle/>
        <a:p>
          <a:endParaRPr lang="en-US"/>
        </a:p>
      </dgm:t>
    </dgm:pt>
    <dgm:pt modelId="{FF67D465-4876-40C5-9DAE-AF401074204F}" type="sibTrans" cxnId="{D8DCDCCE-4606-4AC3-A0C1-5CA64C2F7F38}">
      <dgm:prSet/>
      <dgm:spPr/>
      <dgm:t>
        <a:bodyPr/>
        <a:lstStyle/>
        <a:p>
          <a:endParaRPr lang="en-US"/>
        </a:p>
      </dgm:t>
    </dgm:pt>
    <dgm:pt modelId="{7B9EBC75-3DD9-4AFF-A851-840256349D7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sz="800" b="0" dirty="0"/>
        </a:p>
      </dgm:t>
    </dgm:pt>
    <dgm:pt modelId="{EEA20D8C-C503-4A7C-BE32-44A66C1D0FBD}" type="parTrans" cxnId="{1D0826E0-10A6-4E92-9FE9-2FBB745C8824}">
      <dgm:prSet/>
      <dgm:spPr/>
      <dgm:t>
        <a:bodyPr/>
        <a:lstStyle/>
        <a:p>
          <a:endParaRPr lang="en-US"/>
        </a:p>
      </dgm:t>
    </dgm:pt>
    <dgm:pt modelId="{4CE9471E-CF74-4E6C-B93D-43994D4C7D18}" type="sibTrans" cxnId="{1D0826E0-10A6-4E92-9FE9-2FBB745C8824}">
      <dgm:prSet/>
      <dgm:spPr/>
      <dgm:t>
        <a:bodyPr/>
        <a:lstStyle/>
        <a:p>
          <a:endParaRPr lang="en-US"/>
        </a:p>
      </dgm:t>
    </dgm:pt>
    <dgm:pt modelId="{F69B7376-2863-4770-8B0B-28414723594A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b="1" u="sng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Production Process</a:t>
          </a:r>
          <a:endParaRPr lang="en-US" sz="2400" b="1" u="sng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00B243-575F-48A4-AFBF-DFFA33783A72}" type="parTrans" cxnId="{22954F16-C363-4C24-A3B3-210A9A248135}">
      <dgm:prSet/>
      <dgm:spPr/>
      <dgm:t>
        <a:bodyPr/>
        <a:lstStyle/>
        <a:p>
          <a:endParaRPr lang="en-US"/>
        </a:p>
      </dgm:t>
    </dgm:pt>
    <dgm:pt modelId="{297B560A-788C-4979-A717-D0B1B66174C6}" type="sibTrans" cxnId="{22954F16-C363-4C24-A3B3-210A9A248135}">
      <dgm:prSet/>
      <dgm:spPr/>
      <dgm:t>
        <a:bodyPr/>
        <a:lstStyle/>
        <a:p>
          <a:endParaRPr lang="en-US"/>
        </a:p>
      </dgm:t>
    </dgm:pt>
    <dgm:pt modelId="{150889EF-3A37-4955-A5A8-5BF32AD12206}">
      <dgm:prSet phldrT="[Text]" custT="1"/>
      <dgm:spPr/>
      <dgm:t>
        <a:bodyPr/>
        <a:lstStyle/>
        <a:p>
          <a:r>
            <a: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Heating and Refrigeration</a:t>
          </a:r>
          <a:endParaRPr lang="en-US" sz="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FA20FB-BF8D-4246-AC04-C78FC569B72D}" type="parTrans" cxnId="{AAABD45B-E4D6-4329-B768-4C65D40E7D1A}">
      <dgm:prSet/>
      <dgm:spPr/>
      <dgm:t>
        <a:bodyPr/>
        <a:lstStyle/>
        <a:p>
          <a:endParaRPr lang="en-US"/>
        </a:p>
      </dgm:t>
    </dgm:pt>
    <dgm:pt modelId="{B604BDE1-D9E2-4CB8-9237-A1A2E44995E6}" type="sibTrans" cxnId="{AAABD45B-E4D6-4329-B768-4C65D40E7D1A}">
      <dgm:prSet/>
      <dgm:spPr/>
      <dgm:t>
        <a:bodyPr/>
        <a:lstStyle/>
        <a:p>
          <a:endParaRPr lang="en-US"/>
        </a:p>
      </dgm:t>
    </dgm:pt>
    <dgm:pt modelId="{06B7D1A0-9607-4AC7-8A0E-166966899577}">
      <dgm:prSet phldrT="[Text]" custT="1"/>
      <dgm:spPr/>
      <dgm:t>
        <a:bodyPr/>
        <a:lstStyle/>
        <a:p>
          <a:r>
            <a:rPr lang="en-US" sz="800" dirty="0" smtClean="0"/>
            <a:t>Maintenance</a:t>
          </a:r>
          <a:endParaRPr lang="en-US" sz="800" dirty="0"/>
        </a:p>
      </dgm:t>
    </dgm:pt>
    <dgm:pt modelId="{FB615EBF-1E98-4483-8516-EA5EB1C1F799}" type="parTrans" cxnId="{AE8B5250-98FD-48AD-85B7-C33E46344F34}">
      <dgm:prSet/>
      <dgm:spPr/>
      <dgm:t>
        <a:bodyPr/>
        <a:lstStyle/>
        <a:p>
          <a:endParaRPr lang="en-US"/>
        </a:p>
      </dgm:t>
    </dgm:pt>
    <dgm:pt modelId="{10BD9892-C495-488B-B3AF-E309A8568B2F}" type="sibTrans" cxnId="{AE8B5250-98FD-48AD-85B7-C33E46344F34}">
      <dgm:prSet/>
      <dgm:spPr/>
      <dgm:t>
        <a:bodyPr/>
        <a:lstStyle/>
        <a:p>
          <a:endParaRPr lang="en-US"/>
        </a:p>
      </dgm:t>
    </dgm:pt>
    <dgm:pt modelId="{84836D4F-450A-46C4-B9B2-D8672CC52B2E}">
      <dgm:prSet phldrT="[Text]" custT="1"/>
      <dgm:spPr/>
      <dgm:t>
        <a:bodyPr/>
        <a:lstStyle/>
        <a:p>
          <a:r>
            <a:rPr lang="en-US" sz="800" dirty="0" smtClean="0"/>
            <a:t>Tasks and Assignments</a:t>
          </a:r>
          <a:endParaRPr lang="en-US" sz="800" dirty="0"/>
        </a:p>
      </dgm:t>
    </dgm:pt>
    <dgm:pt modelId="{03CEC769-B540-4A35-AC5A-580A85785A2F}" type="parTrans" cxnId="{F92E9C0D-B9B4-4824-806A-9FC0E202395F}">
      <dgm:prSet/>
      <dgm:spPr/>
      <dgm:t>
        <a:bodyPr/>
        <a:lstStyle/>
        <a:p>
          <a:endParaRPr lang="en-US"/>
        </a:p>
      </dgm:t>
    </dgm:pt>
    <dgm:pt modelId="{E5BA07CD-7BA1-4191-B747-063E0DF7996F}" type="sibTrans" cxnId="{F92E9C0D-B9B4-4824-806A-9FC0E202395F}">
      <dgm:prSet/>
      <dgm:spPr/>
      <dgm:t>
        <a:bodyPr/>
        <a:lstStyle/>
        <a:p>
          <a:endParaRPr lang="en-US"/>
        </a:p>
      </dgm:t>
    </dgm:pt>
    <dgm:pt modelId="{BAC9B566-044F-4C18-A653-FDFC7B7B19EB}">
      <dgm:prSet phldrT="[Text]" custT="1"/>
      <dgm:spPr/>
      <dgm:t>
        <a:bodyPr/>
        <a:lstStyle/>
        <a:p>
          <a:r>
            <a:rPr lang="en-US" sz="800" dirty="0" smtClean="0"/>
            <a:t>Learnings</a:t>
          </a:r>
          <a:endParaRPr lang="en-US" sz="800" dirty="0"/>
        </a:p>
      </dgm:t>
    </dgm:pt>
    <dgm:pt modelId="{6E13A9AE-0CC6-4D55-857D-65126393BFF5}" type="parTrans" cxnId="{6A361875-3A72-4D65-990E-7A2F1874A989}">
      <dgm:prSet/>
      <dgm:spPr/>
      <dgm:t>
        <a:bodyPr/>
        <a:lstStyle/>
        <a:p>
          <a:endParaRPr lang="en-US"/>
        </a:p>
      </dgm:t>
    </dgm:pt>
    <dgm:pt modelId="{C2EE52A4-397E-46A1-AFC4-36601FA1E8F2}" type="sibTrans" cxnId="{6A361875-3A72-4D65-990E-7A2F1874A989}">
      <dgm:prSet/>
      <dgm:spPr/>
      <dgm:t>
        <a:bodyPr/>
        <a:lstStyle/>
        <a:p>
          <a:endParaRPr lang="en-US"/>
        </a:p>
      </dgm:t>
    </dgm:pt>
    <dgm:pt modelId="{F2C63416-31EA-4A44-A843-94E2A41AFE3D}">
      <dgm:prSet phldrT="[Text]" custT="1"/>
      <dgm:spPr/>
      <dgm:t>
        <a:bodyPr/>
        <a:lstStyle/>
        <a:p>
          <a:r>
            <a:rPr lang="en-US" sz="800" dirty="0" smtClean="0"/>
            <a:t>Conclusions</a:t>
          </a:r>
          <a:endParaRPr lang="en-US" sz="800" dirty="0"/>
        </a:p>
      </dgm:t>
    </dgm:pt>
    <dgm:pt modelId="{9C1CC0E8-C69D-40E6-A5D1-2C2B6960DEA7}" type="parTrans" cxnId="{44B41A92-5179-48AC-A171-3F396FACBD93}">
      <dgm:prSet/>
      <dgm:spPr/>
      <dgm:t>
        <a:bodyPr/>
        <a:lstStyle/>
        <a:p>
          <a:endParaRPr lang="en-US"/>
        </a:p>
      </dgm:t>
    </dgm:pt>
    <dgm:pt modelId="{1993B117-362C-4A91-8922-62D360E6C6FF}" type="sibTrans" cxnId="{44B41A92-5179-48AC-A171-3F396FACBD93}">
      <dgm:prSet/>
      <dgm:spPr/>
      <dgm:t>
        <a:bodyPr/>
        <a:lstStyle/>
        <a:p>
          <a:endParaRPr lang="en-US"/>
        </a:p>
      </dgm:t>
    </dgm:pt>
    <dgm:pt modelId="{26A56C47-FDEC-4A7F-A9EA-F802C25A9E14}">
      <dgm:prSet phldrT="[Text]" custT="1"/>
      <dgm:spPr/>
      <dgm:t>
        <a:bodyPr/>
        <a:lstStyle/>
        <a:p>
          <a:r>
            <a:rPr lang="en-US" sz="800" dirty="0" smtClean="0"/>
            <a:t>References</a:t>
          </a:r>
          <a:endParaRPr lang="en-US" sz="800" dirty="0"/>
        </a:p>
      </dgm:t>
    </dgm:pt>
    <dgm:pt modelId="{2176B2A5-F945-4B06-8A2A-DFDE494A3CBE}" type="parTrans" cxnId="{18A5EE59-037D-4656-AAC0-E0B89A257ABF}">
      <dgm:prSet/>
      <dgm:spPr/>
      <dgm:t>
        <a:bodyPr/>
        <a:lstStyle/>
        <a:p>
          <a:endParaRPr lang="en-US"/>
        </a:p>
      </dgm:t>
    </dgm:pt>
    <dgm:pt modelId="{2AE29E81-FB89-4FE4-8E56-19BB3BF89DD7}" type="sibTrans" cxnId="{18A5EE59-037D-4656-AAC0-E0B89A257ABF}">
      <dgm:prSet/>
      <dgm:spPr/>
      <dgm:t>
        <a:bodyPr/>
        <a:lstStyle/>
        <a:p>
          <a:endParaRPr lang="en-US"/>
        </a:p>
      </dgm:t>
    </dgm:pt>
    <dgm:pt modelId="{65112F20-51E7-42AD-870E-1BA0727394B1}" type="pres">
      <dgm:prSet presAssocID="{E799F325-DCBF-47F4-91EF-47B340780E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A7DE8B-1984-40A9-87E7-60D815E90FFD}" type="pres">
      <dgm:prSet presAssocID="{0378427B-C949-436D-A2E6-6352FE859842}" presName="parTxOnly" presStyleLbl="node1" presStyleIdx="0" presStyleCnt="9" custScaleX="88938" custScaleY="1077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B89BE-F56F-4715-AC50-D1E960FE165A}" type="pres">
      <dgm:prSet presAssocID="{FF67D465-4876-40C5-9DAE-AF401074204F}" presName="parTxOnlySpace" presStyleCnt="0"/>
      <dgm:spPr/>
    </dgm:pt>
    <dgm:pt modelId="{59D5378B-DE03-49E6-BB2B-EA54BED0C02B}" type="pres">
      <dgm:prSet presAssocID="{7B9EBC75-3DD9-4AFF-A851-840256349D74}" presName="parTxOnly" presStyleLbl="node1" presStyleIdx="1" presStyleCnt="9" custScaleX="122100" custScaleY="1050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438A2-83EE-4E23-9062-1098D027D080}" type="pres">
      <dgm:prSet presAssocID="{4CE9471E-CF74-4E6C-B93D-43994D4C7D18}" presName="parTxOnlySpace" presStyleCnt="0"/>
      <dgm:spPr/>
    </dgm:pt>
    <dgm:pt modelId="{E356B311-5657-49AF-A0B3-734CDBA760A2}" type="pres">
      <dgm:prSet presAssocID="{F69B7376-2863-4770-8B0B-28414723594A}" presName="parTxOnly" presStyleLbl="node1" presStyleIdx="2" presStyleCnt="9" custScaleX="199592" custScaleY="1522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8E902-BF63-4DE2-B42E-1BB9AA4AE8BC}" type="pres">
      <dgm:prSet presAssocID="{297B560A-788C-4979-A717-D0B1B66174C6}" presName="parTxOnlySpace" presStyleCnt="0"/>
      <dgm:spPr/>
    </dgm:pt>
    <dgm:pt modelId="{76C30478-CD1B-47F3-9FEF-B584DE5817BD}" type="pres">
      <dgm:prSet presAssocID="{150889EF-3A37-4955-A5A8-5BF32AD12206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9C216-C549-4CB5-B7C3-61ED28DDF5BF}" type="pres">
      <dgm:prSet presAssocID="{B604BDE1-D9E2-4CB8-9237-A1A2E44995E6}" presName="parTxOnlySpace" presStyleCnt="0"/>
      <dgm:spPr/>
    </dgm:pt>
    <dgm:pt modelId="{4A6D65D4-E545-438E-9922-226B464FF0AE}" type="pres">
      <dgm:prSet presAssocID="{06B7D1A0-9607-4AC7-8A0E-166966899577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CD97B-D696-4A70-A775-C6358C1D21AF}" type="pres">
      <dgm:prSet presAssocID="{10BD9892-C495-488B-B3AF-E309A8568B2F}" presName="parTxOnlySpace" presStyleCnt="0"/>
      <dgm:spPr/>
    </dgm:pt>
    <dgm:pt modelId="{B161E1AC-210C-4F29-8C82-BDFB8A190CA5}" type="pres">
      <dgm:prSet presAssocID="{84836D4F-450A-46C4-B9B2-D8672CC52B2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F1D3F-3E7B-4E70-BE41-C2A1A772E1FC}" type="pres">
      <dgm:prSet presAssocID="{E5BA07CD-7BA1-4191-B747-063E0DF7996F}" presName="parTxOnlySpace" presStyleCnt="0"/>
      <dgm:spPr/>
    </dgm:pt>
    <dgm:pt modelId="{5E370E91-6F1A-46AE-BFF5-524AA50D37D3}" type="pres">
      <dgm:prSet presAssocID="{BAC9B566-044F-4C18-A653-FDFC7B7B19E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E730-9673-4BEF-8E35-097447EC4740}" type="pres">
      <dgm:prSet presAssocID="{C2EE52A4-397E-46A1-AFC4-36601FA1E8F2}" presName="parTxOnlySpace" presStyleCnt="0"/>
      <dgm:spPr/>
    </dgm:pt>
    <dgm:pt modelId="{4745130B-5E4D-481C-A38B-56844DED83AB}" type="pres">
      <dgm:prSet presAssocID="{F2C63416-31EA-4A44-A843-94E2A41AFE3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333B4-C2B8-48EA-9A07-C3E3AA0255C8}" type="pres">
      <dgm:prSet presAssocID="{1993B117-362C-4A91-8922-62D360E6C6FF}" presName="parTxOnlySpace" presStyleCnt="0"/>
      <dgm:spPr/>
    </dgm:pt>
    <dgm:pt modelId="{33FAB4D1-A68E-4ADC-943C-7E226024E5CD}" type="pres">
      <dgm:prSet presAssocID="{26A56C47-FDEC-4A7F-A9EA-F802C25A9E14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95B2CF-6476-4B6D-900D-313AFE9C4233}" type="presOf" srcId="{06B7D1A0-9607-4AC7-8A0E-166966899577}" destId="{4A6D65D4-E545-438E-9922-226B464FF0AE}" srcOrd="0" destOrd="0" presId="urn:microsoft.com/office/officeart/2005/8/layout/chevron1"/>
    <dgm:cxn modelId="{F92E9C0D-B9B4-4824-806A-9FC0E202395F}" srcId="{E799F325-DCBF-47F4-91EF-47B340780E3A}" destId="{84836D4F-450A-46C4-B9B2-D8672CC52B2E}" srcOrd="5" destOrd="0" parTransId="{03CEC769-B540-4A35-AC5A-580A85785A2F}" sibTransId="{E5BA07CD-7BA1-4191-B747-063E0DF7996F}"/>
    <dgm:cxn modelId="{2797EB0E-DF6B-4539-8F88-F51530120A86}" type="presOf" srcId="{F69B7376-2863-4770-8B0B-28414723594A}" destId="{E356B311-5657-49AF-A0B3-734CDBA760A2}" srcOrd="0" destOrd="0" presId="urn:microsoft.com/office/officeart/2005/8/layout/chevron1"/>
    <dgm:cxn modelId="{1895F1AD-FE93-405C-A4DD-D53A85F083B4}" type="presOf" srcId="{26A56C47-FDEC-4A7F-A9EA-F802C25A9E14}" destId="{33FAB4D1-A68E-4ADC-943C-7E226024E5CD}" srcOrd="0" destOrd="0" presId="urn:microsoft.com/office/officeart/2005/8/layout/chevron1"/>
    <dgm:cxn modelId="{F54D4047-1BF8-4FCA-A282-A74E5E5655E5}" type="presOf" srcId="{7B9EBC75-3DD9-4AFF-A851-840256349D74}" destId="{59D5378B-DE03-49E6-BB2B-EA54BED0C02B}" srcOrd="0" destOrd="0" presId="urn:microsoft.com/office/officeart/2005/8/layout/chevron1"/>
    <dgm:cxn modelId="{44B41A92-5179-48AC-A171-3F396FACBD93}" srcId="{E799F325-DCBF-47F4-91EF-47B340780E3A}" destId="{F2C63416-31EA-4A44-A843-94E2A41AFE3D}" srcOrd="7" destOrd="0" parTransId="{9C1CC0E8-C69D-40E6-A5D1-2C2B6960DEA7}" sibTransId="{1993B117-362C-4A91-8922-62D360E6C6FF}"/>
    <dgm:cxn modelId="{22954F16-C363-4C24-A3B3-210A9A248135}" srcId="{E799F325-DCBF-47F4-91EF-47B340780E3A}" destId="{F69B7376-2863-4770-8B0B-28414723594A}" srcOrd="2" destOrd="0" parTransId="{ED00B243-575F-48A4-AFBF-DFFA33783A72}" sibTransId="{297B560A-788C-4979-A717-D0B1B66174C6}"/>
    <dgm:cxn modelId="{593E5D6E-5E73-471C-86F2-EB3258674DF6}" type="presOf" srcId="{0378427B-C949-436D-A2E6-6352FE859842}" destId="{B0A7DE8B-1984-40A9-87E7-60D815E90FFD}" srcOrd="0" destOrd="0" presId="urn:microsoft.com/office/officeart/2005/8/layout/chevron1"/>
    <dgm:cxn modelId="{9B928F11-DFC0-452B-B6C9-CE4120228B30}" type="presOf" srcId="{BAC9B566-044F-4C18-A653-FDFC7B7B19EB}" destId="{5E370E91-6F1A-46AE-BFF5-524AA50D37D3}" srcOrd="0" destOrd="0" presId="urn:microsoft.com/office/officeart/2005/8/layout/chevron1"/>
    <dgm:cxn modelId="{AAABD45B-E4D6-4329-B768-4C65D40E7D1A}" srcId="{E799F325-DCBF-47F4-91EF-47B340780E3A}" destId="{150889EF-3A37-4955-A5A8-5BF32AD12206}" srcOrd="3" destOrd="0" parTransId="{F0FA20FB-BF8D-4246-AC04-C78FC569B72D}" sibTransId="{B604BDE1-D9E2-4CB8-9237-A1A2E44995E6}"/>
    <dgm:cxn modelId="{AE8B5250-98FD-48AD-85B7-C33E46344F34}" srcId="{E799F325-DCBF-47F4-91EF-47B340780E3A}" destId="{06B7D1A0-9607-4AC7-8A0E-166966899577}" srcOrd="4" destOrd="0" parTransId="{FB615EBF-1E98-4483-8516-EA5EB1C1F799}" sibTransId="{10BD9892-C495-488B-B3AF-E309A8568B2F}"/>
    <dgm:cxn modelId="{E255A79B-42F9-41A5-BB5B-0CA5C48F44DA}" type="presOf" srcId="{84836D4F-450A-46C4-B9B2-D8672CC52B2E}" destId="{B161E1AC-210C-4F29-8C82-BDFB8A190CA5}" srcOrd="0" destOrd="0" presId="urn:microsoft.com/office/officeart/2005/8/layout/chevron1"/>
    <dgm:cxn modelId="{8A10AED7-2877-48EF-A4E4-DC2A50FD7934}" type="presOf" srcId="{E799F325-DCBF-47F4-91EF-47B340780E3A}" destId="{65112F20-51E7-42AD-870E-1BA0727394B1}" srcOrd="0" destOrd="0" presId="urn:microsoft.com/office/officeart/2005/8/layout/chevron1"/>
    <dgm:cxn modelId="{1D0826E0-10A6-4E92-9FE9-2FBB745C8824}" srcId="{E799F325-DCBF-47F4-91EF-47B340780E3A}" destId="{7B9EBC75-3DD9-4AFF-A851-840256349D74}" srcOrd="1" destOrd="0" parTransId="{EEA20D8C-C503-4A7C-BE32-44A66C1D0FBD}" sibTransId="{4CE9471E-CF74-4E6C-B93D-43994D4C7D18}"/>
    <dgm:cxn modelId="{9A7C0BBE-482A-46BD-80D3-0325A8418BF1}" type="presOf" srcId="{F2C63416-31EA-4A44-A843-94E2A41AFE3D}" destId="{4745130B-5E4D-481C-A38B-56844DED83AB}" srcOrd="0" destOrd="0" presId="urn:microsoft.com/office/officeart/2005/8/layout/chevron1"/>
    <dgm:cxn modelId="{D8DCDCCE-4606-4AC3-A0C1-5CA64C2F7F38}" srcId="{E799F325-DCBF-47F4-91EF-47B340780E3A}" destId="{0378427B-C949-436D-A2E6-6352FE859842}" srcOrd="0" destOrd="0" parTransId="{4EF271C8-A1C2-4381-B2B5-8D8176DB3EE6}" sibTransId="{FF67D465-4876-40C5-9DAE-AF401074204F}"/>
    <dgm:cxn modelId="{18A5EE59-037D-4656-AAC0-E0B89A257ABF}" srcId="{E799F325-DCBF-47F4-91EF-47B340780E3A}" destId="{26A56C47-FDEC-4A7F-A9EA-F802C25A9E14}" srcOrd="8" destOrd="0" parTransId="{2176B2A5-F945-4B06-8A2A-DFDE494A3CBE}" sibTransId="{2AE29E81-FB89-4FE4-8E56-19BB3BF89DD7}"/>
    <dgm:cxn modelId="{6A361875-3A72-4D65-990E-7A2F1874A989}" srcId="{E799F325-DCBF-47F4-91EF-47B340780E3A}" destId="{BAC9B566-044F-4C18-A653-FDFC7B7B19EB}" srcOrd="6" destOrd="0" parTransId="{6E13A9AE-0CC6-4D55-857D-65126393BFF5}" sibTransId="{C2EE52A4-397E-46A1-AFC4-36601FA1E8F2}"/>
    <dgm:cxn modelId="{43324A33-65B7-416B-9C30-0234E566BD8D}" type="presOf" srcId="{150889EF-3A37-4955-A5A8-5BF32AD12206}" destId="{76C30478-CD1B-47F3-9FEF-B584DE5817BD}" srcOrd="0" destOrd="0" presId="urn:microsoft.com/office/officeart/2005/8/layout/chevron1"/>
    <dgm:cxn modelId="{B93AA30F-45C6-4CD4-A0FA-B05727944EA3}" type="presParOf" srcId="{65112F20-51E7-42AD-870E-1BA0727394B1}" destId="{B0A7DE8B-1984-40A9-87E7-60D815E90FFD}" srcOrd="0" destOrd="0" presId="urn:microsoft.com/office/officeart/2005/8/layout/chevron1"/>
    <dgm:cxn modelId="{CF29DCAE-1233-48C3-9F9D-EC3CCAB81DDF}" type="presParOf" srcId="{65112F20-51E7-42AD-870E-1BA0727394B1}" destId="{FCDB89BE-F56F-4715-AC50-D1E960FE165A}" srcOrd="1" destOrd="0" presId="urn:microsoft.com/office/officeart/2005/8/layout/chevron1"/>
    <dgm:cxn modelId="{2D1841D5-131B-43F5-927D-6C7EF23324E6}" type="presParOf" srcId="{65112F20-51E7-42AD-870E-1BA0727394B1}" destId="{59D5378B-DE03-49E6-BB2B-EA54BED0C02B}" srcOrd="2" destOrd="0" presId="urn:microsoft.com/office/officeart/2005/8/layout/chevron1"/>
    <dgm:cxn modelId="{AD52183D-2823-449D-8F18-43CBFA0EBF55}" type="presParOf" srcId="{65112F20-51E7-42AD-870E-1BA0727394B1}" destId="{408438A2-83EE-4E23-9062-1098D027D080}" srcOrd="3" destOrd="0" presId="urn:microsoft.com/office/officeart/2005/8/layout/chevron1"/>
    <dgm:cxn modelId="{83A7BCF1-D71F-45DF-A64A-9DAAE72BE679}" type="presParOf" srcId="{65112F20-51E7-42AD-870E-1BA0727394B1}" destId="{E356B311-5657-49AF-A0B3-734CDBA760A2}" srcOrd="4" destOrd="0" presId="urn:microsoft.com/office/officeart/2005/8/layout/chevron1"/>
    <dgm:cxn modelId="{A986335B-121E-4E9F-9515-95132F3BE87D}" type="presParOf" srcId="{65112F20-51E7-42AD-870E-1BA0727394B1}" destId="{9D38E902-BF63-4DE2-B42E-1BB9AA4AE8BC}" srcOrd="5" destOrd="0" presId="urn:microsoft.com/office/officeart/2005/8/layout/chevron1"/>
    <dgm:cxn modelId="{0D27B7FB-89BE-438F-BFF4-1206FF2D089F}" type="presParOf" srcId="{65112F20-51E7-42AD-870E-1BA0727394B1}" destId="{76C30478-CD1B-47F3-9FEF-B584DE5817BD}" srcOrd="6" destOrd="0" presId="urn:microsoft.com/office/officeart/2005/8/layout/chevron1"/>
    <dgm:cxn modelId="{08FE27B9-1CA0-423F-B95B-DCD37199E425}" type="presParOf" srcId="{65112F20-51E7-42AD-870E-1BA0727394B1}" destId="{8CC9C216-C549-4CB5-B7C3-61ED28DDF5BF}" srcOrd="7" destOrd="0" presId="urn:microsoft.com/office/officeart/2005/8/layout/chevron1"/>
    <dgm:cxn modelId="{996909A1-12F2-4954-A00D-8F0B04D46370}" type="presParOf" srcId="{65112F20-51E7-42AD-870E-1BA0727394B1}" destId="{4A6D65D4-E545-438E-9922-226B464FF0AE}" srcOrd="8" destOrd="0" presId="urn:microsoft.com/office/officeart/2005/8/layout/chevron1"/>
    <dgm:cxn modelId="{90507636-C313-4C2B-B919-6026AF09107F}" type="presParOf" srcId="{65112F20-51E7-42AD-870E-1BA0727394B1}" destId="{4BECD97B-D696-4A70-A775-C6358C1D21AF}" srcOrd="9" destOrd="0" presId="urn:microsoft.com/office/officeart/2005/8/layout/chevron1"/>
    <dgm:cxn modelId="{0C337826-AB1C-4A62-A6E5-906875B74B0F}" type="presParOf" srcId="{65112F20-51E7-42AD-870E-1BA0727394B1}" destId="{B161E1AC-210C-4F29-8C82-BDFB8A190CA5}" srcOrd="10" destOrd="0" presId="urn:microsoft.com/office/officeart/2005/8/layout/chevron1"/>
    <dgm:cxn modelId="{80C6AC92-8C4C-449B-A992-FB84DABB8331}" type="presParOf" srcId="{65112F20-51E7-42AD-870E-1BA0727394B1}" destId="{AEDF1D3F-3E7B-4E70-BE41-C2A1A772E1FC}" srcOrd="11" destOrd="0" presId="urn:microsoft.com/office/officeart/2005/8/layout/chevron1"/>
    <dgm:cxn modelId="{15539B05-8FD8-48FC-B848-7130445A7211}" type="presParOf" srcId="{65112F20-51E7-42AD-870E-1BA0727394B1}" destId="{5E370E91-6F1A-46AE-BFF5-524AA50D37D3}" srcOrd="12" destOrd="0" presId="urn:microsoft.com/office/officeart/2005/8/layout/chevron1"/>
    <dgm:cxn modelId="{914EECC3-602B-4C9F-98D8-FBF77DD680D2}" type="presParOf" srcId="{65112F20-51E7-42AD-870E-1BA0727394B1}" destId="{042FE730-9673-4BEF-8E35-097447EC4740}" srcOrd="13" destOrd="0" presId="urn:microsoft.com/office/officeart/2005/8/layout/chevron1"/>
    <dgm:cxn modelId="{EB60E2B5-D91D-4EFF-9679-5A2DEEDA5178}" type="presParOf" srcId="{65112F20-51E7-42AD-870E-1BA0727394B1}" destId="{4745130B-5E4D-481C-A38B-56844DED83AB}" srcOrd="14" destOrd="0" presId="urn:microsoft.com/office/officeart/2005/8/layout/chevron1"/>
    <dgm:cxn modelId="{06C0A1B4-29ED-4EE2-BCCA-A07D1E66A343}" type="presParOf" srcId="{65112F20-51E7-42AD-870E-1BA0727394B1}" destId="{166333B4-C2B8-48EA-9A07-C3E3AA0255C8}" srcOrd="15" destOrd="0" presId="urn:microsoft.com/office/officeart/2005/8/layout/chevron1"/>
    <dgm:cxn modelId="{CD152D60-49AE-4943-BDED-27222C2C771E}" type="presParOf" srcId="{65112F20-51E7-42AD-870E-1BA0727394B1}" destId="{33FAB4D1-A68E-4ADC-943C-7E226024E5C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99F325-DCBF-47F4-91EF-47B340780E3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8427B-C949-436D-A2E6-6352FE85984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F271C8-A1C2-4381-B2B5-8D8176DB3EE6}" type="parTrans" cxnId="{D8DCDCCE-4606-4AC3-A0C1-5CA64C2F7F38}">
      <dgm:prSet/>
      <dgm:spPr/>
      <dgm:t>
        <a:bodyPr/>
        <a:lstStyle/>
        <a:p>
          <a:endParaRPr lang="en-US"/>
        </a:p>
      </dgm:t>
    </dgm:pt>
    <dgm:pt modelId="{FF67D465-4876-40C5-9DAE-AF401074204F}" type="sibTrans" cxnId="{D8DCDCCE-4606-4AC3-A0C1-5CA64C2F7F38}">
      <dgm:prSet/>
      <dgm:spPr/>
      <dgm:t>
        <a:bodyPr/>
        <a:lstStyle/>
        <a:p>
          <a:endParaRPr lang="en-US"/>
        </a:p>
      </dgm:t>
    </dgm:pt>
    <dgm:pt modelId="{7B9EBC75-3DD9-4AFF-A851-840256349D7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sz="800" b="0" dirty="0"/>
        </a:p>
      </dgm:t>
    </dgm:pt>
    <dgm:pt modelId="{EEA20D8C-C503-4A7C-BE32-44A66C1D0FBD}" type="parTrans" cxnId="{1D0826E0-10A6-4E92-9FE9-2FBB745C8824}">
      <dgm:prSet/>
      <dgm:spPr/>
      <dgm:t>
        <a:bodyPr/>
        <a:lstStyle/>
        <a:p>
          <a:endParaRPr lang="en-US"/>
        </a:p>
      </dgm:t>
    </dgm:pt>
    <dgm:pt modelId="{4CE9471E-CF74-4E6C-B93D-43994D4C7D18}" type="sibTrans" cxnId="{1D0826E0-10A6-4E92-9FE9-2FBB745C8824}">
      <dgm:prSet/>
      <dgm:spPr/>
      <dgm:t>
        <a:bodyPr/>
        <a:lstStyle/>
        <a:p>
          <a:endParaRPr lang="en-US"/>
        </a:p>
      </dgm:t>
    </dgm:pt>
    <dgm:pt modelId="{F69B7376-2863-4770-8B0B-28414723594A}">
      <dgm:prSet phldrT="[Text]" custT="1"/>
      <dgm:spPr/>
      <dgm:t>
        <a:bodyPr/>
        <a:lstStyle/>
        <a:p>
          <a:r>
            <a:rPr lang="en-US" sz="800" dirty="0" smtClean="0"/>
            <a:t>Production Process</a:t>
          </a:r>
          <a:endParaRPr lang="en-US" sz="800" dirty="0"/>
        </a:p>
      </dgm:t>
    </dgm:pt>
    <dgm:pt modelId="{ED00B243-575F-48A4-AFBF-DFFA33783A72}" type="parTrans" cxnId="{22954F16-C363-4C24-A3B3-210A9A248135}">
      <dgm:prSet/>
      <dgm:spPr/>
      <dgm:t>
        <a:bodyPr/>
        <a:lstStyle/>
        <a:p>
          <a:endParaRPr lang="en-US"/>
        </a:p>
      </dgm:t>
    </dgm:pt>
    <dgm:pt modelId="{297B560A-788C-4979-A717-D0B1B66174C6}" type="sibTrans" cxnId="{22954F16-C363-4C24-A3B3-210A9A248135}">
      <dgm:prSet/>
      <dgm:spPr/>
      <dgm:t>
        <a:bodyPr/>
        <a:lstStyle/>
        <a:p>
          <a:endParaRPr lang="en-US"/>
        </a:p>
      </dgm:t>
    </dgm:pt>
    <dgm:pt modelId="{150889EF-3A37-4955-A5A8-5BF32AD12206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b="1" u="sng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Heating and Refrigeration</a:t>
          </a:r>
          <a:endParaRPr lang="en-US" sz="2400" b="1" u="sng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FA20FB-BF8D-4246-AC04-C78FC569B72D}" type="parTrans" cxnId="{AAABD45B-E4D6-4329-B768-4C65D40E7D1A}">
      <dgm:prSet/>
      <dgm:spPr/>
      <dgm:t>
        <a:bodyPr/>
        <a:lstStyle/>
        <a:p>
          <a:endParaRPr lang="en-US"/>
        </a:p>
      </dgm:t>
    </dgm:pt>
    <dgm:pt modelId="{B604BDE1-D9E2-4CB8-9237-A1A2E44995E6}" type="sibTrans" cxnId="{AAABD45B-E4D6-4329-B768-4C65D40E7D1A}">
      <dgm:prSet/>
      <dgm:spPr/>
      <dgm:t>
        <a:bodyPr/>
        <a:lstStyle/>
        <a:p>
          <a:endParaRPr lang="en-US"/>
        </a:p>
      </dgm:t>
    </dgm:pt>
    <dgm:pt modelId="{06B7D1A0-9607-4AC7-8A0E-166966899577}">
      <dgm:prSet phldrT="[Text]" custT="1"/>
      <dgm:spPr/>
      <dgm:t>
        <a:bodyPr/>
        <a:lstStyle/>
        <a:p>
          <a:r>
            <a:rPr lang="en-US" sz="800" dirty="0" smtClean="0"/>
            <a:t>Maintenance</a:t>
          </a:r>
          <a:endParaRPr lang="en-US" sz="800" dirty="0"/>
        </a:p>
      </dgm:t>
    </dgm:pt>
    <dgm:pt modelId="{FB615EBF-1E98-4483-8516-EA5EB1C1F799}" type="parTrans" cxnId="{AE8B5250-98FD-48AD-85B7-C33E46344F34}">
      <dgm:prSet/>
      <dgm:spPr/>
      <dgm:t>
        <a:bodyPr/>
        <a:lstStyle/>
        <a:p>
          <a:endParaRPr lang="en-US"/>
        </a:p>
      </dgm:t>
    </dgm:pt>
    <dgm:pt modelId="{10BD9892-C495-488B-B3AF-E309A8568B2F}" type="sibTrans" cxnId="{AE8B5250-98FD-48AD-85B7-C33E46344F34}">
      <dgm:prSet/>
      <dgm:spPr/>
      <dgm:t>
        <a:bodyPr/>
        <a:lstStyle/>
        <a:p>
          <a:endParaRPr lang="en-US"/>
        </a:p>
      </dgm:t>
    </dgm:pt>
    <dgm:pt modelId="{84836D4F-450A-46C4-B9B2-D8672CC52B2E}">
      <dgm:prSet phldrT="[Text]" custT="1"/>
      <dgm:spPr/>
      <dgm:t>
        <a:bodyPr/>
        <a:lstStyle/>
        <a:p>
          <a:r>
            <a:rPr lang="en-US" sz="800" dirty="0" smtClean="0"/>
            <a:t>Tasks and Assignments</a:t>
          </a:r>
          <a:endParaRPr lang="en-US" sz="800" dirty="0"/>
        </a:p>
      </dgm:t>
    </dgm:pt>
    <dgm:pt modelId="{03CEC769-B540-4A35-AC5A-580A85785A2F}" type="parTrans" cxnId="{F92E9C0D-B9B4-4824-806A-9FC0E202395F}">
      <dgm:prSet/>
      <dgm:spPr/>
      <dgm:t>
        <a:bodyPr/>
        <a:lstStyle/>
        <a:p>
          <a:endParaRPr lang="en-US"/>
        </a:p>
      </dgm:t>
    </dgm:pt>
    <dgm:pt modelId="{E5BA07CD-7BA1-4191-B747-063E0DF7996F}" type="sibTrans" cxnId="{F92E9C0D-B9B4-4824-806A-9FC0E202395F}">
      <dgm:prSet/>
      <dgm:spPr/>
      <dgm:t>
        <a:bodyPr/>
        <a:lstStyle/>
        <a:p>
          <a:endParaRPr lang="en-US"/>
        </a:p>
      </dgm:t>
    </dgm:pt>
    <dgm:pt modelId="{BAC9B566-044F-4C18-A653-FDFC7B7B19EB}">
      <dgm:prSet phldrT="[Text]" custT="1"/>
      <dgm:spPr/>
      <dgm:t>
        <a:bodyPr/>
        <a:lstStyle/>
        <a:p>
          <a:r>
            <a:rPr lang="en-US" sz="800" dirty="0" smtClean="0"/>
            <a:t>Learnings</a:t>
          </a:r>
          <a:endParaRPr lang="en-US" sz="800" dirty="0"/>
        </a:p>
      </dgm:t>
    </dgm:pt>
    <dgm:pt modelId="{6E13A9AE-0CC6-4D55-857D-65126393BFF5}" type="parTrans" cxnId="{6A361875-3A72-4D65-990E-7A2F1874A989}">
      <dgm:prSet/>
      <dgm:spPr/>
      <dgm:t>
        <a:bodyPr/>
        <a:lstStyle/>
        <a:p>
          <a:endParaRPr lang="en-US"/>
        </a:p>
      </dgm:t>
    </dgm:pt>
    <dgm:pt modelId="{C2EE52A4-397E-46A1-AFC4-36601FA1E8F2}" type="sibTrans" cxnId="{6A361875-3A72-4D65-990E-7A2F1874A989}">
      <dgm:prSet/>
      <dgm:spPr/>
      <dgm:t>
        <a:bodyPr/>
        <a:lstStyle/>
        <a:p>
          <a:endParaRPr lang="en-US"/>
        </a:p>
      </dgm:t>
    </dgm:pt>
    <dgm:pt modelId="{F2C63416-31EA-4A44-A843-94E2A41AFE3D}">
      <dgm:prSet phldrT="[Text]" custT="1"/>
      <dgm:spPr/>
      <dgm:t>
        <a:bodyPr/>
        <a:lstStyle/>
        <a:p>
          <a:r>
            <a:rPr lang="en-US" sz="800" dirty="0" smtClean="0"/>
            <a:t>Conclusions</a:t>
          </a:r>
          <a:endParaRPr lang="en-US" sz="800" dirty="0"/>
        </a:p>
      </dgm:t>
    </dgm:pt>
    <dgm:pt modelId="{9C1CC0E8-C69D-40E6-A5D1-2C2B6960DEA7}" type="parTrans" cxnId="{44B41A92-5179-48AC-A171-3F396FACBD93}">
      <dgm:prSet/>
      <dgm:spPr/>
      <dgm:t>
        <a:bodyPr/>
        <a:lstStyle/>
        <a:p>
          <a:endParaRPr lang="en-US"/>
        </a:p>
      </dgm:t>
    </dgm:pt>
    <dgm:pt modelId="{1993B117-362C-4A91-8922-62D360E6C6FF}" type="sibTrans" cxnId="{44B41A92-5179-48AC-A171-3F396FACBD93}">
      <dgm:prSet/>
      <dgm:spPr/>
      <dgm:t>
        <a:bodyPr/>
        <a:lstStyle/>
        <a:p>
          <a:endParaRPr lang="en-US"/>
        </a:p>
      </dgm:t>
    </dgm:pt>
    <dgm:pt modelId="{26A56C47-FDEC-4A7F-A9EA-F802C25A9E14}">
      <dgm:prSet phldrT="[Text]" custT="1"/>
      <dgm:spPr/>
      <dgm:t>
        <a:bodyPr/>
        <a:lstStyle/>
        <a:p>
          <a:r>
            <a:rPr lang="en-US" sz="800" dirty="0" smtClean="0"/>
            <a:t>References</a:t>
          </a:r>
          <a:endParaRPr lang="en-US" sz="800" dirty="0"/>
        </a:p>
      </dgm:t>
    </dgm:pt>
    <dgm:pt modelId="{2176B2A5-F945-4B06-8A2A-DFDE494A3CBE}" type="parTrans" cxnId="{18A5EE59-037D-4656-AAC0-E0B89A257ABF}">
      <dgm:prSet/>
      <dgm:spPr/>
      <dgm:t>
        <a:bodyPr/>
        <a:lstStyle/>
        <a:p>
          <a:endParaRPr lang="en-US"/>
        </a:p>
      </dgm:t>
    </dgm:pt>
    <dgm:pt modelId="{2AE29E81-FB89-4FE4-8E56-19BB3BF89DD7}" type="sibTrans" cxnId="{18A5EE59-037D-4656-AAC0-E0B89A257ABF}">
      <dgm:prSet/>
      <dgm:spPr/>
      <dgm:t>
        <a:bodyPr/>
        <a:lstStyle/>
        <a:p>
          <a:endParaRPr lang="en-US"/>
        </a:p>
      </dgm:t>
    </dgm:pt>
    <dgm:pt modelId="{65112F20-51E7-42AD-870E-1BA0727394B1}" type="pres">
      <dgm:prSet presAssocID="{E799F325-DCBF-47F4-91EF-47B340780E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A7DE8B-1984-40A9-87E7-60D815E90FFD}" type="pres">
      <dgm:prSet presAssocID="{0378427B-C949-436D-A2E6-6352FE859842}" presName="parTxOnly" presStyleLbl="node1" presStyleIdx="0" presStyleCnt="9" custScaleX="98881" custScaleY="1077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B89BE-F56F-4715-AC50-D1E960FE165A}" type="pres">
      <dgm:prSet presAssocID="{FF67D465-4876-40C5-9DAE-AF401074204F}" presName="parTxOnlySpace" presStyleCnt="0"/>
      <dgm:spPr/>
    </dgm:pt>
    <dgm:pt modelId="{59D5378B-DE03-49E6-BB2B-EA54BED0C02B}" type="pres">
      <dgm:prSet presAssocID="{7B9EBC75-3DD9-4AFF-A851-840256349D74}" presName="parTxOnly" presStyleLbl="node1" presStyleIdx="1" presStyleCnt="9" custScaleX="127082" custScaleY="1050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438A2-83EE-4E23-9062-1098D027D080}" type="pres">
      <dgm:prSet presAssocID="{4CE9471E-CF74-4E6C-B93D-43994D4C7D18}" presName="parTxOnlySpace" presStyleCnt="0"/>
      <dgm:spPr/>
    </dgm:pt>
    <dgm:pt modelId="{E356B311-5657-49AF-A0B3-734CDBA760A2}" type="pres">
      <dgm:prSet presAssocID="{F69B7376-2863-4770-8B0B-28414723594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8E902-BF63-4DE2-B42E-1BB9AA4AE8BC}" type="pres">
      <dgm:prSet presAssocID="{297B560A-788C-4979-A717-D0B1B66174C6}" presName="parTxOnlySpace" presStyleCnt="0"/>
      <dgm:spPr/>
    </dgm:pt>
    <dgm:pt modelId="{76C30478-CD1B-47F3-9FEF-B584DE5817BD}" type="pres">
      <dgm:prSet presAssocID="{150889EF-3A37-4955-A5A8-5BF32AD12206}" presName="parTxOnly" presStyleLbl="node1" presStyleIdx="3" presStyleCnt="9" custScaleX="270594" custScaleY="1584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9C216-C549-4CB5-B7C3-61ED28DDF5BF}" type="pres">
      <dgm:prSet presAssocID="{B604BDE1-D9E2-4CB8-9237-A1A2E44995E6}" presName="parTxOnlySpace" presStyleCnt="0"/>
      <dgm:spPr/>
    </dgm:pt>
    <dgm:pt modelId="{4A6D65D4-E545-438E-9922-226B464FF0AE}" type="pres">
      <dgm:prSet presAssocID="{06B7D1A0-9607-4AC7-8A0E-166966899577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CD97B-D696-4A70-A775-C6358C1D21AF}" type="pres">
      <dgm:prSet presAssocID="{10BD9892-C495-488B-B3AF-E309A8568B2F}" presName="parTxOnlySpace" presStyleCnt="0"/>
      <dgm:spPr/>
    </dgm:pt>
    <dgm:pt modelId="{B161E1AC-210C-4F29-8C82-BDFB8A190CA5}" type="pres">
      <dgm:prSet presAssocID="{84836D4F-450A-46C4-B9B2-D8672CC52B2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F1D3F-3E7B-4E70-BE41-C2A1A772E1FC}" type="pres">
      <dgm:prSet presAssocID="{E5BA07CD-7BA1-4191-B747-063E0DF7996F}" presName="parTxOnlySpace" presStyleCnt="0"/>
      <dgm:spPr/>
    </dgm:pt>
    <dgm:pt modelId="{5E370E91-6F1A-46AE-BFF5-524AA50D37D3}" type="pres">
      <dgm:prSet presAssocID="{BAC9B566-044F-4C18-A653-FDFC7B7B19E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E730-9673-4BEF-8E35-097447EC4740}" type="pres">
      <dgm:prSet presAssocID="{C2EE52A4-397E-46A1-AFC4-36601FA1E8F2}" presName="parTxOnlySpace" presStyleCnt="0"/>
      <dgm:spPr/>
    </dgm:pt>
    <dgm:pt modelId="{4745130B-5E4D-481C-A38B-56844DED83AB}" type="pres">
      <dgm:prSet presAssocID="{F2C63416-31EA-4A44-A843-94E2A41AFE3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333B4-C2B8-48EA-9A07-C3E3AA0255C8}" type="pres">
      <dgm:prSet presAssocID="{1993B117-362C-4A91-8922-62D360E6C6FF}" presName="parTxOnlySpace" presStyleCnt="0"/>
      <dgm:spPr/>
    </dgm:pt>
    <dgm:pt modelId="{33FAB4D1-A68E-4ADC-943C-7E226024E5CD}" type="pres">
      <dgm:prSet presAssocID="{26A56C47-FDEC-4A7F-A9EA-F802C25A9E14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E9C0D-B9B4-4824-806A-9FC0E202395F}" srcId="{E799F325-DCBF-47F4-91EF-47B340780E3A}" destId="{84836D4F-450A-46C4-B9B2-D8672CC52B2E}" srcOrd="5" destOrd="0" parTransId="{03CEC769-B540-4A35-AC5A-580A85785A2F}" sibTransId="{E5BA07CD-7BA1-4191-B747-063E0DF7996F}"/>
    <dgm:cxn modelId="{B0037A32-70D8-424A-A44B-57B23C077EEB}" type="presOf" srcId="{F69B7376-2863-4770-8B0B-28414723594A}" destId="{E356B311-5657-49AF-A0B3-734CDBA760A2}" srcOrd="0" destOrd="0" presId="urn:microsoft.com/office/officeart/2005/8/layout/chevron1"/>
    <dgm:cxn modelId="{37280B04-B471-4A33-8C4A-AEDF2558A202}" type="presOf" srcId="{26A56C47-FDEC-4A7F-A9EA-F802C25A9E14}" destId="{33FAB4D1-A68E-4ADC-943C-7E226024E5CD}" srcOrd="0" destOrd="0" presId="urn:microsoft.com/office/officeart/2005/8/layout/chevron1"/>
    <dgm:cxn modelId="{A0FA8DDE-F666-4610-9194-90DD54DC0477}" type="presOf" srcId="{7B9EBC75-3DD9-4AFF-A851-840256349D74}" destId="{59D5378B-DE03-49E6-BB2B-EA54BED0C02B}" srcOrd="0" destOrd="0" presId="urn:microsoft.com/office/officeart/2005/8/layout/chevron1"/>
    <dgm:cxn modelId="{C6E3F2E0-9A66-4202-84A9-5464FF10801A}" type="presOf" srcId="{BAC9B566-044F-4C18-A653-FDFC7B7B19EB}" destId="{5E370E91-6F1A-46AE-BFF5-524AA50D37D3}" srcOrd="0" destOrd="0" presId="urn:microsoft.com/office/officeart/2005/8/layout/chevron1"/>
    <dgm:cxn modelId="{44B41A92-5179-48AC-A171-3F396FACBD93}" srcId="{E799F325-DCBF-47F4-91EF-47B340780E3A}" destId="{F2C63416-31EA-4A44-A843-94E2A41AFE3D}" srcOrd="7" destOrd="0" parTransId="{9C1CC0E8-C69D-40E6-A5D1-2C2B6960DEA7}" sibTransId="{1993B117-362C-4A91-8922-62D360E6C6FF}"/>
    <dgm:cxn modelId="{6824993E-3D94-463A-AACB-3E596BB361C4}" type="presOf" srcId="{06B7D1A0-9607-4AC7-8A0E-166966899577}" destId="{4A6D65D4-E545-438E-9922-226B464FF0AE}" srcOrd="0" destOrd="0" presId="urn:microsoft.com/office/officeart/2005/8/layout/chevron1"/>
    <dgm:cxn modelId="{22954F16-C363-4C24-A3B3-210A9A248135}" srcId="{E799F325-DCBF-47F4-91EF-47B340780E3A}" destId="{F69B7376-2863-4770-8B0B-28414723594A}" srcOrd="2" destOrd="0" parTransId="{ED00B243-575F-48A4-AFBF-DFFA33783A72}" sibTransId="{297B560A-788C-4979-A717-D0B1B66174C6}"/>
    <dgm:cxn modelId="{EB4CFDA7-A55B-4365-813C-87FBFAECDD27}" type="presOf" srcId="{F2C63416-31EA-4A44-A843-94E2A41AFE3D}" destId="{4745130B-5E4D-481C-A38B-56844DED83AB}" srcOrd="0" destOrd="0" presId="urn:microsoft.com/office/officeart/2005/8/layout/chevron1"/>
    <dgm:cxn modelId="{5DED5575-C060-4768-A7C3-2B2B66993AA8}" type="presOf" srcId="{E799F325-DCBF-47F4-91EF-47B340780E3A}" destId="{65112F20-51E7-42AD-870E-1BA0727394B1}" srcOrd="0" destOrd="0" presId="urn:microsoft.com/office/officeart/2005/8/layout/chevron1"/>
    <dgm:cxn modelId="{AAABD45B-E4D6-4329-B768-4C65D40E7D1A}" srcId="{E799F325-DCBF-47F4-91EF-47B340780E3A}" destId="{150889EF-3A37-4955-A5A8-5BF32AD12206}" srcOrd="3" destOrd="0" parTransId="{F0FA20FB-BF8D-4246-AC04-C78FC569B72D}" sibTransId="{B604BDE1-D9E2-4CB8-9237-A1A2E44995E6}"/>
    <dgm:cxn modelId="{10569DD1-CC28-4763-A5F7-38498590DFFE}" type="presOf" srcId="{84836D4F-450A-46C4-B9B2-D8672CC52B2E}" destId="{B161E1AC-210C-4F29-8C82-BDFB8A190CA5}" srcOrd="0" destOrd="0" presId="urn:microsoft.com/office/officeart/2005/8/layout/chevron1"/>
    <dgm:cxn modelId="{AE8B5250-98FD-48AD-85B7-C33E46344F34}" srcId="{E799F325-DCBF-47F4-91EF-47B340780E3A}" destId="{06B7D1A0-9607-4AC7-8A0E-166966899577}" srcOrd="4" destOrd="0" parTransId="{FB615EBF-1E98-4483-8516-EA5EB1C1F799}" sibTransId="{10BD9892-C495-488B-B3AF-E309A8568B2F}"/>
    <dgm:cxn modelId="{1D0826E0-10A6-4E92-9FE9-2FBB745C8824}" srcId="{E799F325-DCBF-47F4-91EF-47B340780E3A}" destId="{7B9EBC75-3DD9-4AFF-A851-840256349D74}" srcOrd="1" destOrd="0" parTransId="{EEA20D8C-C503-4A7C-BE32-44A66C1D0FBD}" sibTransId="{4CE9471E-CF74-4E6C-B93D-43994D4C7D18}"/>
    <dgm:cxn modelId="{B1A58B50-3771-4171-9A34-125B155FE971}" type="presOf" srcId="{0378427B-C949-436D-A2E6-6352FE859842}" destId="{B0A7DE8B-1984-40A9-87E7-60D815E90FFD}" srcOrd="0" destOrd="0" presId="urn:microsoft.com/office/officeart/2005/8/layout/chevron1"/>
    <dgm:cxn modelId="{D8DCDCCE-4606-4AC3-A0C1-5CA64C2F7F38}" srcId="{E799F325-DCBF-47F4-91EF-47B340780E3A}" destId="{0378427B-C949-436D-A2E6-6352FE859842}" srcOrd="0" destOrd="0" parTransId="{4EF271C8-A1C2-4381-B2B5-8D8176DB3EE6}" sibTransId="{FF67D465-4876-40C5-9DAE-AF401074204F}"/>
    <dgm:cxn modelId="{F14E5944-D84C-4E6A-8AA6-0FF319E5E4B4}" type="presOf" srcId="{150889EF-3A37-4955-A5A8-5BF32AD12206}" destId="{76C30478-CD1B-47F3-9FEF-B584DE5817BD}" srcOrd="0" destOrd="0" presId="urn:microsoft.com/office/officeart/2005/8/layout/chevron1"/>
    <dgm:cxn modelId="{18A5EE59-037D-4656-AAC0-E0B89A257ABF}" srcId="{E799F325-DCBF-47F4-91EF-47B340780E3A}" destId="{26A56C47-FDEC-4A7F-A9EA-F802C25A9E14}" srcOrd="8" destOrd="0" parTransId="{2176B2A5-F945-4B06-8A2A-DFDE494A3CBE}" sibTransId="{2AE29E81-FB89-4FE4-8E56-19BB3BF89DD7}"/>
    <dgm:cxn modelId="{6A361875-3A72-4D65-990E-7A2F1874A989}" srcId="{E799F325-DCBF-47F4-91EF-47B340780E3A}" destId="{BAC9B566-044F-4C18-A653-FDFC7B7B19EB}" srcOrd="6" destOrd="0" parTransId="{6E13A9AE-0CC6-4D55-857D-65126393BFF5}" sibTransId="{C2EE52A4-397E-46A1-AFC4-36601FA1E8F2}"/>
    <dgm:cxn modelId="{A89B7963-1A7E-49F2-BB36-188227797FD6}" type="presParOf" srcId="{65112F20-51E7-42AD-870E-1BA0727394B1}" destId="{B0A7DE8B-1984-40A9-87E7-60D815E90FFD}" srcOrd="0" destOrd="0" presId="urn:microsoft.com/office/officeart/2005/8/layout/chevron1"/>
    <dgm:cxn modelId="{CD4AC559-12FB-45E5-8200-66771A8FDA57}" type="presParOf" srcId="{65112F20-51E7-42AD-870E-1BA0727394B1}" destId="{FCDB89BE-F56F-4715-AC50-D1E960FE165A}" srcOrd="1" destOrd="0" presId="urn:microsoft.com/office/officeart/2005/8/layout/chevron1"/>
    <dgm:cxn modelId="{30825ED5-DC50-4ACB-BB3C-613809B19ED0}" type="presParOf" srcId="{65112F20-51E7-42AD-870E-1BA0727394B1}" destId="{59D5378B-DE03-49E6-BB2B-EA54BED0C02B}" srcOrd="2" destOrd="0" presId="urn:microsoft.com/office/officeart/2005/8/layout/chevron1"/>
    <dgm:cxn modelId="{37A4FAA8-B1E7-4F43-8358-A6AE5FD73444}" type="presParOf" srcId="{65112F20-51E7-42AD-870E-1BA0727394B1}" destId="{408438A2-83EE-4E23-9062-1098D027D080}" srcOrd="3" destOrd="0" presId="urn:microsoft.com/office/officeart/2005/8/layout/chevron1"/>
    <dgm:cxn modelId="{D3D1FAF9-5F03-4371-AC5F-73858C92806F}" type="presParOf" srcId="{65112F20-51E7-42AD-870E-1BA0727394B1}" destId="{E356B311-5657-49AF-A0B3-734CDBA760A2}" srcOrd="4" destOrd="0" presId="urn:microsoft.com/office/officeart/2005/8/layout/chevron1"/>
    <dgm:cxn modelId="{14155613-3F9D-4F90-BD08-5D4263029065}" type="presParOf" srcId="{65112F20-51E7-42AD-870E-1BA0727394B1}" destId="{9D38E902-BF63-4DE2-B42E-1BB9AA4AE8BC}" srcOrd="5" destOrd="0" presId="urn:microsoft.com/office/officeart/2005/8/layout/chevron1"/>
    <dgm:cxn modelId="{33FCC20F-2BB6-4E38-B755-FF7B383578C0}" type="presParOf" srcId="{65112F20-51E7-42AD-870E-1BA0727394B1}" destId="{76C30478-CD1B-47F3-9FEF-B584DE5817BD}" srcOrd="6" destOrd="0" presId="urn:microsoft.com/office/officeart/2005/8/layout/chevron1"/>
    <dgm:cxn modelId="{A2D36F5E-3355-428A-9C18-F72E950D8DB2}" type="presParOf" srcId="{65112F20-51E7-42AD-870E-1BA0727394B1}" destId="{8CC9C216-C549-4CB5-B7C3-61ED28DDF5BF}" srcOrd="7" destOrd="0" presId="urn:microsoft.com/office/officeart/2005/8/layout/chevron1"/>
    <dgm:cxn modelId="{FC5FDB5A-BD59-48F7-9FFB-87BF87ABA9D5}" type="presParOf" srcId="{65112F20-51E7-42AD-870E-1BA0727394B1}" destId="{4A6D65D4-E545-438E-9922-226B464FF0AE}" srcOrd="8" destOrd="0" presId="urn:microsoft.com/office/officeart/2005/8/layout/chevron1"/>
    <dgm:cxn modelId="{4719DBBD-D1E8-4DF9-B604-3C92FEA03F65}" type="presParOf" srcId="{65112F20-51E7-42AD-870E-1BA0727394B1}" destId="{4BECD97B-D696-4A70-A775-C6358C1D21AF}" srcOrd="9" destOrd="0" presId="urn:microsoft.com/office/officeart/2005/8/layout/chevron1"/>
    <dgm:cxn modelId="{7B28050C-5F35-477A-BA9B-77066EBBBDC5}" type="presParOf" srcId="{65112F20-51E7-42AD-870E-1BA0727394B1}" destId="{B161E1AC-210C-4F29-8C82-BDFB8A190CA5}" srcOrd="10" destOrd="0" presId="urn:microsoft.com/office/officeart/2005/8/layout/chevron1"/>
    <dgm:cxn modelId="{3B69CB1D-135F-4FEF-A360-E1E9A77FDD4A}" type="presParOf" srcId="{65112F20-51E7-42AD-870E-1BA0727394B1}" destId="{AEDF1D3F-3E7B-4E70-BE41-C2A1A772E1FC}" srcOrd="11" destOrd="0" presId="urn:microsoft.com/office/officeart/2005/8/layout/chevron1"/>
    <dgm:cxn modelId="{360CB96D-7D4B-4F0F-8C0E-7C15DBAACD42}" type="presParOf" srcId="{65112F20-51E7-42AD-870E-1BA0727394B1}" destId="{5E370E91-6F1A-46AE-BFF5-524AA50D37D3}" srcOrd="12" destOrd="0" presId="urn:microsoft.com/office/officeart/2005/8/layout/chevron1"/>
    <dgm:cxn modelId="{7C5C2AE5-B385-46FF-A636-A3F6A805F343}" type="presParOf" srcId="{65112F20-51E7-42AD-870E-1BA0727394B1}" destId="{042FE730-9673-4BEF-8E35-097447EC4740}" srcOrd="13" destOrd="0" presId="urn:microsoft.com/office/officeart/2005/8/layout/chevron1"/>
    <dgm:cxn modelId="{E1C34D6F-52A8-4722-8B61-0049BE34D6E8}" type="presParOf" srcId="{65112F20-51E7-42AD-870E-1BA0727394B1}" destId="{4745130B-5E4D-481C-A38B-56844DED83AB}" srcOrd="14" destOrd="0" presId="urn:microsoft.com/office/officeart/2005/8/layout/chevron1"/>
    <dgm:cxn modelId="{8376B29A-6119-4ED5-9302-43294195DA60}" type="presParOf" srcId="{65112F20-51E7-42AD-870E-1BA0727394B1}" destId="{166333B4-C2B8-48EA-9A07-C3E3AA0255C8}" srcOrd="15" destOrd="0" presId="urn:microsoft.com/office/officeart/2005/8/layout/chevron1"/>
    <dgm:cxn modelId="{ABD57F85-2AD2-4B0A-BC8C-7FA091846887}" type="presParOf" srcId="{65112F20-51E7-42AD-870E-1BA0727394B1}" destId="{33FAB4D1-A68E-4ADC-943C-7E226024E5C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99F325-DCBF-47F4-91EF-47B340780E3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8427B-C949-436D-A2E6-6352FE85984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F271C8-A1C2-4381-B2B5-8D8176DB3EE6}" type="parTrans" cxnId="{D8DCDCCE-4606-4AC3-A0C1-5CA64C2F7F38}">
      <dgm:prSet/>
      <dgm:spPr/>
      <dgm:t>
        <a:bodyPr/>
        <a:lstStyle/>
        <a:p>
          <a:endParaRPr lang="en-US"/>
        </a:p>
      </dgm:t>
    </dgm:pt>
    <dgm:pt modelId="{FF67D465-4876-40C5-9DAE-AF401074204F}" type="sibTrans" cxnId="{D8DCDCCE-4606-4AC3-A0C1-5CA64C2F7F38}">
      <dgm:prSet/>
      <dgm:spPr/>
      <dgm:t>
        <a:bodyPr/>
        <a:lstStyle/>
        <a:p>
          <a:endParaRPr lang="en-US"/>
        </a:p>
      </dgm:t>
    </dgm:pt>
    <dgm:pt modelId="{7B9EBC75-3DD9-4AFF-A851-840256349D7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sz="800" b="0" dirty="0"/>
        </a:p>
      </dgm:t>
    </dgm:pt>
    <dgm:pt modelId="{EEA20D8C-C503-4A7C-BE32-44A66C1D0FBD}" type="parTrans" cxnId="{1D0826E0-10A6-4E92-9FE9-2FBB745C8824}">
      <dgm:prSet/>
      <dgm:spPr/>
      <dgm:t>
        <a:bodyPr/>
        <a:lstStyle/>
        <a:p>
          <a:endParaRPr lang="en-US"/>
        </a:p>
      </dgm:t>
    </dgm:pt>
    <dgm:pt modelId="{4CE9471E-CF74-4E6C-B93D-43994D4C7D18}" type="sibTrans" cxnId="{1D0826E0-10A6-4E92-9FE9-2FBB745C8824}">
      <dgm:prSet/>
      <dgm:spPr/>
      <dgm:t>
        <a:bodyPr/>
        <a:lstStyle/>
        <a:p>
          <a:endParaRPr lang="en-US"/>
        </a:p>
      </dgm:t>
    </dgm:pt>
    <dgm:pt modelId="{F69B7376-2863-4770-8B0B-28414723594A}">
      <dgm:prSet phldrT="[Text]" custT="1"/>
      <dgm:spPr/>
      <dgm:t>
        <a:bodyPr/>
        <a:lstStyle/>
        <a:p>
          <a:r>
            <a:rPr lang="en-US" sz="800" dirty="0" smtClean="0"/>
            <a:t>Production Process</a:t>
          </a:r>
          <a:endParaRPr lang="en-US" sz="800" dirty="0"/>
        </a:p>
      </dgm:t>
    </dgm:pt>
    <dgm:pt modelId="{ED00B243-575F-48A4-AFBF-DFFA33783A72}" type="parTrans" cxnId="{22954F16-C363-4C24-A3B3-210A9A248135}">
      <dgm:prSet/>
      <dgm:spPr/>
      <dgm:t>
        <a:bodyPr/>
        <a:lstStyle/>
        <a:p>
          <a:endParaRPr lang="en-US"/>
        </a:p>
      </dgm:t>
    </dgm:pt>
    <dgm:pt modelId="{297B560A-788C-4979-A717-D0B1B66174C6}" type="sibTrans" cxnId="{22954F16-C363-4C24-A3B3-210A9A248135}">
      <dgm:prSet/>
      <dgm:spPr/>
      <dgm:t>
        <a:bodyPr/>
        <a:lstStyle/>
        <a:p>
          <a:endParaRPr lang="en-US"/>
        </a:p>
      </dgm:t>
    </dgm:pt>
    <dgm:pt modelId="{150889EF-3A37-4955-A5A8-5BF32AD12206}">
      <dgm:prSet phldrT="[Text]" custT="1"/>
      <dgm:spPr/>
      <dgm:t>
        <a:bodyPr/>
        <a:lstStyle/>
        <a:p>
          <a:r>
            <a:rPr lang="en-US" sz="800" dirty="0" smtClean="0"/>
            <a:t>Heating and Refrigeration</a:t>
          </a:r>
          <a:endParaRPr lang="en-US" sz="800" dirty="0"/>
        </a:p>
      </dgm:t>
    </dgm:pt>
    <dgm:pt modelId="{F0FA20FB-BF8D-4246-AC04-C78FC569B72D}" type="parTrans" cxnId="{AAABD45B-E4D6-4329-B768-4C65D40E7D1A}">
      <dgm:prSet/>
      <dgm:spPr/>
      <dgm:t>
        <a:bodyPr/>
        <a:lstStyle/>
        <a:p>
          <a:endParaRPr lang="en-US"/>
        </a:p>
      </dgm:t>
    </dgm:pt>
    <dgm:pt modelId="{B604BDE1-D9E2-4CB8-9237-A1A2E44995E6}" type="sibTrans" cxnId="{AAABD45B-E4D6-4329-B768-4C65D40E7D1A}">
      <dgm:prSet/>
      <dgm:spPr/>
      <dgm:t>
        <a:bodyPr/>
        <a:lstStyle/>
        <a:p>
          <a:endParaRPr lang="en-US"/>
        </a:p>
      </dgm:t>
    </dgm:pt>
    <dgm:pt modelId="{06B7D1A0-9607-4AC7-8A0E-166966899577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b="1" u="sng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Maintenance</a:t>
          </a:r>
          <a:endParaRPr lang="en-US" sz="2400" b="1" u="sng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615EBF-1E98-4483-8516-EA5EB1C1F799}" type="parTrans" cxnId="{AE8B5250-98FD-48AD-85B7-C33E46344F34}">
      <dgm:prSet/>
      <dgm:spPr/>
      <dgm:t>
        <a:bodyPr/>
        <a:lstStyle/>
        <a:p>
          <a:endParaRPr lang="en-US"/>
        </a:p>
      </dgm:t>
    </dgm:pt>
    <dgm:pt modelId="{10BD9892-C495-488B-B3AF-E309A8568B2F}" type="sibTrans" cxnId="{AE8B5250-98FD-48AD-85B7-C33E46344F34}">
      <dgm:prSet/>
      <dgm:spPr/>
      <dgm:t>
        <a:bodyPr/>
        <a:lstStyle/>
        <a:p>
          <a:endParaRPr lang="en-US"/>
        </a:p>
      </dgm:t>
    </dgm:pt>
    <dgm:pt modelId="{84836D4F-450A-46C4-B9B2-D8672CC52B2E}">
      <dgm:prSet phldrT="[Text]" custT="1"/>
      <dgm:spPr/>
      <dgm:t>
        <a:bodyPr/>
        <a:lstStyle/>
        <a:p>
          <a:r>
            <a:rPr lang="en-US" sz="800" dirty="0" smtClean="0"/>
            <a:t>Tasks and Assignments</a:t>
          </a:r>
          <a:endParaRPr lang="en-US" sz="800" dirty="0"/>
        </a:p>
      </dgm:t>
    </dgm:pt>
    <dgm:pt modelId="{03CEC769-B540-4A35-AC5A-580A85785A2F}" type="parTrans" cxnId="{F92E9C0D-B9B4-4824-806A-9FC0E202395F}">
      <dgm:prSet/>
      <dgm:spPr/>
      <dgm:t>
        <a:bodyPr/>
        <a:lstStyle/>
        <a:p>
          <a:endParaRPr lang="en-US"/>
        </a:p>
      </dgm:t>
    </dgm:pt>
    <dgm:pt modelId="{E5BA07CD-7BA1-4191-B747-063E0DF7996F}" type="sibTrans" cxnId="{F92E9C0D-B9B4-4824-806A-9FC0E202395F}">
      <dgm:prSet/>
      <dgm:spPr/>
      <dgm:t>
        <a:bodyPr/>
        <a:lstStyle/>
        <a:p>
          <a:endParaRPr lang="en-US"/>
        </a:p>
      </dgm:t>
    </dgm:pt>
    <dgm:pt modelId="{BAC9B566-044F-4C18-A653-FDFC7B7B19EB}">
      <dgm:prSet phldrT="[Text]" custT="1"/>
      <dgm:spPr/>
      <dgm:t>
        <a:bodyPr/>
        <a:lstStyle/>
        <a:p>
          <a:r>
            <a:rPr lang="en-US" sz="800" dirty="0" smtClean="0"/>
            <a:t>Learnings</a:t>
          </a:r>
          <a:endParaRPr lang="en-US" sz="800" dirty="0"/>
        </a:p>
      </dgm:t>
    </dgm:pt>
    <dgm:pt modelId="{6E13A9AE-0CC6-4D55-857D-65126393BFF5}" type="parTrans" cxnId="{6A361875-3A72-4D65-990E-7A2F1874A989}">
      <dgm:prSet/>
      <dgm:spPr/>
      <dgm:t>
        <a:bodyPr/>
        <a:lstStyle/>
        <a:p>
          <a:endParaRPr lang="en-US"/>
        </a:p>
      </dgm:t>
    </dgm:pt>
    <dgm:pt modelId="{C2EE52A4-397E-46A1-AFC4-36601FA1E8F2}" type="sibTrans" cxnId="{6A361875-3A72-4D65-990E-7A2F1874A989}">
      <dgm:prSet/>
      <dgm:spPr/>
      <dgm:t>
        <a:bodyPr/>
        <a:lstStyle/>
        <a:p>
          <a:endParaRPr lang="en-US"/>
        </a:p>
      </dgm:t>
    </dgm:pt>
    <dgm:pt modelId="{F2C63416-31EA-4A44-A843-94E2A41AFE3D}">
      <dgm:prSet phldrT="[Text]" custT="1"/>
      <dgm:spPr/>
      <dgm:t>
        <a:bodyPr/>
        <a:lstStyle/>
        <a:p>
          <a:r>
            <a:rPr lang="en-US" sz="800" dirty="0" smtClean="0"/>
            <a:t>Conclusions</a:t>
          </a:r>
          <a:endParaRPr lang="en-US" sz="800" dirty="0"/>
        </a:p>
      </dgm:t>
    </dgm:pt>
    <dgm:pt modelId="{9C1CC0E8-C69D-40E6-A5D1-2C2B6960DEA7}" type="parTrans" cxnId="{44B41A92-5179-48AC-A171-3F396FACBD93}">
      <dgm:prSet/>
      <dgm:spPr/>
      <dgm:t>
        <a:bodyPr/>
        <a:lstStyle/>
        <a:p>
          <a:endParaRPr lang="en-US"/>
        </a:p>
      </dgm:t>
    </dgm:pt>
    <dgm:pt modelId="{1993B117-362C-4A91-8922-62D360E6C6FF}" type="sibTrans" cxnId="{44B41A92-5179-48AC-A171-3F396FACBD93}">
      <dgm:prSet/>
      <dgm:spPr/>
      <dgm:t>
        <a:bodyPr/>
        <a:lstStyle/>
        <a:p>
          <a:endParaRPr lang="en-US"/>
        </a:p>
      </dgm:t>
    </dgm:pt>
    <dgm:pt modelId="{26A56C47-FDEC-4A7F-A9EA-F802C25A9E14}">
      <dgm:prSet phldrT="[Text]" custT="1"/>
      <dgm:spPr/>
      <dgm:t>
        <a:bodyPr/>
        <a:lstStyle/>
        <a:p>
          <a:r>
            <a:rPr lang="en-US" sz="800" dirty="0" smtClean="0"/>
            <a:t>References</a:t>
          </a:r>
          <a:endParaRPr lang="en-US" sz="800" dirty="0"/>
        </a:p>
      </dgm:t>
    </dgm:pt>
    <dgm:pt modelId="{2176B2A5-F945-4B06-8A2A-DFDE494A3CBE}" type="parTrans" cxnId="{18A5EE59-037D-4656-AAC0-E0B89A257ABF}">
      <dgm:prSet/>
      <dgm:spPr/>
      <dgm:t>
        <a:bodyPr/>
        <a:lstStyle/>
        <a:p>
          <a:endParaRPr lang="en-US"/>
        </a:p>
      </dgm:t>
    </dgm:pt>
    <dgm:pt modelId="{2AE29E81-FB89-4FE4-8E56-19BB3BF89DD7}" type="sibTrans" cxnId="{18A5EE59-037D-4656-AAC0-E0B89A257ABF}">
      <dgm:prSet/>
      <dgm:spPr/>
      <dgm:t>
        <a:bodyPr/>
        <a:lstStyle/>
        <a:p>
          <a:endParaRPr lang="en-US"/>
        </a:p>
      </dgm:t>
    </dgm:pt>
    <dgm:pt modelId="{65112F20-51E7-42AD-870E-1BA0727394B1}" type="pres">
      <dgm:prSet presAssocID="{E799F325-DCBF-47F4-91EF-47B340780E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A7DE8B-1984-40A9-87E7-60D815E90FFD}" type="pres">
      <dgm:prSet presAssocID="{0378427B-C949-436D-A2E6-6352FE859842}" presName="parTxOnly" presStyleLbl="node1" presStyleIdx="0" presStyleCnt="9" custScaleX="88938" custScaleY="1077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B89BE-F56F-4715-AC50-D1E960FE165A}" type="pres">
      <dgm:prSet presAssocID="{FF67D465-4876-40C5-9DAE-AF401074204F}" presName="parTxOnlySpace" presStyleCnt="0"/>
      <dgm:spPr/>
    </dgm:pt>
    <dgm:pt modelId="{59D5378B-DE03-49E6-BB2B-EA54BED0C02B}" type="pres">
      <dgm:prSet presAssocID="{7B9EBC75-3DD9-4AFF-A851-840256349D74}" presName="parTxOnly" presStyleLbl="node1" presStyleIdx="1" presStyleCnt="9" custScaleX="107905" custScaleY="1050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438A2-83EE-4E23-9062-1098D027D080}" type="pres">
      <dgm:prSet presAssocID="{4CE9471E-CF74-4E6C-B93D-43994D4C7D18}" presName="parTxOnlySpace" presStyleCnt="0"/>
      <dgm:spPr/>
    </dgm:pt>
    <dgm:pt modelId="{E356B311-5657-49AF-A0B3-734CDBA760A2}" type="pres">
      <dgm:prSet presAssocID="{F69B7376-2863-4770-8B0B-28414723594A}" presName="parTxOnly" presStyleLbl="node1" presStyleIdx="2" presStyleCnt="9" custScaleX="800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8E902-BF63-4DE2-B42E-1BB9AA4AE8BC}" type="pres">
      <dgm:prSet presAssocID="{297B560A-788C-4979-A717-D0B1B66174C6}" presName="parTxOnlySpace" presStyleCnt="0"/>
      <dgm:spPr/>
    </dgm:pt>
    <dgm:pt modelId="{76C30478-CD1B-47F3-9FEF-B584DE5817BD}" type="pres">
      <dgm:prSet presAssocID="{150889EF-3A37-4955-A5A8-5BF32AD12206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9C216-C549-4CB5-B7C3-61ED28DDF5BF}" type="pres">
      <dgm:prSet presAssocID="{B604BDE1-D9E2-4CB8-9237-A1A2E44995E6}" presName="parTxOnlySpace" presStyleCnt="0"/>
      <dgm:spPr/>
    </dgm:pt>
    <dgm:pt modelId="{4A6D65D4-E545-438E-9922-226B464FF0AE}" type="pres">
      <dgm:prSet presAssocID="{06B7D1A0-9607-4AC7-8A0E-166966899577}" presName="parTxOnly" presStyleLbl="node1" presStyleIdx="4" presStyleCnt="9" custScaleX="214923" custScaleY="1565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CD97B-D696-4A70-A775-C6358C1D21AF}" type="pres">
      <dgm:prSet presAssocID="{10BD9892-C495-488B-B3AF-E309A8568B2F}" presName="parTxOnlySpace" presStyleCnt="0"/>
      <dgm:spPr/>
    </dgm:pt>
    <dgm:pt modelId="{B161E1AC-210C-4F29-8C82-BDFB8A190CA5}" type="pres">
      <dgm:prSet presAssocID="{84836D4F-450A-46C4-B9B2-D8672CC52B2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F1D3F-3E7B-4E70-BE41-C2A1A772E1FC}" type="pres">
      <dgm:prSet presAssocID="{E5BA07CD-7BA1-4191-B747-063E0DF7996F}" presName="parTxOnlySpace" presStyleCnt="0"/>
      <dgm:spPr/>
    </dgm:pt>
    <dgm:pt modelId="{5E370E91-6F1A-46AE-BFF5-524AA50D37D3}" type="pres">
      <dgm:prSet presAssocID="{BAC9B566-044F-4C18-A653-FDFC7B7B19E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E730-9673-4BEF-8E35-097447EC4740}" type="pres">
      <dgm:prSet presAssocID="{C2EE52A4-397E-46A1-AFC4-36601FA1E8F2}" presName="parTxOnlySpace" presStyleCnt="0"/>
      <dgm:spPr/>
    </dgm:pt>
    <dgm:pt modelId="{4745130B-5E4D-481C-A38B-56844DED83AB}" type="pres">
      <dgm:prSet presAssocID="{F2C63416-31EA-4A44-A843-94E2A41AFE3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333B4-C2B8-48EA-9A07-C3E3AA0255C8}" type="pres">
      <dgm:prSet presAssocID="{1993B117-362C-4A91-8922-62D360E6C6FF}" presName="parTxOnlySpace" presStyleCnt="0"/>
      <dgm:spPr/>
    </dgm:pt>
    <dgm:pt modelId="{33FAB4D1-A68E-4ADC-943C-7E226024E5CD}" type="pres">
      <dgm:prSet presAssocID="{26A56C47-FDEC-4A7F-A9EA-F802C25A9E14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E9C0D-B9B4-4824-806A-9FC0E202395F}" srcId="{E799F325-DCBF-47F4-91EF-47B340780E3A}" destId="{84836D4F-450A-46C4-B9B2-D8672CC52B2E}" srcOrd="5" destOrd="0" parTransId="{03CEC769-B540-4A35-AC5A-580A85785A2F}" sibTransId="{E5BA07CD-7BA1-4191-B747-063E0DF7996F}"/>
    <dgm:cxn modelId="{DFB8A6E0-6CFB-4167-BA53-9D3978B8EAAA}" type="presOf" srcId="{150889EF-3A37-4955-A5A8-5BF32AD12206}" destId="{76C30478-CD1B-47F3-9FEF-B584DE5817BD}" srcOrd="0" destOrd="0" presId="urn:microsoft.com/office/officeart/2005/8/layout/chevron1"/>
    <dgm:cxn modelId="{44B41A92-5179-48AC-A171-3F396FACBD93}" srcId="{E799F325-DCBF-47F4-91EF-47B340780E3A}" destId="{F2C63416-31EA-4A44-A843-94E2A41AFE3D}" srcOrd="7" destOrd="0" parTransId="{9C1CC0E8-C69D-40E6-A5D1-2C2B6960DEA7}" sibTransId="{1993B117-362C-4A91-8922-62D360E6C6FF}"/>
    <dgm:cxn modelId="{22954F16-C363-4C24-A3B3-210A9A248135}" srcId="{E799F325-DCBF-47F4-91EF-47B340780E3A}" destId="{F69B7376-2863-4770-8B0B-28414723594A}" srcOrd="2" destOrd="0" parTransId="{ED00B243-575F-48A4-AFBF-DFFA33783A72}" sibTransId="{297B560A-788C-4979-A717-D0B1B66174C6}"/>
    <dgm:cxn modelId="{5B4B34CC-16A6-4B07-81F5-1FB7F952F3D0}" type="presOf" srcId="{84836D4F-450A-46C4-B9B2-D8672CC52B2E}" destId="{B161E1AC-210C-4F29-8C82-BDFB8A190CA5}" srcOrd="0" destOrd="0" presId="urn:microsoft.com/office/officeart/2005/8/layout/chevron1"/>
    <dgm:cxn modelId="{9B225E40-0215-4435-B73D-7D17B29DEAD4}" type="presOf" srcId="{26A56C47-FDEC-4A7F-A9EA-F802C25A9E14}" destId="{33FAB4D1-A68E-4ADC-943C-7E226024E5CD}" srcOrd="0" destOrd="0" presId="urn:microsoft.com/office/officeart/2005/8/layout/chevron1"/>
    <dgm:cxn modelId="{AAABD45B-E4D6-4329-B768-4C65D40E7D1A}" srcId="{E799F325-DCBF-47F4-91EF-47B340780E3A}" destId="{150889EF-3A37-4955-A5A8-5BF32AD12206}" srcOrd="3" destOrd="0" parTransId="{F0FA20FB-BF8D-4246-AC04-C78FC569B72D}" sibTransId="{B604BDE1-D9E2-4CB8-9237-A1A2E44995E6}"/>
    <dgm:cxn modelId="{18507683-967A-4C3C-B2B0-2A672FD9B825}" type="presOf" srcId="{E799F325-DCBF-47F4-91EF-47B340780E3A}" destId="{65112F20-51E7-42AD-870E-1BA0727394B1}" srcOrd="0" destOrd="0" presId="urn:microsoft.com/office/officeart/2005/8/layout/chevron1"/>
    <dgm:cxn modelId="{AE8B5250-98FD-48AD-85B7-C33E46344F34}" srcId="{E799F325-DCBF-47F4-91EF-47B340780E3A}" destId="{06B7D1A0-9607-4AC7-8A0E-166966899577}" srcOrd="4" destOrd="0" parTransId="{FB615EBF-1E98-4483-8516-EA5EB1C1F799}" sibTransId="{10BD9892-C495-488B-B3AF-E309A8568B2F}"/>
    <dgm:cxn modelId="{F08ADB1C-B2E9-48B0-8D37-DE86984029EA}" type="presOf" srcId="{F69B7376-2863-4770-8B0B-28414723594A}" destId="{E356B311-5657-49AF-A0B3-734CDBA760A2}" srcOrd="0" destOrd="0" presId="urn:microsoft.com/office/officeart/2005/8/layout/chevron1"/>
    <dgm:cxn modelId="{1D0826E0-10A6-4E92-9FE9-2FBB745C8824}" srcId="{E799F325-DCBF-47F4-91EF-47B340780E3A}" destId="{7B9EBC75-3DD9-4AFF-A851-840256349D74}" srcOrd="1" destOrd="0" parTransId="{EEA20D8C-C503-4A7C-BE32-44A66C1D0FBD}" sibTransId="{4CE9471E-CF74-4E6C-B93D-43994D4C7D18}"/>
    <dgm:cxn modelId="{236804FA-BBD8-45FC-BF4A-00F76D93D060}" type="presOf" srcId="{06B7D1A0-9607-4AC7-8A0E-166966899577}" destId="{4A6D65D4-E545-438E-9922-226B464FF0AE}" srcOrd="0" destOrd="0" presId="urn:microsoft.com/office/officeart/2005/8/layout/chevron1"/>
    <dgm:cxn modelId="{B4301AD8-3CD2-41A5-BB8A-79D7D66064F5}" type="presOf" srcId="{BAC9B566-044F-4C18-A653-FDFC7B7B19EB}" destId="{5E370E91-6F1A-46AE-BFF5-524AA50D37D3}" srcOrd="0" destOrd="0" presId="urn:microsoft.com/office/officeart/2005/8/layout/chevron1"/>
    <dgm:cxn modelId="{D7C79306-10C8-44DC-BA1D-97098CA3A675}" type="presOf" srcId="{7B9EBC75-3DD9-4AFF-A851-840256349D74}" destId="{59D5378B-DE03-49E6-BB2B-EA54BED0C02B}" srcOrd="0" destOrd="0" presId="urn:microsoft.com/office/officeart/2005/8/layout/chevron1"/>
    <dgm:cxn modelId="{D8DCDCCE-4606-4AC3-A0C1-5CA64C2F7F38}" srcId="{E799F325-DCBF-47F4-91EF-47B340780E3A}" destId="{0378427B-C949-436D-A2E6-6352FE859842}" srcOrd="0" destOrd="0" parTransId="{4EF271C8-A1C2-4381-B2B5-8D8176DB3EE6}" sibTransId="{FF67D465-4876-40C5-9DAE-AF401074204F}"/>
    <dgm:cxn modelId="{18A5EE59-037D-4656-AAC0-E0B89A257ABF}" srcId="{E799F325-DCBF-47F4-91EF-47B340780E3A}" destId="{26A56C47-FDEC-4A7F-A9EA-F802C25A9E14}" srcOrd="8" destOrd="0" parTransId="{2176B2A5-F945-4B06-8A2A-DFDE494A3CBE}" sibTransId="{2AE29E81-FB89-4FE4-8E56-19BB3BF89DD7}"/>
    <dgm:cxn modelId="{6A361875-3A72-4D65-990E-7A2F1874A989}" srcId="{E799F325-DCBF-47F4-91EF-47B340780E3A}" destId="{BAC9B566-044F-4C18-A653-FDFC7B7B19EB}" srcOrd="6" destOrd="0" parTransId="{6E13A9AE-0CC6-4D55-857D-65126393BFF5}" sibTransId="{C2EE52A4-397E-46A1-AFC4-36601FA1E8F2}"/>
    <dgm:cxn modelId="{292AE308-527A-4F95-80F1-95174DDD967F}" type="presOf" srcId="{0378427B-C949-436D-A2E6-6352FE859842}" destId="{B0A7DE8B-1984-40A9-87E7-60D815E90FFD}" srcOrd="0" destOrd="0" presId="urn:microsoft.com/office/officeart/2005/8/layout/chevron1"/>
    <dgm:cxn modelId="{53CD4DD1-9B7C-4E16-B2D4-E52795E5BEFB}" type="presOf" srcId="{F2C63416-31EA-4A44-A843-94E2A41AFE3D}" destId="{4745130B-5E4D-481C-A38B-56844DED83AB}" srcOrd="0" destOrd="0" presId="urn:microsoft.com/office/officeart/2005/8/layout/chevron1"/>
    <dgm:cxn modelId="{EAB36823-AA69-47DF-8F86-1C8A52B6950A}" type="presParOf" srcId="{65112F20-51E7-42AD-870E-1BA0727394B1}" destId="{B0A7DE8B-1984-40A9-87E7-60D815E90FFD}" srcOrd="0" destOrd="0" presId="urn:microsoft.com/office/officeart/2005/8/layout/chevron1"/>
    <dgm:cxn modelId="{734EA349-13FE-4AE3-9369-3616797605A4}" type="presParOf" srcId="{65112F20-51E7-42AD-870E-1BA0727394B1}" destId="{FCDB89BE-F56F-4715-AC50-D1E960FE165A}" srcOrd="1" destOrd="0" presId="urn:microsoft.com/office/officeart/2005/8/layout/chevron1"/>
    <dgm:cxn modelId="{B350BE35-859A-471C-9B32-D97B0C9EF337}" type="presParOf" srcId="{65112F20-51E7-42AD-870E-1BA0727394B1}" destId="{59D5378B-DE03-49E6-BB2B-EA54BED0C02B}" srcOrd="2" destOrd="0" presId="urn:microsoft.com/office/officeart/2005/8/layout/chevron1"/>
    <dgm:cxn modelId="{772BD534-23F6-4AA6-8EB1-55996312359A}" type="presParOf" srcId="{65112F20-51E7-42AD-870E-1BA0727394B1}" destId="{408438A2-83EE-4E23-9062-1098D027D080}" srcOrd="3" destOrd="0" presId="urn:microsoft.com/office/officeart/2005/8/layout/chevron1"/>
    <dgm:cxn modelId="{3FB83566-0022-4F81-BC00-DA3CFD058938}" type="presParOf" srcId="{65112F20-51E7-42AD-870E-1BA0727394B1}" destId="{E356B311-5657-49AF-A0B3-734CDBA760A2}" srcOrd="4" destOrd="0" presId="urn:microsoft.com/office/officeart/2005/8/layout/chevron1"/>
    <dgm:cxn modelId="{21BCCFE1-2DB7-4FA8-9C4D-EEC981F6A871}" type="presParOf" srcId="{65112F20-51E7-42AD-870E-1BA0727394B1}" destId="{9D38E902-BF63-4DE2-B42E-1BB9AA4AE8BC}" srcOrd="5" destOrd="0" presId="urn:microsoft.com/office/officeart/2005/8/layout/chevron1"/>
    <dgm:cxn modelId="{08A5D3A7-C835-45ED-AE5E-42AF818B17A6}" type="presParOf" srcId="{65112F20-51E7-42AD-870E-1BA0727394B1}" destId="{76C30478-CD1B-47F3-9FEF-B584DE5817BD}" srcOrd="6" destOrd="0" presId="urn:microsoft.com/office/officeart/2005/8/layout/chevron1"/>
    <dgm:cxn modelId="{08236516-95AA-40EA-ACF0-BEA847F7A1CD}" type="presParOf" srcId="{65112F20-51E7-42AD-870E-1BA0727394B1}" destId="{8CC9C216-C549-4CB5-B7C3-61ED28DDF5BF}" srcOrd="7" destOrd="0" presId="urn:microsoft.com/office/officeart/2005/8/layout/chevron1"/>
    <dgm:cxn modelId="{2FD6C8AF-FBF0-4F4A-9B72-80C10A7B65A7}" type="presParOf" srcId="{65112F20-51E7-42AD-870E-1BA0727394B1}" destId="{4A6D65D4-E545-438E-9922-226B464FF0AE}" srcOrd="8" destOrd="0" presId="urn:microsoft.com/office/officeart/2005/8/layout/chevron1"/>
    <dgm:cxn modelId="{8BC64014-F3A0-4A69-9039-263483F4284A}" type="presParOf" srcId="{65112F20-51E7-42AD-870E-1BA0727394B1}" destId="{4BECD97B-D696-4A70-A775-C6358C1D21AF}" srcOrd="9" destOrd="0" presId="urn:microsoft.com/office/officeart/2005/8/layout/chevron1"/>
    <dgm:cxn modelId="{8AE6CCCD-E641-4896-847C-9EDAEC0A4A56}" type="presParOf" srcId="{65112F20-51E7-42AD-870E-1BA0727394B1}" destId="{B161E1AC-210C-4F29-8C82-BDFB8A190CA5}" srcOrd="10" destOrd="0" presId="urn:microsoft.com/office/officeart/2005/8/layout/chevron1"/>
    <dgm:cxn modelId="{6D08E339-F09A-4BC5-AB5B-523DF87B56C4}" type="presParOf" srcId="{65112F20-51E7-42AD-870E-1BA0727394B1}" destId="{AEDF1D3F-3E7B-4E70-BE41-C2A1A772E1FC}" srcOrd="11" destOrd="0" presId="urn:microsoft.com/office/officeart/2005/8/layout/chevron1"/>
    <dgm:cxn modelId="{8A3CF6DE-6969-439F-ABD9-24521D806385}" type="presParOf" srcId="{65112F20-51E7-42AD-870E-1BA0727394B1}" destId="{5E370E91-6F1A-46AE-BFF5-524AA50D37D3}" srcOrd="12" destOrd="0" presId="urn:microsoft.com/office/officeart/2005/8/layout/chevron1"/>
    <dgm:cxn modelId="{7BABA0FA-AA4F-4800-A178-C6C82ACE489C}" type="presParOf" srcId="{65112F20-51E7-42AD-870E-1BA0727394B1}" destId="{042FE730-9673-4BEF-8E35-097447EC4740}" srcOrd="13" destOrd="0" presId="urn:microsoft.com/office/officeart/2005/8/layout/chevron1"/>
    <dgm:cxn modelId="{97265A03-9D76-4CFE-B926-B38632936D57}" type="presParOf" srcId="{65112F20-51E7-42AD-870E-1BA0727394B1}" destId="{4745130B-5E4D-481C-A38B-56844DED83AB}" srcOrd="14" destOrd="0" presId="urn:microsoft.com/office/officeart/2005/8/layout/chevron1"/>
    <dgm:cxn modelId="{468D5830-CD3D-4E5D-8E84-9F6BF391933F}" type="presParOf" srcId="{65112F20-51E7-42AD-870E-1BA0727394B1}" destId="{166333B4-C2B8-48EA-9A07-C3E3AA0255C8}" srcOrd="15" destOrd="0" presId="urn:microsoft.com/office/officeart/2005/8/layout/chevron1"/>
    <dgm:cxn modelId="{A518C2D4-D8F1-4B8B-B4E6-D9AB5B38BEC8}" type="presParOf" srcId="{65112F20-51E7-42AD-870E-1BA0727394B1}" destId="{33FAB4D1-A68E-4ADC-943C-7E226024E5C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99F325-DCBF-47F4-91EF-47B340780E3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8427B-C949-436D-A2E6-6352FE85984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F271C8-A1C2-4381-B2B5-8D8176DB3EE6}" type="parTrans" cxnId="{D8DCDCCE-4606-4AC3-A0C1-5CA64C2F7F38}">
      <dgm:prSet/>
      <dgm:spPr/>
      <dgm:t>
        <a:bodyPr/>
        <a:lstStyle/>
        <a:p>
          <a:endParaRPr lang="en-US"/>
        </a:p>
      </dgm:t>
    </dgm:pt>
    <dgm:pt modelId="{FF67D465-4876-40C5-9DAE-AF401074204F}" type="sibTrans" cxnId="{D8DCDCCE-4606-4AC3-A0C1-5CA64C2F7F38}">
      <dgm:prSet/>
      <dgm:spPr/>
      <dgm:t>
        <a:bodyPr/>
        <a:lstStyle/>
        <a:p>
          <a:endParaRPr lang="en-US"/>
        </a:p>
      </dgm:t>
    </dgm:pt>
    <dgm:pt modelId="{7B9EBC75-3DD9-4AFF-A851-840256349D7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sz="800" b="0" dirty="0"/>
        </a:p>
      </dgm:t>
    </dgm:pt>
    <dgm:pt modelId="{EEA20D8C-C503-4A7C-BE32-44A66C1D0FBD}" type="parTrans" cxnId="{1D0826E0-10A6-4E92-9FE9-2FBB745C8824}">
      <dgm:prSet/>
      <dgm:spPr/>
      <dgm:t>
        <a:bodyPr/>
        <a:lstStyle/>
        <a:p>
          <a:endParaRPr lang="en-US"/>
        </a:p>
      </dgm:t>
    </dgm:pt>
    <dgm:pt modelId="{4CE9471E-CF74-4E6C-B93D-43994D4C7D18}" type="sibTrans" cxnId="{1D0826E0-10A6-4E92-9FE9-2FBB745C8824}">
      <dgm:prSet/>
      <dgm:spPr/>
      <dgm:t>
        <a:bodyPr/>
        <a:lstStyle/>
        <a:p>
          <a:endParaRPr lang="en-US"/>
        </a:p>
      </dgm:t>
    </dgm:pt>
    <dgm:pt modelId="{F69B7376-2863-4770-8B0B-28414723594A}">
      <dgm:prSet phldrT="[Text]" custT="1"/>
      <dgm:spPr/>
      <dgm:t>
        <a:bodyPr/>
        <a:lstStyle/>
        <a:p>
          <a:r>
            <a:rPr lang="en-US" sz="800" dirty="0" smtClean="0"/>
            <a:t>Production Process</a:t>
          </a:r>
          <a:endParaRPr lang="en-US" sz="800" dirty="0"/>
        </a:p>
      </dgm:t>
    </dgm:pt>
    <dgm:pt modelId="{ED00B243-575F-48A4-AFBF-DFFA33783A72}" type="parTrans" cxnId="{22954F16-C363-4C24-A3B3-210A9A248135}">
      <dgm:prSet/>
      <dgm:spPr/>
      <dgm:t>
        <a:bodyPr/>
        <a:lstStyle/>
        <a:p>
          <a:endParaRPr lang="en-US"/>
        </a:p>
      </dgm:t>
    </dgm:pt>
    <dgm:pt modelId="{297B560A-788C-4979-A717-D0B1B66174C6}" type="sibTrans" cxnId="{22954F16-C363-4C24-A3B3-210A9A248135}">
      <dgm:prSet/>
      <dgm:spPr/>
      <dgm:t>
        <a:bodyPr/>
        <a:lstStyle/>
        <a:p>
          <a:endParaRPr lang="en-US"/>
        </a:p>
      </dgm:t>
    </dgm:pt>
    <dgm:pt modelId="{150889EF-3A37-4955-A5A8-5BF32AD12206}">
      <dgm:prSet phldrT="[Text]" custT="1"/>
      <dgm:spPr/>
      <dgm:t>
        <a:bodyPr/>
        <a:lstStyle/>
        <a:p>
          <a:r>
            <a:rPr lang="en-US" sz="800" dirty="0" smtClean="0"/>
            <a:t>Heating and Refrigeration</a:t>
          </a:r>
          <a:endParaRPr lang="en-US" sz="800" dirty="0"/>
        </a:p>
      </dgm:t>
    </dgm:pt>
    <dgm:pt modelId="{F0FA20FB-BF8D-4246-AC04-C78FC569B72D}" type="parTrans" cxnId="{AAABD45B-E4D6-4329-B768-4C65D40E7D1A}">
      <dgm:prSet/>
      <dgm:spPr/>
      <dgm:t>
        <a:bodyPr/>
        <a:lstStyle/>
        <a:p>
          <a:endParaRPr lang="en-US"/>
        </a:p>
      </dgm:t>
    </dgm:pt>
    <dgm:pt modelId="{B604BDE1-D9E2-4CB8-9237-A1A2E44995E6}" type="sibTrans" cxnId="{AAABD45B-E4D6-4329-B768-4C65D40E7D1A}">
      <dgm:prSet/>
      <dgm:spPr/>
      <dgm:t>
        <a:bodyPr/>
        <a:lstStyle/>
        <a:p>
          <a:endParaRPr lang="en-US"/>
        </a:p>
      </dgm:t>
    </dgm:pt>
    <dgm:pt modelId="{06B7D1A0-9607-4AC7-8A0E-166966899577}">
      <dgm:prSet phldrT="[Text]" custT="1"/>
      <dgm:spPr/>
      <dgm:t>
        <a:bodyPr/>
        <a:lstStyle/>
        <a:p>
          <a:r>
            <a:rPr lang="en-US" sz="800" dirty="0" smtClean="0"/>
            <a:t>Maintenance</a:t>
          </a:r>
          <a:endParaRPr lang="en-US" sz="800" dirty="0"/>
        </a:p>
      </dgm:t>
    </dgm:pt>
    <dgm:pt modelId="{FB615EBF-1E98-4483-8516-EA5EB1C1F799}" type="parTrans" cxnId="{AE8B5250-98FD-48AD-85B7-C33E46344F34}">
      <dgm:prSet/>
      <dgm:spPr/>
      <dgm:t>
        <a:bodyPr/>
        <a:lstStyle/>
        <a:p>
          <a:endParaRPr lang="en-US"/>
        </a:p>
      </dgm:t>
    </dgm:pt>
    <dgm:pt modelId="{10BD9892-C495-488B-B3AF-E309A8568B2F}" type="sibTrans" cxnId="{AE8B5250-98FD-48AD-85B7-C33E46344F34}">
      <dgm:prSet/>
      <dgm:spPr/>
      <dgm:t>
        <a:bodyPr/>
        <a:lstStyle/>
        <a:p>
          <a:endParaRPr lang="en-US"/>
        </a:p>
      </dgm:t>
    </dgm:pt>
    <dgm:pt modelId="{84836D4F-450A-46C4-B9B2-D8672CC52B2E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b="1" u="sng" dirty="0" smtClean="0">
              <a:solidFill>
                <a:schemeClr val="bg2">
                  <a:lumMod val="50000"/>
                </a:schemeClr>
              </a:solidFill>
            </a:rPr>
            <a:t>Tasks and Assignments</a:t>
          </a:r>
          <a:endParaRPr lang="en-US" sz="2400" b="1" u="sng" dirty="0">
            <a:solidFill>
              <a:schemeClr val="bg2">
                <a:lumMod val="50000"/>
              </a:schemeClr>
            </a:solidFill>
          </a:endParaRPr>
        </a:p>
      </dgm:t>
    </dgm:pt>
    <dgm:pt modelId="{03CEC769-B540-4A35-AC5A-580A85785A2F}" type="parTrans" cxnId="{F92E9C0D-B9B4-4824-806A-9FC0E202395F}">
      <dgm:prSet/>
      <dgm:spPr/>
      <dgm:t>
        <a:bodyPr/>
        <a:lstStyle/>
        <a:p>
          <a:endParaRPr lang="en-US"/>
        </a:p>
      </dgm:t>
    </dgm:pt>
    <dgm:pt modelId="{E5BA07CD-7BA1-4191-B747-063E0DF7996F}" type="sibTrans" cxnId="{F92E9C0D-B9B4-4824-806A-9FC0E202395F}">
      <dgm:prSet/>
      <dgm:spPr/>
      <dgm:t>
        <a:bodyPr/>
        <a:lstStyle/>
        <a:p>
          <a:endParaRPr lang="en-US"/>
        </a:p>
      </dgm:t>
    </dgm:pt>
    <dgm:pt modelId="{BAC9B566-044F-4C18-A653-FDFC7B7B19EB}">
      <dgm:prSet phldrT="[Text]" custT="1"/>
      <dgm:spPr/>
      <dgm:t>
        <a:bodyPr/>
        <a:lstStyle/>
        <a:p>
          <a:r>
            <a:rPr lang="en-US" sz="800" dirty="0" smtClean="0"/>
            <a:t>Learnings</a:t>
          </a:r>
          <a:endParaRPr lang="en-US" sz="800" dirty="0"/>
        </a:p>
      </dgm:t>
    </dgm:pt>
    <dgm:pt modelId="{6E13A9AE-0CC6-4D55-857D-65126393BFF5}" type="parTrans" cxnId="{6A361875-3A72-4D65-990E-7A2F1874A989}">
      <dgm:prSet/>
      <dgm:spPr/>
      <dgm:t>
        <a:bodyPr/>
        <a:lstStyle/>
        <a:p>
          <a:endParaRPr lang="en-US"/>
        </a:p>
      </dgm:t>
    </dgm:pt>
    <dgm:pt modelId="{C2EE52A4-397E-46A1-AFC4-36601FA1E8F2}" type="sibTrans" cxnId="{6A361875-3A72-4D65-990E-7A2F1874A989}">
      <dgm:prSet/>
      <dgm:spPr/>
      <dgm:t>
        <a:bodyPr/>
        <a:lstStyle/>
        <a:p>
          <a:endParaRPr lang="en-US"/>
        </a:p>
      </dgm:t>
    </dgm:pt>
    <dgm:pt modelId="{F2C63416-31EA-4A44-A843-94E2A41AFE3D}">
      <dgm:prSet phldrT="[Text]" custT="1"/>
      <dgm:spPr/>
      <dgm:t>
        <a:bodyPr/>
        <a:lstStyle/>
        <a:p>
          <a:r>
            <a:rPr lang="en-US" sz="800" dirty="0" smtClean="0"/>
            <a:t>Conclusions</a:t>
          </a:r>
          <a:endParaRPr lang="en-US" sz="800" dirty="0"/>
        </a:p>
      </dgm:t>
    </dgm:pt>
    <dgm:pt modelId="{9C1CC0E8-C69D-40E6-A5D1-2C2B6960DEA7}" type="parTrans" cxnId="{44B41A92-5179-48AC-A171-3F396FACBD93}">
      <dgm:prSet/>
      <dgm:spPr/>
      <dgm:t>
        <a:bodyPr/>
        <a:lstStyle/>
        <a:p>
          <a:endParaRPr lang="en-US"/>
        </a:p>
      </dgm:t>
    </dgm:pt>
    <dgm:pt modelId="{1993B117-362C-4A91-8922-62D360E6C6FF}" type="sibTrans" cxnId="{44B41A92-5179-48AC-A171-3F396FACBD93}">
      <dgm:prSet/>
      <dgm:spPr/>
      <dgm:t>
        <a:bodyPr/>
        <a:lstStyle/>
        <a:p>
          <a:endParaRPr lang="en-US"/>
        </a:p>
      </dgm:t>
    </dgm:pt>
    <dgm:pt modelId="{26A56C47-FDEC-4A7F-A9EA-F802C25A9E14}">
      <dgm:prSet phldrT="[Text]" custT="1"/>
      <dgm:spPr/>
      <dgm:t>
        <a:bodyPr/>
        <a:lstStyle/>
        <a:p>
          <a:r>
            <a:rPr lang="en-US" sz="800" dirty="0" smtClean="0"/>
            <a:t>References</a:t>
          </a:r>
          <a:endParaRPr lang="en-US" sz="800" dirty="0"/>
        </a:p>
      </dgm:t>
    </dgm:pt>
    <dgm:pt modelId="{2176B2A5-F945-4B06-8A2A-DFDE494A3CBE}" type="parTrans" cxnId="{18A5EE59-037D-4656-AAC0-E0B89A257ABF}">
      <dgm:prSet/>
      <dgm:spPr/>
      <dgm:t>
        <a:bodyPr/>
        <a:lstStyle/>
        <a:p>
          <a:endParaRPr lang="en-US"/>
        </a:p>
      </dgm:t>
    </dgm:pt>
    <dgm:pt modelId="{2AE29E81-FB89-4FE4-8E56-19BB3BF89DD7}" type="sibTrans" cxnId="{18A5EE59-037D-4656-AAC0-E0B89A257ABF}">
      <dgm:prSet/>
      <dgm:spPr/>
      <dgm:t>
        <a:bodyPr/>
        <a:lstStyle/>
        <a:p>
          <a:endParaRPr lang="en-US"/>
        </a:p>
      </dgm:t>
    </dgm:pt>
    <dgm:pt modelId="{65112F20-51E7-42AD-870E-1BA0727394B1}" type="pres">
      <dgm:prSet presAssocID="{E799F325-DCBF-47F4-91EF-47B340780E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A7DE8B-1984-40A9-87E7-60D815E90FFD}" type="pres">
      <dgm:prSet presAssocID="{0378427B-C949-436D-A2E6-6352FE859842}" presName="parTxOnly" presStyleLbl="node1" presStyleIdx="0" presStyleCnt="9" custScaleX="88938" custScaleY="1077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B89BE-F56F-4715-AC50-D1E960FE165A}" type="pres">
      <dgm:prSet presAssocID="{FF67D465-4876-40C5-9DAE-AF401074204F}" presName="parTxOnlySpace" presStyleCnt="0"/>
      <dgm:spPr/>
    </dgm:pt>
    <dgm:pt modelId="{59D5378B-DE03-49E6-BB2B-EA54BED0C02B}" type="pres">
      <dgm:prSet presAssocID="{7B9EBC75-3DD9-4AFF-A851-840256349D74}" presName="parTxOnly" presStyleLbl="node1" presStyleIdx="1" presStyleCnt="9" custScaleX="103848" custScaleY="1050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438A2-83EE-4E23-9062-1098D027D080}" type="pres">
      <dgm:prSet presAssocID="{4CE9471E-CF74-4E6C-B93D-43994D4C7D18}" presName="parTxOnlySpace" presStyleCnt="0"/>
      <dgm:spPr/>
    </dgm:pt>
    <dgm:pt modelId="{E356B311-5657-49AF-A0B3-734CDBA760A2}" type="pres">
      <dgm:prSet presAssocID="{F69B7376-2863-4770-8B0B-28414723594A}" presName="parTxOnly" presStyleLbl="node1" presStyleIdx="2" presStyleCnt="9" custLinFactNeighborX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8E902-BF63-4DE2-B42E-1BB9AA4AE8BC}" type="pres">
      <dgm:prSet presAssocID="{297B560A-788C-4979-A717-D0B1B66174C6}" presName="parTxOnlySpace" presStyleCnt="0"/>
      <dgm:spPr/>
    </dgm:pt>
    <dgm:pt modelId="{76C30478-CD1B-47F3-9FEF-B584DE5817BD}" type="pres">
      <dgm:prSet presAssocID="{150889EF-3A37-4955-A5A8-5BF32AD12206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9C216-C549-4CB5-B7C3-61ED28DDF5BF}" type="pres">
      <dgm:prSet presAssocID="{B604BDE1-D9E2-4CB8-9237-A1A2E44995E6}" presName="parTxOnlySpace" presStyleCnt="0"/>
      <dgm:spPr/>
    </dgm:pt>
    <dgm:pt modelId="{4A6D65D4-E545-438E-9922-226B464FF0AE}" type="pres">
      <dgm:prSet presAssocID="{06B7D1A0-9607-4AC7-8A0E-166966899577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CD97B-D696-4A70-A775-C6358C1D21AF}" type="pres">
      <dgm:prSet presAssocID="{10BD9892-C495-488B-B3AF-E309A8568B2F}" presName="parTxOnlySpace" presStyleCnt="0"/>
      <dgm:spPr/>
    </dgm:pt>
    <dgm:pt modelId="{B161E1AC-210C-4F29-8C82-BDFB8A190CA5}" type="pres">
      <dgm:prSet presAssocID="{84836D4F-450A-46C4-B9B2-D8672CC52B2E}" presName="parTxOnly" presStyleLbl="node1" presStyleIdx="5" presStyleCnt="9" custScaleX="246844" custScaleY="1879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F1D3F-3E7B-4E70-BE41-C2A1A772E1FC}" type="pres">
      <dgm:prSet presAssocID="{E5BA07CD-7BA1-4191-B747-063E0DF7996F}" presName="parTxOnlySpace" presStyleCnt="0"/>
      <dgm:spPr/>
    </dgm:pt>
    <dgm:pt modelId="{5E370E91-6F1A-46AE-BFF5-524AA50D37D3}" type="pres">
      <dgm:prSet presAssocID="{BAC9B566-044F-4C18-A653-FDFC7B7B19E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E730-9673-4BEF-8E35-097447EC4740}" type="pres">
      <dgm:prSet presAssocID="{C2EE52A4-397E-46A1-AFC4-36601FA1E8F2}" presName="parTxOnlySpace" presStyleCnt="0"/>
      <dgm:spPr/>
    </dgm:pt>
    <dgm:pt modelId="{4745130B-5E4D-481C-A38B-56844DED83AB}" type="pres">
      <dgm:prSet presAssocID="{F2C63416-31EA-4A44-A843-94E2A41AFE3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333B4-C2B8-48EA-9A07-C3E3AA0255C8}" type="pres">
      <dgm:prSet presAssocID="{1993B117-362C-4A91-8922-62D360E6C6FF}" presName="parTxOnlySpace" presStyleCnt="0"/>
      <dgm:spPr/>
    </dgm:pt>
    <dgm:pt modelId="{33FAB4D1-A68E-4ADC-943C-7E226024E5CD}" type="pres">
      <dgm:prSet presAssocID="{26A56C47-FDEC-4A7F-A9EA-F802C25A9E14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E9C0D-B9B4-4824-806A-9FC0E202395F}" srcId="{E799F325-DCBF-47F4-91EF-47B340780E3A}" destId="{84836D4F-450A-46C4-B9B2-D8672CC52B2E}" srcOrd="5" destOrd="0" parTransId="{03CEC769-B540-4A35-AC5A-580A85785A2F}" sibTransId="{E5BA07CD-7BA1-4191-B747-063E0DF7996F}"/>
    <dgm:cxn modelId="{1B679268-6B07-4C1A-AB26-0B5CBD78B558}" type="presOf" srcId="{0378427B-C949-436D-A2E6-6352FE859842}" destId="{B0A7DE8B-1984-40A9-87E7-60D815E90FFD}" srcOrd="0" destOrd="0" presId="urn:microsoft.com/office/officeart/2005/8/layout/chevron1"/>
    <dgm:cxn modelId="{6BCC64A4-41DA-4E60-BF53-FDEC34337F5B}" type="presOf" srcId="{F2C63416-31EA-4A44-A843-94E2A41AFE3D}" destId="{4745130B-5E4D-481C-A38B-56844DED83AB}" srcOrd="0" destOrd="0" presId="urn:microsoft.com/office/officeart/2005/8/layout/chevron1"/>
    <dgm:cxn modelId="{44B41A92-5179-48AC-A171-3F396FACBD93}" srcId="{E799F325-DCBF-47F4-91EF-47B340780E3A}" destId="{F2C63416-31EA-4A44-A843-94E2A41AFE3D}" srcOrd="7" destOrd="0" parTransId="{9C1CC0E8-C69D-40E6-A5D1-2C2B6960DEA7}" sibTransId="{1993B117-362C-4A91-8922-62D360E6C6FF}"/>
    <dgm:cxn modelId="{1A403925-53AE-4273-9B50-A360FA68DC8A}" type="presOf" srcId="{F69B7376-2863-4770-8B0B-28414723594A}" destId="{E356B311-5657-49AF-A0B3-734CDBA760A2}" srcOrd="0" destOrd="0" presId="urn:microsoft.com/office/officeart/2005/8/layout/chevron1"/>
    <dgm:cxn modelId="{22954F16-C363-4C24-A3B3-210A9A248135}" srcId="{E799F325-DCBF-47F4-91EF-47B340780E3A}" destId="{F69B7376-2863-4770-8B0B-28414723594A}" srcOrd="2" destOrd="0" parTransId="{ED00B243-575F-48A4-AFBF-DFFA33783A72}" sibTransId="{297B560A-788C-4979-A717-D0B1B66174C6}"/>
    <dgm:cxn modelId="{8AAF16A8-5FB6-4152-AFE1-04E8C5155C7E}" type="presOf" srcId="{150889EF-3A37-4955-A5A8-5BF32AD12206}" destId="{76C30478-CD1B-47F3-9FEF-B584DE5817BD}" srcOrd="0" destOrd="0" presId="urn:microsoft.com/office/officeart/2005/8/layout/chevron1"/>
    <dgm:cxn modelId="{AAABD45B-E4D6-4329-B768-4C65D40E7D1A}" srcId="{E799F325-DCBF-47F4-91EF-47B340780E3A}" destId="{150889EF-3A37-4955-A5A8-5BF32AD12206}" srcOrd="3" destOrd="0" parTransId="{F0FA20FB-BF8D-4246-AC04-C78FC569B72D}" sibTransId="{B604BDE1-D9E2-4CB8-9237-A1A2E44995E6}"/>
    <dgm:cxn modelId="{50C5AE33-7852-40D6-A2EC-35543A78E268}" type="presOf" srcId="{7B9EBC75-3DD9-4AFF-A851-840256349D74}" destId="{59D5378B-DE03-49E6-BB2B-EA54BED0C02B}" srcOrd="0" destOrd="0" presId="urn:microsoft.com/office/officeart/2005/8/layout/chevron1"/>
    <dgm:cxn modelId="{7DFF907A-380B-43DE-BE58-190D5A6F9ADF}" type="presOf" srcId="{26A56C47-FDEC-4A7F-A9EA-F802C25A9E14}" destId="{33FAB4D1-A68E-4ADC-943C-7E226024E5CD}" srcOrd="0" destOrd="0" presId="urn:microsoft.com/office/officeart/2005/8/layout/chevron1"/>
    <dgm:cxn modelId="{AE8B5250-98FD-48AD-85B7-C33E46344F34}" srcId="{E799F325-DCBF-47F4-91EF-47B340780E3A}" destId="{06B7D1A0-9607-4AC7-8A0E-166966899577}" srcOrd="4" destOrd="0" parTransId="{FB615EBF-1E98-4483-8516-EA5EB1C1F799}" sibTransId="{10BD9892-C495-488B-B3AF-E309A8568B2F}"/>
    <dgm:cxn modelId="{40671E0F-AA7E-46AC-98BA-429B6159C8D4}" type="presOf" srcId="{BAC9B566-044F-4C18-A653-FDFC7B7B19EB}" destId="{5E370E91-6F1A-46AE-BFF5-524AA50D37D3}" srcOrd="0" destOrd="0" presId="urn:microsoft.com/office/officeart/2005/8/layout/chevron1"/>
    <dgm:cxn modelId="{87B57FA7-65CB-444E-ACDE-AF7DEEA0D8B4}" type="presOf" srcId="{84836D4F-450A-46C4-B9B2-D8672CC52B2E}" destId="{B161E1AC-210C-4F29-8C82-BDFB8A190CA5}" srcOrd="0" destOrd="0" presId="urn:microsoft.com/office/officeart/2005/8/layout/chevron1"/>
    <dgm:cxn modelId="{1D0826E0-10A6-4E92-9FE9-2FBB745C8824}" srcId="{E799F325-DCBF-47F4-91EF-47B340780E3A}" destId="{7B9EBC75-3DD9-4AFF-A851-840256349D74}" srcOrd="1" destOrd="0" parTransId="{EEA20D8C-C503-4A7C-BE32-44A66C1D0FBD}" sibTransId="{4CE9471E-CF74-4E6C-B93D-43994D4C7D18}"/>
    <dgm:cxn modelId="{A52D66DA-1513-49F2-AFEA-95E787DDEBE1}" type="presOf" srcId="{E799F325-DCBF-47F4-91EF-47B340780E3A}" destId="{65112F20-51E7-42AD-870E-1BA0727394B1}" srcOrd="0" destOrd="0" presId="urn:microsoft.com/office/officeart/2005/8/layout/chevron1"/>
    <dgm:cxn modelId="{D8DCDCCE-4606-4AC3-A0C1-5CA64C2F7F38}" srcId="{E799F325-DCBF-47F4-91EF-47B340780E3A}" destId="{0378427B-C949-436D-A2E6-6352FE859842}" srcOrd="0" destOrd="0" parTransId="{4EF271C8-A1C2-4381-B2B5-8D8176DB3EE6}" sibTransId="{FF67D465-4876-40C5-9DAE-AF401074204F}"/>
    <dgm:cxn modelId="{18A5EE59-037D-4656-AAC0-E0B89A257ABF}" srcId="{E799F325-DCBF-47F4-91EF-47B340780E3A}" destId="{26A56C47-FDEC-4A7F-A9EA-F802C25A9E14}" srcOrd="8" destOrd="0" parTransId="{2176B2A5-F945-4B06-8A2A-DFDE494A3CBE}" sibTransId="{2AE29E81-FB89-4FE4-8E56-19BB3BF89DD7}"/>
    <dgm:cxn modelId="{6A361875-3A72-4D65-990E-7A2F1874A989}" srcId="{E799F325-DCBF-47F4-91EF-47B340780E3A}" destId="{BAC9B566-044F-4C18-A653-FDFC7B7B19EB}" srcOrd="6" destOrd="0" parTransId="{6E13A9AE-0CC6-4D55-857D-65126393BFF5}" sibTransId="{C2EE52A4-397E-46A1-AFC4-36601FA1E8F2}"/>
    <dgm:cxn modelId="{A7B38495-6FD0-45C7-B64F-B19138974D45}" type="presOf" srcId="{06B7D1A0-9607-4AC7-8A0E-166966899577}" destId="{4A6D65D4-E545-438E-9922-226B464FF0AE}" srcOrd="0" destOrd="0" presId="urn:microsoft.com/office/officeart/2005/8/layout/chevron1"/>
    <dgm:cxn modelId="{F0B529A3-A8A0-40B4-89E5-71CA5EFEBDD6}" type="presParOf" srcId="{65112F20-51E7-42AD-870E-1BA0727394B1}" destId="{B0A7DE8B-1984-40A9-87E7-60D815E90FFD}" srcOrd="0" destOrd="0" presId="urn:microsoft.com/office/officeart/2005/8/layout/chevron1"/>
    <dgm:cxn modelId="{3AC816CD-3128-42C2-A9BA-AB03CB967A89}" type="presParOf" srcId="{65112F20-51E7-42AD-870E-1BA0727394B1}" destId="{FCDB89BE-F56F-4715-AC50-D1E960FE165A}" srcOrd="1" destOrd="0" presId="urn:microsoft.com/office/officeart/2005/8/layout/chevron1"/>
    <dgm:cxn modelId="{A343733E-B5A3-4986-809E-1EA88F790D50}" type="presParOf" srcId="{65112F20-51E7-42AD-870E-1BA0727394B1}" destId="{59D5378B-DE03-49E6-BB2B-EA54BED0C02B}" srcOrd="2" destOrd="0" presId="urn:microsoft.com/office/officeart/2005/8/layout/chevron1"/>
    <dgm:cxn modelId="{02B45C24-8532-4E00-97B3-06B15BC07A00}" type="presParOf" srcId="{65112F20-51E7-42AD-870E-1BA0727394B1}" destId="{408438A2-83EE-4E23-9062-1098D027D080}" srcOrd="3" destOrd="0" presId="urn:microsoft.com/office/officeart/2005/8/layout/chevron1"/>
    <dgm:cxn modelId="{85167932-182B-42E6-B3A2-DC650DEDF1BD}" type="presParOf" srcId="{65112F20-51E7-42AD-870E-1BA0727394B1}" destId="{E356B311-5657-49AF-A0B3-734CDBA760A2}" srcOrd="4" destOrd="0" presId="urn:microsoft.com/office/officeart/2005/8/layout/chevron1"/>
    <dgm:cxn modelId="{1309410D-CEC4-44B8-8292-8DACD9F45F52}" type="presParOf" srcId="{65112F20-51E7-42AD-870E-1BA0727394B1}" destId="{9D38E902-BF63-4DE2-B42E-1BB9AA4AE8BC}" srcOrd="5" destOrd="0" presId="urn:microsoft.com/office/officeart/2005/8/layout/chevron1"/>
    <dgm:cxn modelId="{E3FFD3F0-8DD5-4B7A-A35A-8858AF1B4D2A}" type="presParOf" srcId="{65112F20-51E7-42AD-870E-1BA0727394B1}" destId="{76C30478-CD1B-47F3-9FEF-B584DE5817BD}" srcOrd="6" destOrd="0" presId="urn:microsoft.com/office/officeart/2005/8/layout/chevron1"/>
    <dgm:cxn modelId="{4E9302BA-6031-4C1C-BEF4-982DDCB68BE6}" type="presParOf" srcId="{65112F20-51E7-42AD-870E-1BA0727394B1}" destId="{8CC9C216-C549-4CB5-B7C3-61ED28DDF5BF}" srcOrd="7" destOrd="0" presId="urn:microsoft.com/office/officeart/2005/8/layout/chevron1"/>
    <dgm:cxn modelId="{2BE37084-AC39-49BC-9045-174E89871E1D}" type="presParOf" srcId="{65112F20-51E7-42AD-870E-1BA0727394B1}" destId="{4A6D65D4-E545-438E-9922-226B464FF0AE}" srcOrd="8" destOrd="0" presId="urn:microsoft.com/office/officeart/2005/8/layout/chevron1"/>
    <dgm:cxn modelId="{E789526A-AC78-4CD2-8700-E1F23CC7A3D9}" type="presParOf" srcId="{65112F20-51E7-42AD-870E-1BA0727394B1}" destId="{4BECD97B-D696-4A70-A775-C6358C1D21AF}" srcOrd="9" destOrd="0" presId="urn:microsoft.com/office/officeart/2005/8/layout/chevron1"/>
    <dgm:cxn modelId="{3DD1F1A0-631A-410B-BA6F-720BE0CBD2AC}" type="presParOf" srcId="{65112F20-51E7-42AD-870E-1BA0727394B1}" destId="{B161E1AC-210C-4F29-8C82-BDFB8A190CA5}" srcOrd="10" destOrd="0" presId="urn:microsoft.com/office/officeart/2005/8/layout/chevron1"/>
    <dgm:cxn modelId="{30F0B5A8-B18B-4FAD-957F-A683496DC5C2}" type="presParOf" srcId="{65112F20-51E7-42AD-870E-1BA0727394B1}" destId="{AEDF1D3F-3E7B-4E70-BE41-C2A1A772E1FC}" srcOrd="11" destOrd="0" presId="urn:microsoft.com/office/officeart/2005/8/layout/chevron1"/>
    <dgm:cxn modelId="{FAE1E415-73BE-4EBF-9EBA-5C29D2C5D907}" type="presParOf" srcId="{65112F20-51E7-42AD-870E-1BA0727394B1}" destId="{5E370E91-6F1A-46AE-BFF5-524AA50D37D3}" srcOrd="12" destOrd="0" presId="urn:microsoft.com/office/officeart/2005/8/layout/chevron1"/>
    <dgm:cxn modelId="{EE8881B0-F227-4E43-A302-D344C9B02141}" type="presParOf" srcId="{65112F20-51E7-42AD-870E-1BA0727394B1}" destId="{042FE730-9673-4BEF-8E35-097447EC4740}" srcOrd="13" destOrd="0" presId="urn:microsoft.com/office/officeart/2005/8/layout/chevron1"/>
    <dgm:cxn modelId="{F348475C-CCF5-47A9-B8E8-66CA7714FBCD}" type="presParOf" srcId="{65112F20-51E7-42AD-870E-1BA0727394B1}" destId="{4745130B-5E4D-481C-A38B-56844DED83AB}" srcOrd="14" destOrd="0" presId="urn:microsoft.com/office/officeart/2005/8/layout/chevron1"/>
    <dgm:cxn modelId="{1A7F12A2-9147-408C-8C7F-7E14159D58EC}" type="presParOf" srcId="{65112F20-51E7-42AD-870E-1BA0727394B1}" destId="{166333B4-C2B8-48EA-9A07-C3E3AA0255C8}" srcOrd="15" destOrd="0" presId="urn:microsoft.com/office/officeart/2005/8/layout/chevron1"/>
    <dgm:cxn modelId="{37E20382-33B9-4580-8D45-6126CDEB8275}" type="presParOf" srcId="{65112F20-51E7-42AD-870E-1BA0727394B1}" destId="{33FAB4D1-A68E-4ADC-943C-7E226024E5C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99F325-DCBF-47F4-91EF-47B340780E3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8427B-C949-436D-A2E6-6352FE85984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F271C8-A1C2-4381-B2B5-8D8176DB3EE6}" type="parTrans" cxnId="{D8DCDCCE-4606-4AC3-A0C1-5CA64C2F7F38}">
      <dgm:prSet/>
      <dgm:spPr/>
      <dgm:t>
        <a:bodyPr/>
        <a:lstStyle/>
        <a:p>
          <a:endParaRPr lang="en-US"/>
        </a:p>
      </dgm:t>
    </dgm:pt>
    <dgm:pt modelId="{FF67D465-4876-40C5-9DAE-AF401074204F}" type="sibTrans" cxnId="{D8DCDCCE-4606-4AC3-A0C1-5CA64C2F7F38}">
      <dgm:prSet/>
      <dgm:spPr/>
      <dgm:t>
        <a:bodyPr/>
        <a:lstStyle/>
        <a:p>
          <a:endParaRPr lang="en-US"/>
        </a:p>
      </dgm:t>
    </dgm:pt>
    <dgm:pt modelId="{7B9EBC75-3DD9-4AFF-A851-840256349D7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sz="800" b="0" dirty="0"/>
        </a:p>
      </dgm:t>
    </dgm:pt>
    <dgm:pt modelId="{EEA20D8C-C503-4A7C-BE32-44A66C1D0FBD}" type="parTrans" cxnId="{1D0826E0-10A6-4E92-9FE9-2FBB745C8824}">
      <dgm:prSet/>
      <dgm:spPr/>
      <dgm:t>
        <a:bodyPr/>
        <a:lstStyle/>
        <a:p>
          <a:endParaRPr lang="en-US"/>
        </a:p>
      </dgm:t>
    </dgm:pt>
    <dgm:pt modelId="{4CE9471E-CF74-4E6C-B93D-43994D4C7D18}" type="sibTrans" cxnId="{1D0826E0-10A6-4E92-9FE9-2FBB745C8824}">
      <dgm:prSet/>
      <dgm:spPr/>
      <dgm:t>
        <a:bodyPr/>
        <a:lstStyle/>
        <a:p>
          <a:endParaRPr lang="en-US"/>
        </a:p>
      </dgm:t>
    </dgm:pt>
    <dgm:pt modelId="{F69B7376-2863-4770-8B0B-28414723594A}">
      <dgm:prSet phldrT="[Text]" custT="1"/>
      <dgm:spPr/>
      <dgm:t>
        <a:bodyPr/>
        <a:lstStyle/>
        <a:p>
          <a:r>
            <a:rPr lang="en-US" sz="800" dirty="0" smtClean="0"/>
            <a:t>Production Process</a:t>
          </a:r>
          <a:endParaRPr lang="en-US" sz="800" dirty="0"/>
        </a:p>
      </dgm:t>
    </dgm:pt>
    <dgm:pt modelId="{ED00B243-575F-48A4-AFBF-DFFA33783A72}" type="parTrans" cxnId="{22954F16-C363-4C24-A3B3-210A9A248135}">
      <dgm:prSet/>
      <dgm:spPr/>
      <dgm:t>
        <a:bodyPr/>
        <a:lstStyle/>
        <a:p>
          <a:endParaRPr lang="en-US"/>
        </a:p>
      </dgm:t>
    </dgm:pt>
    <dgm:pt modelId="{297B560A-788C-4979-A717-D0B1B66174C6}" type="sibTrans" cxnId="{22954F16-C363-4C24-A3B3-210A9A248135}">
      <dgm:prSet/>
      <dgm:spPr/>
      <dgm:t>
        <a:bodyPr/>
        <a:lstStyle/>
        <a:p>
          <a:endParaRPr lang="en-US"/>
        </a:p>
      </dgm:t>
    </dgm:pt>
    <dgm:pt modelId="{150889EF-3A37-4955-A5A8-5BF32AD12206}">
      <dgm:prSet phldrT="[Text]" custT="1"/>
      <dgm:spPr/>
      <dgm:t>
        <a:bodyPr/>
        <a:lstStyle/>
        <a:p>
          <a:r>
            <a:rPr lang="en-US" sz="800" dirty="0" smtClean="0"/>
            <a:t>Heating and Refrigeration</a:t>
          </a:r>
          <a:endParaRPr lang="en-US" sz="800" dirty="0"/>
        </a:p>
      </dgm:t>
    </dgm:pt>
    <dgm:pt modelId="{F0FA20FB-BF8D-4246-AC04-C78FC569B72D}" type="parTrans" cxnId="{AAABD45B-E4D6-4329-B768-4C65D40E7D1A}">
      <dgm:prSet/>
      <dgm:spPr/>
      <dgm:t>
        <a:bodyPr/>
        <a:lstStyle/>
        <a:p>
          <a:endParaRPr lang="en-US"/>
        </a:p>
      </dgm:t>
    </dgm:pt>
    <dgm:pt modelId="{B604BDE1-D9E2-4CB8-9237-A1A2E44995E6}" type="sibTrans" cxnId="{AAABD45B-E4D6-4329-B768-4C65D40E7D1A}">
      <dgm:prSet/>
      <dgm:spPr/>
      <dgm:t>
        <a:bodyPr/>
        <a:lstStyle/>
        <a:p>
          <a:endParaRPr lang="en-US"/>
        </a:p>
      </dgm:t>
    </dgm:pt>
    <dgm:pt modelId="{06B7D1A0-9607-4AC7-8A0E-166966899577}">
      <dgm:prSet phldrT="[Text]" custT="1"/>
      <dgm:spPr/>
      <dgm:t>
        <a:bodyPr/>
        <a:lstStyle/>
        <a:p>
          <a:r>
            <a:rPr lang="en-US" sz="800" dirty="0" smtClean="0"/>
            <a:t>Maintenance</a:t>
          </a:r>
          <a:endParaRPr lang="en-US" sz="800" dirty="0"/>
        </a:p>
      </dgm:t>
    </dgm:pt>
    <dgm:pt modelId="{FB615EBF-1E98-4483-8516-EA5EB1C1F799}" type="parTrans" cxnId="{AE8B5250-98FD-48AD-85B7-C33E46344F34}">
      <dgm:prSet/>
      <dgm:spPr/>
      <dgm:t>
        <a:bodyPr/>
        <a:lstStyle/>
        <a:p>
          <a:endParaRPr lang="en-US"/>
        </a:p>
      </dgm:t>
    </dgm:pt>
    <dgm:pt modelId="{10BD9892-C495-488B-B3AF-E309A8568B2F}" type="sibTrans" cxnId="{AE8B5250-98FD-48AD-85B7-C33E46344F34}">
      <dgm:prSet/>
      <dgm:spPr/>
      <dgm:t>
        <a:bodyPr/>
        <a:lstStyle/>
        <a:p>
          <a:endParaRPr lang="en-US"/>
        </a:p>
      </dgm:t>
    </dgm:pt>
    <dgm:pt modelId="{84836D4F-450A-46C4-B9B2-D8672CC52B2E}">
      <dgm:prSet phldrT="[Text]" custT="1"/>
      <dgm:spPr/>
      <dgm:t>
        <a:bodyPr/>
        <a:lstStyle/>
        <a:p>
          <a:r>
            <a:rPr lang="en-US" sz="800" dirty="0" smtClean="0"/>
            <a:t>Tasks and Assignments</a:t>
          </a:r>
          <a:endParaRPr lang="en-US" sz="800" dirty="0"/>
        </a:p>
      </dgm:t>
    </dgm:pt>
    <dgm:pt modelId="{03CEC769-B540-4A35-AC5A-580A85785A2F}" type="parTrans" cxnId="{F92E9C0D-B9B4-4824-806A-9FC0E202395F}">
      <dgm:prSet/>
      <dgm:spPr/>
      <dgm:t>
        <a:bodyPr/>
        <a:lstStyle/>
        <a:p>
          <a:endParaRPr lang="en-US"/>
        </a:p>
      </dgm:t>
    </dgm:pt>
    <dgm:pt modelId="{E5BA07CD-7BA1-4191-B747-063E0DF7996F}" type="sibTrans" cxnId="{F92E9C0D-B9B4-4824-806A-9FC0E202395F}">
      <dgm:prSet/>
      <dgm:spPr/>
      <dgm:t>
        <a:bodyPr/>
        <a:lstStyle/>
        <a:p>
          <a:endParaRPr lang="en-US"/>
        </a:p>
      </dgm:t>
    </dgm:pt>
    <dgm:pt modelId="{BAC9B566-044F-4C18-A653-FDFC7B7B19EB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b="1" u="sng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Learnings</a:t>
          </a:r>
          <a:endParaRPr lang="en-US" sz="2400" b="1" u="sng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13A9AE-0CC6-4D55-857D-65126393BFF5}" type="parTrans" cxnId="{6A361875-3A72-4D65-990E-7A2F1874A989}">
      <dgm:prSet/>
      <dgm:spPr/>
      <dgm:t>
        <a:bodyPr/>
        <a:lstStyle/>
        <a:p>
          <a:endParaRPr lang="en-US"/>
        </a:p>
      </dgm:t>
    </dgm:pt>
    <dgm:pt modelId="{C2EE52A4-397E-46A1-AFC4-36601FA1E8F2}" type="sibTrans" cxnId="{6A361875-3A72-4D65-990E-7A2F1874A989}">
      <dgm:prSet/>
      <dgm:spPr/>
      <dgm:t>
        <a:bodyPr/>
        <a:lstStyle/>
        <a:p>
          <a:endParaRPr lang="en-US"/>
        </a:p>
      </dgm:t>
    </dgm:pt>
    <dgm:pt modelId="{F2C63416-31EA-4A44-A843-94E2A41AFE3D}">
      <dgm:prSet phldrT="[Text]" custT="1"/>
      <dgm:spPr/>
      <dgm:t>
        <a:bodyPr/>
        <a:lstStyle/>
        <a:p>
          <a:r>
            <a:rPr lang="en-US" sz="800" dirty="0" smtClean="0"/>
            <a:t>Conclusions</a:t>
          </a:r>
          <a:endParaRPr lang="en-US" sz="800" dirty="0"/>
        </a:p>
      </dgm:t>
    </dgm:pt>
    <dgm:pt modelId="{9C1CC0E8-C69D-40E6-A5D1-2C2B6960DEA7}" type="parTrans" cxnId="{44B41A92-5179-48AC-A171-3F396FACBD93}">
      <dgm:prSet/>
      <dgm:spPr/>
      <dgm:t>
        <a:bodyPr/>
        <a:lstStyle/>
        <a:p>
          <a:endParaRPr lang="en-US"/>
        </a:p>
      </dgm:t>
    </dgm:pt>
    <dgm:pt modelId="{1993B117-362C-4A91-8922-62D360E6C6FF}" type="sibTrans" cxnId="{44B41A92-5179-48AC-A171-3F396FACBD93}">
      <dgm:prSet/>
      <dgm:spPr/>
      <dgm:t>
        <a:bodyPr/>
        <a:lstStyle/>
        <a:p>
          <a:endParaRPr lang="en-US"/>
        </a:p>
      </dgm:t>
    </dgm:pt>
    <dgm:pt modelId="{26A56C47-FDEC-4A7F-A9EA-F802C25A9E14}">
      <dgm:prSet phldrT="[Text]" custT="1"/>
      <dgm:spPr/>
      <dgm:t>
        <a:bodyPr/>
        <a:lstStyle/>
        <a:p>
          <a:r>
            <a:rPr lang="en-US" sz="800" dirty="0" smtClean="0"/>
            <a:t>References</a:t>
          </a:r>
          <a:endParaRPr lang="en-US" sz="800" dirty="0"/>
        </a:p>
      </dgm:t>
    </dgm:pt>
    <dgm:pt modelId="{2176B2A5-F945-4B06-8A2A-DFDE494A3CBE}" type="parTrans" cxnId="{18A5EE59-037D-4656-AAC0-E0B89A257ABF}">
      <dgm:prSet/>
      <dgm:spPr/>
      <dgm:t>
        <a:bodyPr/>
        <a:lstStyle/>
        <a:p>
          <a:endParaRPr lang="en-US"/>
        </a:p>
      </dgm:t>
    </dgm:pt>
    <dgm:pt modelId="{2AE29E81-FB89-4FE4-8E56-19BB3BF89DD7}" type="sibTrans" cxnId="{18A5EE59-037D-4656-AAC0-E0B89A257ABF}">
      <dgm:prSet/>
      <dgm:spPr/>
      <dgm:t>
        <a:bodyPr/>
        <a:lstStyle/>
        <a:p>
          <a:endParaRPr lang="en-US"/>
        </a:p>
      </dgm:t>
    </dgm:pt>
    <dgm:pt modelId="{65112F20-51E7-42AD-870E-1BA0727394B1}" type="pres">
      <dgm:prSet presAssocID="{E799F325-DCBF-47F4-91EF-47B340780E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A7DE8B-1984-40A9-87E7-60D815E90FFD}" type="pres">
      <dgm:prSet presAssocID="{0378427B-C949-436D-A2E6-6352FE859842}" presName="parTxOnly" presStyleLbl="node1" presStyleIdx="0" presStyleCnt="9" custScaleX="88938" custScaleY="1077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B89BE-F56F-4715-AC50-D1E960FE165A}" type="pres">
      <dgm:prSet presAssocID="{FF67D465-4876-40C5-9DAE-AF401074204F}" presName="parTxOnlySpace" presStyleCnt="0"/>
      <dgm:spPr/>
    </dgm:pt>
    <dgm:pt modelId="{59D5378B-DE03-49E6-BB2B-EA54BED0C02B}" type="pres">
      <dgm:prSet presAssocID="{7B9EBC75-3DD9-4AFF-A851-840256349D74}" presName="parTxOnly" presStyleLbl="node1" presStyleIdx="1" presStyleCnt="9" custScaleX="105861" custScaleY="1050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438A2-83EE-4E23-9062-1098D027D080}" type="pres">
      <dgm:prSet presAssocID="{4CE9471E-CF74-4E6C-B93D-43994D4C7D18}" presName="parTxOnlySpace" presStyleCnt="0"/>
      <dgm:spPr/>
    </dgm:pt>
    <dgm:pt modelId="{E356B311-5657-49AF-A0B3-734CDBA760A2}" type="pres">
      <dgm:prSet presAssocID="{F69B7376-2863-4770-8B0B-28414723594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8E902-BF63-4DE2-B42E-1BB9AA4AE8BC}" type="pres">
      <dgm:prSet presAssocID="{297B560A-788C-4979-A717-D0B1B66174C6}" presName="parTxOnlySpace" presStyleCnt="0"/>
      <dgm:spPr/>
    </dgm:pt>
    <dgm:pt modelId="{76C30478-CD1B-47F3-9FEF-B584DE5817BD}" type="pres">
      <dgm:prSet presAssocID="{150889EF-3A37-4955-A5A8-5BF32AD12206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9C216-C549-4CB5-B7C3-61ED28DDF5BF}" type="pres">
      <dgm:prSet presAssocID="{B604BDE1-D9E2-4CB8-9237-A1A2E44995E6}" presName="parTxOnlySpace" presStyleCnt="0"/>
      <dgm:spPr/>
    </dgm:pt>
    <dgm:pt modelId="{4A6D65D4-E545-438E-9922-226B464FF0AE}" type="pres">
      <dgm:prSet presAssocID="{06B7D1A0-9607-4AC7-8A0E-166966899577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CD97B-D696-4A70-A775-C6358C1D21AF}" type="pres">
      <dgm:prSet presAssocID="{10BD9892-C495-488B-B3AF-E309A8568B2F}" presName="parTxOnlySpace" presStyleCnt="0"/>
      <dgm:spPr/>
    </dgm:pt>
    <dgm:pt modelId="{B161E1AC-210C-4F29-8C82-BDFB8A190CA5}" type="pres">
      <dgm:prSet presAssocID="{84836D4F-450A-46C4-B9B2-D8672CC52B2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F1D3F-3E7B-4E70-BE41-C2A1A772E1FC}" type="pres">
      <dgm:prSet presAssocID="{E5BA07CD-7BA1-4191-B747-063E0DF7996F}" presName="parTxOnlySpace" presStyleCnt="0"/>
      <dgm:spPr/>
    </dgm:pt>
    <dgm:pt modelId="{5E370E91-6F1A-46AE-BFF5-524AA50D37D3}" type="pres">
      <dgm:prSet presAssocID="{BAC9B566-044F-4C18-A653-FDFC7B7B19EB}" presName="parTxOnly" presStyleLbl="node1" presStyleIdx="6" presStyleCnt="9" custScaleX="180772" custScaleY="15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E730-9673-4BEF-8E35-097447EC4740}" type="pres">
      <dgm:prSet presAssocID="{C2EE52A4-397E-46A1-AFC4-36601FA1E8F2}" presName="parTxOnlySpace" presStyleCnt="0"/>
      <dgm:spPr/>
    </dgm:pt>
    <dgm:pt modelId="{4745130B-5E4D-481C-A38B-56844DED83AB}" type="pres">
      <dgm:prSet presAssocID="{F2C63416-31EA-4A44-A843-94E2A41AFE3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333B4-C2B8-48EA-9A07-C3E3AA0255C8}" type="pres">
      <dgm:prSet presAssocID="{1993B117-362C-4A91-8922-62D360E6C6FF}" presName="parTxOnlySpace" presStyleCnt="0"/>
      <dgm:spPr/>
    </dgm:pt>
    <dgm:pt modelId="{33FAB4D1-A68E-4ADC-943C-7E226024E5CD}" type="pres">
      <dgm:prSet presAssocID="{26A56C47-FDEC-4A7F-A9EA-F802C25A9E14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8B5250-98FD-48AD-85B7-C33E46344F34}" srcId="{E799F325-DCBF-47F4-91EF-47B340780E3A}" destId="{06B7D1A0-9607-4AC7-8A0E-166966899577}" srcOrd="4" destOrd="0" parTransId="{FB615EBF-1E98-4483-8516-EA5EB1C1F799}" sibTransId="{10BD9892-C495-488B-B3AF-E309A8568B2F}"/>
    <dgm:cxn modelId="{18A5EE59-037D-4656-AAC0-E0B89A257ABF}" srcId="{E799F325-DCBF-47F4-91EF-47B340780E3A}" destId="{26A56C47-FDEC-4A7F-A9EA-F802C25A9E14}" srcOrd="8" destOrd="0" parTransId="{2176B2A5-F945-4B06-8A2A-DFDE494A3CBE}" sibTransId="{2AE29E81-FB89-4FE4-8E56-19BB3BF89DD7}"/>
    <dgm:cxn modelId="{22954F16-C363-4C24-A3B3-210A9A248135}" srcId="{E799F325-DCBF-47F4-91EF-47B340780E3A}" destId="{F69B7376-2863-4770-8B0B-28414723594A}" srcOrd="2" destOrd="0" parTransId="{ED00B243-575F-48A4-AFBF-DFFA33783A72}" sibTransId="{297B560A-788C-4979-A717-D0B1B66174C6}"/>
    <dgm:cxn modelId="{7EFCDA2C-0AE7-4BF2-931F-37F83CAB48D6}" type="presOf" srcId="{BAC9B566-044F-4C18-A653-FDFC7B7B19EB}" destId="{5E370E91-6F1A-46AE-BFF5-524AA50D37D3}" srcOrd="0" destOrd="0" presId="urn:microsoft.com/office/officeart/2005/8/layout/chevron1"/>
    <dgm:cxn modelId="{7C1E0E39-B084-4E44-9740-01D1C4017B6B}" type="presOf" srcId="{7B9EBC75-3DD9-4AFF-A851-840256349D74}" destId="{59D5378B-DE03-49E6-BB2B-EA54BED0C02B}" srcOrd="0" destOrd="0" presId="urn:microsoft.com/office/officeart/2005/8/layout/chevron1"/>
    <dgm:cxn modelId="{6A361875-3A72-4D65-990E-7A2F1874A989}" srcId="{E799F325-DCBF-47F4-91EF-47B340780E3A}" destId="{BAC9B566-044F-4C18-A653-FDFC7B7B19EB}" srcOrd="6" destOrd="0" parTransId="{6E13A9AE-0CC6-4D55-857D-65126393BFF5}" sibTransId="{C2EE52A4-397E-46A1-AFC4-36601FA1E8F2}"/>
    <dgm:cxn modelId="{AA59922B-4360-42BE-8CF0-B547F3FF58DA}" type="presOf" srcId="{E799F325-DCBF-47F4-91EF-47B340780E3A}" destId="{65112F20-51E7-42AD-870E-1BA0727394B1}" srcOrd="0" destOrd="0" presId="urn:microsoft.com/office/officeart/2005/8/layout/chevron1"/>
    <dgm:cxn modelId="{F51E9679-B1BA-4FAE-AAF3-9912F83072E3}" type="presOf" srcId="{F69B7376-2863-4770-8B0B-28414723594A}" destId="{E356B311-5657-49AF-A0B3-734CDBA760A2}" srcOrd="0" destOrd="0" presId="urn:microsoft.com/office/officeart/2005/8/layout/chevron1"/>
    <dgm:cxn modelId="{1D0826E0-10A6-4E92-9FE9-2FBB745C8824}" srcId="{E799F325-DCBF-47F4-91EF-47B340780E3A}" destId="{7B9EBC75-3DD9-4AFF-A851-840256349D74}" srcOrd="1" destOrd="0" parTransId="{EEA20D8C-C503-4A7C-BE32-44A66C1D0FBD}" sibTransId="{4CE9471E-CF74-4E6C-B93D-43994D4C7D18}"/>
    <dgm:cxn modelId="{F7C22189-9EF5-4BEF-A13E-9631A4BA95DD}" type="presOf" srcId="{F2C63416-31EA-4A44-A843-94E2A41AFE3D}" destId="{4745130B-5E4D-481C-A38B-56844DED83AB}" srcOrd="0" destOrd="0" presId="urn:microsoft.com/office/officeart/2005/8/layout/chevron1"/>
    <dgm:cxn modelId="{AAABD45B-E4D6-4329-B768-4C65D40E7D1A}" srcId="{E799F325-DCBF-47F4-91EF-47B340780E3A}" destId="{150889EF-3A37-4955-A5A8-5BF32AD12206}" srcOrd="3" destOrd="0" parTransId="{F0FA20FB-BF8D-4246-AC04-C78FC569B72D}" sibTransId="{B604BDE1-D9E2-4CB8-9237-A1A2E44995E6}"/>
    <dgm:cxn modelId="{83B6FB7F-C24E-436A-8D0C-DC9C821A72CB}" type="presOf" srcId="{0378427B-C949-436D-A2E6-6352FE859842}" destId="{B0A7DE8B-1984-40A9-87E7-60D815E90FFD}" srcOrd="0" destOrd="0" presId="urn:microsoft.com/office/officeart/2005/8/layout/chevron1"/>
    <dgm:cxn modelId="{6EAFDC20-E057-4035-83F5-00E2A176C851}" type="presOf" srcId="{06B7D1A0-9607-4AC7-8A0E-166966899577}" destId="{4A6D65D4-E545-438E-9922-226B464FF0AE}" srcOrd="0" destOrd="0" presId="urn:microsoft.com/office/officeart/2005/8/layout/chevron1"/>
    <dgm:cxn modelId="{D8DCDCCE-4606-4AC3-A0C1-5CA64C2F7F38}" srcId="{E799F325-DCBF-47F4-91EF-47B340780E3A}" destId="{0378427B-C949-436D-A2E6-6352FE859842}" srcOrd="0" destOrd="0" parTransId="{4EF271C8-A1C2-4381-B2B5-8D8176DB3EE6}" sibTransId="{FF67D465-4876-40C5-9DAE-AF401074204F}"/>
    <dgm:cxn modelId="{44B41A92-5179-48AC-A171-3F396FACBD93}" srcId="{E799F325-DCBF-47F4-91EF-47B340780E3A}" destId="{F2C63416-31EA-4A44-A843-94E2A41AFE3D}" srcOrd="7" destOrd="0" parTransId="{9C1CC0E8-C69D-40E6-A5D1-2C2B6960DEA7}" sibTransId="{1993B117-362C-4A91-8922-62D360E6C6FF}"/>
    <dgm:cxn modelId="{E4585210-000B-4A6E-A736-62C85F359101}" type="presOf" srcId="{26A56C47-FDEC-4A7F-A9EA-F802C25A9E14}" destId="{33FAB4D1-A68E-4ADC-943C-7E226024E5CD}" srcOrd="0" destOrd="0" presId="urn:microsoft.com/office/officeart/2005/8/layout/chevron1"/>
    <dgm:cxn modelId="{5924F1ED-CDE6-4807-8AA3-F89AB5E5F085}" type="presOf" srcId="{150889EF-3A37-4955-A5A8-5BF32AD12206}" destId="{76C30478-CD1B-47F3-9FEF-B584DE5817BD}" srcOrd="0" destOrd="0" presId="urn:microsoft.com/office/officeart/2005/8/layout/chevron1"/>
    <dgm:cxn modelId="{2B3FF7A3-7F5C-4012-9BDE-5EF1244C6120}" type="presOf" srcId="{84836D4F-450A-46C4-B9B2-D8672CC52B2E}" destId="{B161E1AC-210C-4F29-8C82-BDFB8A190CA5}" srcOrd="0" destOrd="0" presId="urn:microsoft.com/office/officeart/2005/8/layout/chevron1"/>
    <dgm:cxn modelId="{F92E9C0D-B9B4-4824-806A-9FC0E202395F}" srcId="{E799F325-DCBF-47F4-91EF-47B340780E3A}" destId="{84836D4F-450A-46C4-B9B2-D8672CC52B2E}" srcOrd="5" destOrd="0" parTransId="{03CEC769-B540-4A35-AC5A-580A85785A2F}" sibTransId="{E5BA07CD-7BA1-4191-B747-063E0DF7996F}"/>
    <dgm:cxn modelId="{31417F31-C940-461A-BAB8-7C354EA8532E}" type="presParOf" srcId="{65112F20-51E7-42AD-870E-1BA0727394B1}" destId="{B0A7DE8B-1984-40A9-87E7-60D815E90FFD}" srcOrd="0" destOrd="0" presId="urn:microsoft.com/office/officeart/2005/8/layout/chevron1"/>
    <dgm:cxn modelId="{CA9847F5-7EDF-4AD5-9A95-8685425FA2B0}" type="presParOf" srcId="{65112F20-51E7-42AD-870E-1BA0727394B1}" destId="{FCDB89BE-F56F-4715-AC50-D1E960FE165A}" srcOrd="1" destOrd="0" presId="urn:microsoft.com/office/officeart/2005/8/layout/chevron1"/>
    <dgm:cxn modelId="{54F07665-B32B-4CA9-A55C-6A940CE3B0A6}" type="presParOf" srcId="{65112F20-51E7-42AD-870E-1BA0727394B1}" destId="{59D5378B-DE03-49E6-BB2B-EA54BED0C02B}" srcOrd="2" destOrd="0" presId="urn:microsoft.com/office/officeart/2005/8/layout/chevron1"/>
    <dgm:cxn modelId="{8897C49D-65FE-41EC-8B59-D3888DBCB20B}" type="presParOf" srcId="{65112F20-51E7-42AD-870E-1BA0727394B1}" destId="{408438A2-83EE-4E23-9062-1098D027D080}" srcOrd="3" destOrd="0" presId="urn:microsoft.com/office/officeart/2005/8/layout/chevron1"/>
    <dgm:cxn modelId="{4D220D84-4CAB-46B5-8968-D80CAE8E4BC4}" type="presParOf" srcId="{65112F20-51E7-42AD-870E-1BA0727394B1}" destId="{E356B311-5657-49AF-A0B3-734CDBA760A2}" srcOrd="4" destOrd="0" presId="urn:microsoft.com/office/officeart/2005/8/layout/chevron1"/>
    <dgm:cxn modelId="{347DFEA2-A857-49EE-ACAA-FF4052B2EA9E}" type="presParOf" srcId="{65112F20-51E7-42AD-870E-1BA0727394B1}" destId="{9D38E902-BF63-4DE2-B42E-1BB9AA4AE8BC}" srcOrd="5" destOrd="0" presId="urn:microsoft.com/office/officeart/2005/8/layout/chevron1"/>
    <dgm:cxn modelId="{C867E5ED-B30B-4275-A95F-687E08DCBC1E}" type="presParOf" srcId="{65112F20-51E7-42AD-870E-1BA0727394B1}" destId="{76C30478-CD1B-47F3-9FEF-B584DE5817BD}" srcOrd="6" destOrd="0" presId="urn:microsoft.com/office/officeart/2005/8/layout/chevron1"/>
    <dgm:cxn modelId="{87B11233-CAF9-4FC2-83E3-1933AAF99B72}" type="presParOf" srcId="{65112F20-51E7-42AD-870E-1BA0727394B1}" destId="{8CC9C216-C549-4CB5-B7C3-61ED28DDF5BF}" srcOrd="7" destOrd="0" presId="urn:microsoft.com/office/officeart/2005/8/layout/chevron1"/>
    <dgm:cxn modelId="{578FF93D-2558-4957-A527-1822EDC0AE68}" type="presParOf" srcId="{65112F20-51E7-42AD-870E-1BA0727394B1}" destId="{4A6D65D4-E545-438E-9922-226B464FF0AE}" srcOrd="8" destOrd="0" presId="urn:microsoft.com/office/officeart/2005/8/layout/chevron1"/>
    <dgm:cxn modelId="{37D0CB92-3F2A-4FBC-84EC-06682CC2117D}" type="presParOf" srcId="{65112F20-51E7-42AD-870E-1BA0727394B1}" destId="{4BECD97B-D696-4A70-A775-C6358C1D21AF}" srcOrd="9" destOrd="0" presId="urn:microsoft.com/office/officeart/2005/8/layout/chevron1"/>
    <dgm:cxn modelId="{C57DCFEB-34DB-46A2-BA55-945CBAFE28C8}" type="presParOf" srcId="{65112F20-51E7-42AD-870E-1BA0727394B1}" destId="{B161E1AC-210C-4F29-8C82-BDFB8A190CA5}" srcOrd="10" destOrd="0" presId="urn:microsoft.com/office/officeart/2005/8/layout/chevron1"/>
    <dgm:cxn modelId="{D53A4670-2470-41CB-AAE8-E1E7B4373B66}" type="presParOf" srcId="{65112F20-51E7-42AD-870E-1BA0727394B1}" destId="{AEDF1D3F-3E7B-4E70-BE41-C2A1A772E1FC}" srcOrd="11" destOrd="0" presId="urn:microsoft.com/office/officeart/2005/8/layout/chevron1"/>
    <dgm:cxn modelId="{FF054AC4-8697-4B08-B931-3C8B47F10383}" type="presParOf" srcId="{65112F20-51E7-42AD-870E-1BA0727394B1}" destId="{5E370E91-6F1A-46AE-BFF5-524AA50D37D3}" srcOrd="12" destOrd="0" presId="urn:microsoft.com/office/officeart/2005/8/layout/chevron1"/>
    <dgm:cxn modelId="{1DB594E3-9A0B-49F7-AAAB-92CE1311519B}" type="presParOf" srcId="{65112F20-51E7-42AD-870E-1BA0727394B1}" destId="{042FE730-9673-4BEF-8E35-097447EC4740}" srcOrd="13" destOrd="0" presId="urn:microsoft.com/office/officeart/2005/8/layout/chevron1"/>
    <dgm:cxn modelId="{DD2B1A13-B6F0-4693-B387-64BC0FE1A577}" type="presParOf" srcId="{65112F20-51E7-42AD-870E-1BA0727394B1}" destId="{4745130B-5E4D-481C-A38B-56844DED83AB}" srcOrd="14" destOrd="0" presId="urn:microsoft.com/office/officeart/2005/8/layout/chevron1"/>
    <dgm:cxn modelId="{29FE3777-3DAC-4EEA-845C-755DD13574FA}" type="presParOf" srcId="{65112F20-51E7-42AD-870E-1BA0727394B1}" destId="{166333B4-C2B8-48EA-9A07-C3E3AA0255C8}" srcOrd="15" destOrd="0" presId="urn:microsoft.com/office/officeart/2005/8/layout/chevron1"/>
    <dgm:cxn modelId="{5CA93247-F52B-48EC-99BB-F0BA0C6C5CCA}" type="presParOf" srcId="{65112F20-51E7-42AD-870E-1BA0727394B1}" destId="{33FAB4D1-A68E-4ADC-943C-7E226024E5C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99F325-DCBF-47F4-91EF-47B340780E3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8427B-C949-436D-A2E6-6352FE85984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F271C8-A1C2-4381-B2B5-8D8176DB3EE6}" type="parTrans" cxnId="{D8DCDCCE-4606-4AC3-A0C1-5CA64C2F7F38}">
      <dgm:prSet/>
      <dgm:spPr/>
      <dgm:t>
        <a:bodyPr/>
        <a:lstStyle/>
        <a:p>
          <a:endParaRPr lang="en-US"/>
        </a:p>
      </dgm:t>
    </dgm:pt>
    <dgm:pt modelId="{FF67D465-4876-40C5-9DAE-AF401074204F}" type="sibTrans" cxnId="{D8DCDCCE-4606-4AC3-A0C1-5CA64C2F7F38}">
      <dgm:prSet/>
      <dgm:spPr/>
      <dgm:t>
        <a:bodyPr/>
        <a:lstStyle/>
        <a:p>
          <a:endParaRPr lang="en-US"/>
        </a:p>
      </dgm:t>
    </dgm:pt>
    <dgm:pt modelId="{7B9EBC75-3DD9-4AFF-A851-840256349D7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sz="800" b="0" dirty="0"/>
        </a:p>
      </dgm:t>
    </dgm:pt>
    <dgm:pt modelId="{EEA20D8C-C503-4A7C-BE32-44A66C1D0FBD}" type="parTrans" cxnId="{1D0826E0-10A6-4E92-9FE9-2FBB745C8824}">
      <dgm:prSet/>
      <dgm:spPr/>
      <dgm:t>
        <a:bodyPr/>
        <a:lstStyle/>
        <a:p>
          <a:endParaRPr lang="en-US"/>
        </a:p>
      </dgm:t>
    </dgm:pt>
    <dgm:pt modelId="{4CE9471E-CF74-4E6C-B93D-43994D4C7D18}" type="sibTrans" cxnId="{1D0826E0-10A6-4E92-9FE9-2FBB745C8824}">
      <dgm:prSet/>
      <dgm:spPr/>
      <dgm:t>
        <a:bodyPr/>
        <a:lstStyle/>
        <a:p>
          <a:endParaRPr lang="en-US"/>
        </a:p>
      </dgm:t>
    </dgm:pt>
    <dgm:pt modelId="{F69B7376-2863-4770-8B0B-28414723594A}">
      <dgm:prSet phldrT="[Text]" custT="1"/>
      <dgm:spPr/>
      <dgm:t>
        <a:bodyPr/>
        <a:lstStyle/>
        <a:p>
          <a:r>
            <a:rPr lang="en-US" sz="800" dirty="0" smtClean="0"/>
            <a:t>Production Process</a:t>
          </a:r>
          <a:endParaRPr lang="en-US" sz="800" dirty="0"/>
        </a:p>
      </dgm:t>
    </dgm:pt>
    <dgm:pt modelId="{ED00B243-575F-48A4-AFBF-DFFA33783A72}" type="parTrans" cxnId="{22954F16-C363-4C24-A3B3-210A9A248135}">
      <dgm:prSet/>
      <dgm:spPr/>
      <dgm:t>
        <a:bodyPr/>
        <a:lstStyle/>
        <a:p>
          <a:endParaRPr lang="en-US"/>
        </a:p>
      </dgm:t>
    </dgm:pt>
    <dgm:pt modelId="{297B560A-788C-4979-A717-D0B1B66174C6}" type="sibTrans" cxnId="{22954F16-C363-4C24-A3B3-210A9A248135}">
      <dgm:prSet/>
      <dgm:spPr/>
      <dgm:t>
        <a:bodyPr/>
        <a:lstStyle/>
        <a:p>
          <a:endParaRPr lang="en-US"/>
        </a:p>
      </dgm:t>
    </dgm:pt>
    <dgm:pt modelId="{150889EF-3A37-4955-A5A8-5BF32AD12206}">
      <dgm:prSet phldrT="[Text]" custT="1"/>
      <dgm:spPr/>
      <dgm:t>
        <a:bodyPr/>
        <a:lstStyle/>
        <a:p>
          <a:r>
            <a:rPr lang="en-US" sz="800" dirty="0" smtClean="0"/>
            <a:t>Heating and Refrigeration</a:t>
          </a:r>
          <a:endParaRPr lang="en-US" sz="800" dirty="0"/>
        </a:p>
      </dgm:t>
    </dgm:pt>
    <dgm:pt modelId="{F0FA20FB-BF8D-4246-AC04-C78FC569B72D}" type="parTrans" cxnId="{AAABD45B-E4D6-4329-B768-4C65D40E7D1A}">
      <dgm:prSet/>
      <dgm:spPr/>
      <dgm:t>
        <a:bodyPr/>
        <a:lstStyle/>
        <a:p>
          <a:endParaRPr lang="en-US"/>
        </a:p>
      </dgm:t>
    </dgm:pt>
    <dgm:pt modelId="{B604BDE1-D9E2-4CB8-9237-A1A2E44995E6}" type="sibTrans" cxnId="{AAABD45B-E4D6-4329-B768-4C65D40E7D1A}">
      <dgm:prSet/>
      <dgm:spPr/>
      <dgm:t>
        <a:bodyPr/>
        <a:lstStyle/>
        <a:p>
          <a:endParaRPr lang="en-US"/>
        </a:p>
      </dgm:t>
    </dgm:pt>
    <dgm:pt modelId="{06B7D1A0-9607-4AC7-8A0E-166966899577}">
      <dgm:prSet phldrT="[Text]" custT="1"/>
      <dgm:spPr/>
      <dgm:t>
        <a:bodyPr/>
        <a:lstStyle/>
        <a:p>
          <a:r>
            <a:rPr lang="en-US" sz="800" dirty="0" smtClean="0"/>
            <a:t>Maintenance</a:t>
          </a:r>
          <a:endParaRPr lang="en-US" sz="800" dirty="0"/>
        </a:p>
      </dgm:t>
    </dgm:pt>
    <dgm:pt modelId="{FB615EBF-1E98-4483-8516-EA5EB1C1F799}" type="parTrans" cxnId="{AE8B5250-98FD-48AD-85B7-C33E46344F34}">
      <dgm:prSet/>
      <dgm:spPr/>
      <dgm:t>
        <a:bodyPr/>
        <a:lstStyle/>
        <a:p>
          <a:endParaRPr lang="en-US"/>
        </a:p>
      </dgm:t>
    </dgm:pt>
    <dgm:pt modelId="{10BD9892-C495-488B-B3AF-E309A8568B2F}" type="sibTrans" cxnId="{AE8B5250-98FD-48AD-85B7-C33E46344F34}">
      <dgm:prSet/>
      <dgm:spPr/>
      <dgm:t>
        <a:bodyPr/>
        <a:lstStyle/>
        <a:p>
          <a:endParaRPr lang="en-US"/>
        </a:p>
      </dgm:t>
    </dgm:pt>
    <dgm:pt modelId="{84836D4F-450A-46C4-B9B2-D8672CC52B2E}">
      <dgm:prSet phldrT="[Text]" custT="1"/>
      <dgm:spPr/>
      <dgm:t>
        <a:bodyPr/>
        <a:lstStyle/>
        <a:p>
          <a:r>
            <a:rPr lang="en-US" sz="800" dirty="0" smtClean="0"/>
            <a:t>Tasks and Assignments</a:t>
          </a:r>
          <a:endParaRPr lang="en-US" sz="800" dirty="0"/>
        </a:p>
      </dgm:t>
    </dgm:pt>
    <dgm:pt modelId="{03CEC769-B540-4A35-AC5A-580A85785A2F}" type="parTrans" cxnId="{F92E9C0D-B9B4-4824-806A-9FC0E202395F}">
      <dgm:prSet/>
      <dgm:spPr/>
      <dgm:t>
        <a:bodyPr/>
        <a:lstStyle/>
        <a:p>
          <a:endParaRPr lang="en-US"/>
        </a:p>
      </dgm:t>
    </dgm:pt>
    <dgm:pt modelId="{E5BA07CD-7BA1-4191-B747-063E0DF7996F}" type="sibTrans" cxnId="{F92E9C0D-B9B4-4824-806A-9FC0E202395F}">
      <dgm:prSet/>
      <dgm:spPr/>
      <dgm:t>
        <a:bodyPr/>
        <a:lstStyle/>
        <a:p>
          <a:endParaRPr lang="en-US"/>
        </a:p>
      </dgm:t>
    </dgm:pt>
    <dgm:pt modelId="{BAC9B566-044F-4C18-A653-FDFC7B7B19EB}">
      <dgm:prSet phldrT="[Text]" custT="1"/>
      <dgm:spPr/>
      <dgm:t>
        <a:bodyPr/>
        <a:lstStyle/>
        <a:p>
          <a:r>
            <a:rPr lang="en-US" sz="800" dirty="0" smtClean="0"/>
            <a:t>Learnings</a:t>
          </a:r>
          <a:endParaRPr lang="en-US" sz="800" dirty="0"/>
        </a:p>
      </dgm:t>
    </dgm:pt>
    <dgm:pt modelId="{6E13A9AE-0CC6-4D55-857D-65126393BFF5}" type="parTrans" cxnId="{6A361875-3A72-4D65-990E-7A2F1874A989}">
      <dgm:prSet/>
      <dgm:spPr/>
      <dgm:t>
        <a:bodyPr/>
        <a:lstStyle/>
        <a:p>
          <a:endParaRPr lang="en-US"/>
        </a:p>
      </dgm:t>
    </dgm:pt>
    <dgm:pt modelId="{C2EE52A4-397E-46A1-AFC4-36601FA1E8F2}" type="sibTrans" cxnId="{6A361875-3A72-4D65-990E-7A2F1874A989}">
      <dgm:prSet/>
      <dgm:spPr/>
      <dgm:t>
        <a:bodyPr/>
        <a:lstStyle/>
        <a:p>
          <a:endParaRPr lang="en-US"/>
        </a:p>
      </dgm:t>
    </dgm:pt>
    <dgm:pt modelId="{F2C63416-31EA-4A44-A843-94E2A41AFE3D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b="1" u="sng" dirty="0" smtClean="0">
              <a:solidFill>
                <a:schemeClr val="bg2">
                  <a:lumMod val="50000"/>
                </a:schemeClr>
              </a:solidFill>
            </a:rPr>
            <a:t>Conclusions</a:t>
          </a:r>
          <a:endParaRPr lang="en-US" sz="2400" b="1" u="sng" dirty="0">
            <a:solidFill>
              <a:schemeClr val="bg2">
                <a:lumMod val="50000"/>
              </a:schemeClr>
            </a:solidFill>
          </a:endParaRPr>
        </a:p>
      </dgm:t>
    </dgm:pt>
    <dgm:pt modelId="{9C1CC0E8-C69D-40E6-A5D1-2C2B6960DEA7}" type="parTrans" cxnId="{44B41A92-5179-48AC-A171-3F396FACBD93}">
      <dgm:prSet/>
      <dgm:spPr/>
      <dgm:t>
        <a:bodyPr/>
        <a:lstStyle/>
        <a:p>
          <a:endParaRPr lang="en-US"/>
        </a:p>
      </dgm:t>
    </dgm:pt>
    <dgm:pt modelId="{1993B117-362C-4A91-8922-62D360E6C6FF}" type="sibTrans" cxnId="{44B41A92-5179-48AC-A171-3F396FACBD93}">
      <dgm:prSet/>
      <dgm:spPr/>
      <dgm:t>
        <a:bodyPr/>
        <a:lstStyle/>
        <a:p>
          <a:endParaRPr lang="en-US"/>
        </a:p>
      </dgm:t>
    </dgm:pt>
    <dgm:pt modelId="{26A56C47-FDEC-4A7F-A9EA-F802C25A9E14}">
      <dgm:prSet phldrT="[Text]" custT="1"/>
      <dgm:spPr/>
      <dgm:t>
        <a:bodyPr/>
        <a:lstStyle/>
        <a:p>
          <a:r>
            <a:rPr lang="en-US" sz="800" dirty="0" smtClean="0"/>
            <a:t>References</a:t>
          </a:r>
          <a:endParaRPr lang="en-US" sz="800" dirty="0"/>
        </a:p>
      </dgm:t>
    </dgm:pt>
    <dgm:pt modelId="{2176B2A5-F945-4B06-8A2A-DFDE494A3CBE}" type="parTrans" cxnId="{18A5EE59-037D-4656-AAC0-E0B89A257ABF}">
      <dgm:prSet/>
      <dgm:spPr/>
      <dgm:t>
        <a:bodyPr/>
        <a:lstStyle/>
        <a:p>
          <a:endParaRPr lang="en-US"/>
        </a:p>
      </dgm:t>
    </dgm:pt>
    <dgm:pt modelId="{2AE29E81-FB89-4FE4-8E56-19BB3BF89DD7}" type="sibTrans" cxnId="{18A5EE59-037D-4656-AAC0-E0B89A257ABF}">
      <dgm:prSet/>
      <dgm:spPr/>
      <dgm:t>
        <a:bodyPr/>
        <a:lstStyle/>
        <a:p>
          <a:endParaRPr lang="en-US"/>
        </a:p>
      </dgm:t>
    </dgm:pt>
    <dgm:pt modelId="{65112F20-51E7-42AD-870E-1BA0727394B1}" type="pres">
      <dgm:prSet presAssocID="{E799F325-DCBF-47F4-91EF-47B340780E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A7DE8B-1984-40A9-87E7-60D815E90FFD}" type="pres">
      <dgm:prSet presAssocID="{0378427B-C949-436D-A2E6-6352FE859842}" presName="parTxOnly" presStyleLbl="node1" presStyleIdx="0" presStyleCnt="9" custScaleX="99337" custScaleY="1077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B89BE-F56F-4715-AC50-D1E960FE165A}" type="pres">
      <dgm:prSet presAssocID="{FF67D465-4876-40C5-9DAE-AF401074204F}" presName="parTxOnlySpace" presStyleCnt="0"/>
      <dgm:spPr/>
    </dgm:pt>
    <dgm:pt modelId="{59D5378B-DE03-49E6-BB2B-EA54BED0C02B}" type="pres">
      <dgm:prSet presAssocID="{7B9EBC75-3DD9-4AFF-A851-840256349D74}" presName="parTxOnly" presStyleLbl="node1" presStyleIdx="1" presStyleCnt="9" custScaleX="95586" custScaleY="1050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438A2-83EE-4E23-9062-1098D027D080}" type="pres">
      <dgm:prSet presAssocID="{4CE9471E-CF74-4E6C-B93D-43994D4C7D18}" presName="parTxOnlySpace" presStyleCnt="0"/>
      <dgm:spPr/>
    </dgm:pt>
    <dgm:pt modelId="{E356B311-5657-49AF-A0B3-734CDBA760A2}" type="pres">
      <dgm:prSet presAssocID="{F69B7376-2863-4770-8B0B-28414723594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8E902-BF63-4DE2-B42E-1BB9AA4AE8BC}" type="pres">
      <dgm:prSet presAssocID="{297B560A-788C-4979-A717-D0B1B66174C6}" presName="parTxOnlySpace" presStyleCnt="0"/>
      <dgm:spPr/>
    </dgm:pt>
    <dgm:pt modelId="{76C30478-CD1B-47F3-9FEF-B584DE5817BD}" type="pres">
      <dgm:prSet presAssocID="{150889EF-3A37-4955-A5A8-5BF32AD12206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9C216-C549-4CB5-B7C3-61ED28DDF5BF}" type="pres">
      <dgm:prSet presAssocID="{B604BDE1-D9E2-4CB8-9237-A1A2E44995E6}" presName="parTxOnlySpace" presStyleCnt="0"/>
      <dgm:spPr/>
    </dgm:pt>
    <dgm:pt modelId="{4A6D65D4-E545-438E-9922-226B464FF0AE}" type="pres">
      <dgm:prSet presAssocID="{06B7D1A0-9607-4AC7-8A0E-166966899577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CD97B-D696-4A70-A775-C6358C1D21AF}" type="pres">
      <dgm:prSet presAssocID="{10BD9892-C495-488B-B3AF-E309A8568B2F}" presName="parTxOnlySpace" presStyleCnt="0"/>
      <dgm:spPr/>
    </dgm:pt>
    <dgm:pt modelId="{B161E1AC-210C-4F29-8C82-BDFB8A190CA5}" type="pres">
      <dgm:prSet presAssocID="{84836D4F-450A-46C4-B9B2-D8672CC52B2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F1D3F-3E7B-4E70-BE41-C2A1A772E1FC}" type="pres">
      <dgm:prSet presAssocID="{E5BA07CD-7BA1-4191-B747-063E0DF7996F}" presName="parTxOnlySpace" presStyleCnt="0"/>
      <dgm:spPr/>
    </dgm:pt>
    <dgm:pt modelId="{5E370E91-6F1A-46AE-BFF5-524AA50D37D3}" type="pres">
      <dgm:prSet presAssocID="{BAC9B566-044F-4C18-A653-FDFC7B7B19E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E730-9673-4BEF-8E35-097447EC4740}" type="pres">
      <dgm:prSet presAssocID="{C2EE52A4-397E-46A1-AFC4-36601FA1E8F2}" presName="parTxOnlySpace" presStyleCnt="0"/>
      <dgm:spPr/>
    </dgm:pt>
    <dgm:pt modelId="{4745130B-5E4D-481C-A38B-56844DED83AB}" type="pres">
      <dgm:prSet presAssocID="{F2C63416-31EA-4A44-A843-94E2A41AFE3D}" presName="parTxOnly" presStyleLbl="node1" presStyleIdx="7" presStyleCnt="9" custScaleX="224587" custScaleY="1565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333B4-C2B8-48EA-9A07-C3E3AA0255C8}" type="pres">
      <dgm:prSet presAssocID="{1993B117-362C-4A91-8922-62D360E6C6FF}" presName="parTxOnlySpace" presStyleCnt="0"/>
      <dgm:spPr/>
    </dgm:pt>
    <dgm:pt modelId="{33FAB4D1-A68E-4ADC-943C-7E226024E5CD}" type="pres">
      <dgm:prSet presAssocID="{26A56C47-FDEC-4A7F-A9EA-F802C25A9E14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E9C0D-B9B4-4824-806A-9FC0E202395F}" srcId="{E799F325-DCBF-47F4-91EF-47B340780E3A}" destId="{84836D4F-450A-46C4-B9B2-D8672CC52B2E}" srcOrd="5" destOrd="0" parTransId="{03CEC769-B540-4A35-AC5A-580A85785A2F}" sibTransId="{E5BA07CD-7BA1-4191-B747-063E0DF7996F}"/>
    <dgm:cxn modelId="{D8FF680E-FBF0-4C81-AAD5-53FB1B705ECA}" type="presOf" srcId="{F69B7376-2863-4770-8B0B-28414723594A}" destId="{E356B311-5657-49AF-A0B3-734CDBA760A2}" srcOrd="0" destOrd="0" presId="urn:microsoft.com/office/officeart/2005/8/layout/chevron1"/>
    <dgm:cxn modelId="{814D60EB-9576-46FC-8652-3938DA09A042}" type="presOf" srcId="{BAC9B566-044F-4C18-A653-FDFC7B7B19EB}" destId="{5E370E91-6F1A-46AE-BFF5-524AA50D37D3}" srcOrd="0" destOrd="0" presId="urn:microsoft.com/office/officeart/2005/8/layout/chevron1"/>
    <dgm:cxn modelId="{33728EA2-24C5-4325-ADB9-57347F9A9083}" type="presOf" srcId="{0378427B-C949-436D-A2E6-6352FE859842}" destId="{B0A7DE8B-1984-40A9-87E7-60D815E90FFD}" srcOrd="0" destOrd="0" presId="urn:microsoft.com/office/officeart/2005/8/layout/chevron1"/>
    <dgm:cxn modelId="{44B41A92-5179-48AC-A171-3F396FACBD93}" srcId="{E799F325-DCBF-47F4-91EF-47B340780E3A}" destId="{F2C63416-31EA-4A44-A843-94E2A41AFE3D}" srcOrd="7" destOrd="0" parTransId="{9C1CC0E8-C69D-40E6-A5D1-2C2B6960DEA7}" sibTransId="{1993B117-362C-4A91-8922-62D360E6C6FF}"/>
    <dgm:cxn modelId="{35C6B70D-F1FE-4653-A89D-EC12DBBBF903}" type="presOf" srcId="{7B9EBC75-3DD9-4AFF-A851-840256349D74}" destId="{59D5378B-DE03-49E6-BB2B-EA54BED0C02B}" srcOrd="0" destOrd="0" presId="urn:microsoft.com/office/officeart/2005/8/layout/chevron1"/>
    <dgm:cxn modelId="{22954F16-C363-4C24-A3B3-210A9A248135}" srcId="{E799F325-DCBF-47F4-91EF-47B340780E3A}" destId="{F69B7376-2863-4770-8B0B-28414723594A}" srcOrd="2" destOrd="0" parTransId="{ED00B243-575F-48A4-AFBF-DFFA33783A72}" sibTransId="{297B560A-788C-4979-A717-D0B1B66174C6}"/>
    <dgm:cxn modelId="{130BF1B2-47D8-4074-AE03-42C1E9896A15}" type="presOf" srcId="{84836D4F-450A-46C4-B9B2-D8672CC52B2E}" destId="{B161E1AC-210C-4F29-8C82-BDFB8A190CA5}" srcOrd="0" destOrd="0" presId="urn:microsoft.com/office/officeart/2005/8/layout/chevron1"/>
    <dgm:cxn modelId="{D2762869-7EA7-4A07-9571-91026E81963F}" type="presOf" srcId="{26A56C47-FDEC-4A7F-A9EA-F802C25A9E14}" destId="{33FAB4D1-A68E-4ADC-943C-7E226024E5CD}" srcOrd="0" destOrd="0" presId="urn:microsoft.com/office/officeart/2005/8/layout/chevron1"/>
    <dgm:cxn modelId="{AAABD45B-E4D6-4329-B768-4C65D40E7D1A}" srcId="{E799F325-DCBF-47F4-91EF-47B340780E3A}" destId="{150889EF-3A37-4955-A5A8-5BF32AD12206}" srcOrd="3" destOrd="0" parTransId="{F0FA20FB-BF8D-4246-AC04-C78FC569B72D}" sibTransId="{B604BDE1-D9E2-4CB8-9237-A1A2E44995E6}"/>
    <dgm:cxn modelId="{AE8B5250-98FD-48AD-85B7-C33E46344F34}" srcId="{E799F325-DCBF-47F4-91EF-47B340780E3A}" destId="{06B7D1A0-9607-4AC7-8A0E-166966899577}" srcOrd="4" destOrd="0" parTransId="{FB615EBF-1E98-4483-8516-EA5EB1C1F799}" sibTransId="{10BD9892-C495-488B-B3AF-E309A8568B2F}"/>
    <dgm:cxn modelId="{1D0826E0-10A6-4E92-9FE9-2FBB745C8824}" srcId="{E799F325-DCBF-47F4-91EF-47B340780E3A}" destId="{7B9EBC75-3DD9-4AFF-A851-840256349D74}" srcOrd="1" destOrd="0" parTransId="{EEA20D8C-C503-4A7C-BE32-44A66C1D0FBD}" sibTransId="{4CE9471E-CF74-4E6C-B93D-43994D4C7D18}"/>
    <dgm:cxn modelId="{D8DCDCCE-4606-4AC3-A0C1-5CA64C2F7F38}" srcId="{E799F325-DCBF-47F4-91EF-47B340780E3A}" destId="{0378427B-C949-436D-A2E6-6352FE859842}" srcOrd="0" destOrd="0" parTransId="{4EF271C8-A1C2-4381-B2B5-8D8176DB3EE6}" sibTransId="{FF67D465-4876-40C5-9DAE-AF401074204F}"/>
    <dgm:cxn modelId="{FB0E40B6-9820-4BF7-8C78-A85CCA054500}" type="presOf" srcId="{150889EF-3A37-4955-A5A8-5BF32AD12206}" destId="{76C30478-CD1B-47F3-9FEF-B584DE5817BD}" srcOrd="0" destOrd="0" presId="urn:microsoft.com/office/officeart/2005/8/layout/chevron1"/>
    <dgm:cxn modelId="{18A5EE59-037D-4656-AAC0-E0B89A257ABF}" srcId="{E799F325-DCBF-47F4-91EF-47B340780E3A}" destId="{26A56C47-FDEC-4A7F-A9EA-F802C25A9E14}" srcOrd="8" destOrd="0" parTransId="{2176B2A5-F945-4B06-8A2A-DFDE494A3CBE}" sibTransId="{2AE29E81-FB89-4FE4-8E56-19BB3BF89DD7}"/>
    <dgm:cxn modelId="{2F6641B4-4FC5-440E-81E7-6B34C8B08F3E}" type="presOf" srcId="{E799F325-DCBF-47F4-91EF-47B340780E3A}" destId="{65112F20-51E7-42AD-870E-1BA0727394B1}" srcOrd="0" destOrd="0" presId="urn:microsoft.com/office/officeart/2005/8/layout/chevron1"/>
    <dgm:cxn modelId="{247E182B-482F-4673-8844-1BBC21FD9E54}" type="presOf" srcId="{F2C63416-31EA-4A44-A843-94E2A41AFE3D}" destId="{4745130B-5E4D-481C-A38B-56844DED83AB}" srcOrd="0" destOrd="0" presId="urn:microsoft.com/office/officeart/2005/8/layout/chevron1"/>
    <dgm:cxn modelId="{6A361875-3A72-4D65-990E-7A2F1874A989}" srcId="{E799F325-DCBF-47F4-91EF-47B340780E3A}" destId="{BAC9B566-044F-4C18-A653-FDFC7B7B19EB}" srcOrd="6" destOrd="0" parTransId="{6E13A9AE-0CC6-4D55-857D-65126393BFF5}" sibTransId="{C2EE52A4-397E-46A1-AFC4-36601FA1E8F2}"/>
    <dgm:cxn modelId="{21BCFDE6-604F-4CC7-BFCD-D49B3D926FFE}" type="presOf" srcId="{06B7D1A0-9607-4AC7-8A0E-166966899577}" destId="{4A6D65D4-E545-438E-9922-226B464FF0AE}" srcOrd="0" destOrd="0" presId="urn:microsoft.com/office/officeart/2005/8/layout/chevron1"/>
    <dgm:cxn modelId="{AAD7EE81-6BE7-45D9-AEE0-D6599DBDEBAB}" type="presParOf" srcId="{65112F20-51E7-42AD-870E-1BA0727394B1}" destId="{B0A7DE8B-1984-40A9-87E7-60D815E90FFD}" srcOrd="0" destOrd="0" presId="urn:microsoft.com/office/officeart/2005/8/layout/chevron1"/>
    <dgm:cxn modelId="{EBD142FD-5F1D-49B9-A2CA-EFC426A07600}" type="presParOf" srcId="{65112F20-51E7-42AD-870E-1BA0727394B1}" destId="{FCDB89BE-F56F-4715-AC50-D1E960FE165A}" srcOrd="1" destOrd="0" presId="urn:microsoft.com/office/officeart/2005/8/layout/chevron1"/>
    <dgm:cxn modelId="{0431F8FA-0885-4D17-85C2-99C8D653F7FB}" type="presParOf" srcId="{65112F20-51E7-42AD-870E-1BA0727394B1}" destId="{59D5378B-DE03-49E6-BB2B-EA54BED0C02B}" srcOrd="2" destOrd="0" presId="urn:microsoft.com/office/officeart/2005/8/layout/chevron1"/>
    <dgm:cxn modelId="{9B8BB78B-660B-45BB-A129-5ED493B5E686}" type="presParOf" srcId="{65112F20-51E7-42AD-870E-1BA0727394B1}" destId="{408438A2-83EE-4E23-9062-1098D027D080}" srcOrd="3" destOrd="0" presId="urn:microsoft.com/office/officeart/2005/8/layout/chevron1"/>
    <dgm:cxn modelId="{975B08AB-F5DB-494E-A0B5-AC2B6FDAD9F9}" type="presParOf" srcId="{65112F20-51E7-42AD-870E-1BA0727394B1}" destId="{E356B311-5657-49AF-A0B3-734CDBA760A2}" srcOrd="4" destOrd="0" presId="urn:microsoft.com/office/officeart/2005/8/layout/chevron1"/>
    <dgm:cxn modelId="{EF67EEE2-427B-4346-A294-6C1E9D2AC14C}" type="presParOf" srcId="{65112F20-51E7-42AD-870E-1BA0727394B1}" destId="{9D38E902-BF63-4DE2-B42E-1BB9AA4AE8BC}" srcOrd="5" destOrd="0" presId="urn:microsoft.com/office/officeart/2005/8/layout/chevron1"/>
    <dgm:cxn modelId="{E2EBD335-0698-45E7-850F-82D464D7B60D}" type="presParOf" srcId="{65112F20-51E7-42AD-870E-1BA0727394B1}" destId="{76C30478-CD1B-47F3-9FEF-B584DE5817BD}" srcOrd="6" destOrd="0" presId="urn:microsoft.com/office/officeart/2005/8/layout/chevron1"/>
    <dgm:cxn modelId="{EEE41198-1AD5-4542-9B29-00F447D205E1}" type="presParOf" srcId="{65112F20-51E7-42AD-870E-1BA0727394B1}" destId="{8CC9C216-C549-4CB5-B7C3-61ED28DDF5BF}" srcOrd="7" destOrd="0" presId="urn:microsoft.com/office/officeart/2005/8/layout/chevron1"/>
    <dgm:cxn modelId="{D703F355-3E40-44D6-A60F-30BDEF24BC90}" type="presParOf" srcId="{65112F20-51E7-42AD-870E-1BA0727394B1}" destId="{4A6D65D4-E545-438E-9922-226B464FF0AE}" srcOrd="8" destOrd="0" presId="urn:microsoft.com/office/officeart/2005/8/layout/chevron1"/>
    <dgm:cxn modelId="{EF0DA415-A929-4EBF-B47C-53E1A6DC2AE2}" type="presParOf" srcId="{65112F20-51E7-42AD-870E-1BA0727394B1}" destId="{4BECD97B-D696-4A70-A775-C6358C1D21AF}" srcOrd="9" destOrd="0" presId="urn:microsoft.com/office/officeart/2005/8/layout/chevron1"/>
    <dgm:cxn modelId="{AC8EBA6A-130B-44D5-A80E-279BCF4D3E31}" type="presParOf" srcId="{65112F20-51E7-42AD-870E-1BA0727394B1}" destId="{B161E1AC-210C-4F29-8C82-BDFB8A190CA5}" srcOrd="10" destOrd="0" presId="urn:microsoft.com/office/officeart/2005/8/layout/chevron1"/>
    <dgm:cxn modelId="{2F3A4EC0-05C8-4DA7-9594-9E6AB967FE68}" type="presParOf" srcId="{65112F20-51E7-42AD-870E-1BA0727394B1}" destId="{AEDF1D3F-3E7B-4E70-BE41-C2A1A772E1FC}" srcOrd="11" destOrd="0" presId="urn:microsoft.com/office/officeart/2005/8/layout/chevron1"/>
    <dgm:cxn modelId="{D48F2B49-91AA-46F7-B9EA-B040115A2427}" type="presParOf" srcId="{65112F20-51E7-42AD-870E-1BA0727394B1}" destId="{5E370E91-6F1A-46AE-BFF5-524AA50D37D3}" srcOrd="12" destOrd="0" presId="urn:microsoft.com/office/officeart/2005/8/layout/chevron1"/>
    <dgm:cxn modelId="{737682B5-A3CD-4CCF-A51F-336502E851D9}" type="presParOf" srcId="{65112F20-51E7-42AD-870E-1BA0727394B1}" destId="{042FE730-9673-4BEF-8E35-097447EC4740}" srcOrd="13" destOrd="0" presId="urn:microsoft.com/office/officeart/2005/8/layout/chevron1"/>
    <dgm:cxn modelId="{DD025B5B-F492-4D32-8CD0-E28C87040452}" type="presParOf" srcId="{65112F20-51E7-42AD-870E-1BA0727394B1}" destId="{4745130B-5E4D-481C-A38B-56844DED83AB}" srcOrd="14" destOrd="0" presId="urn:microsoft.com/office/officeart/2005/8/layout/chevron1"/>
    <dgm:cxn modelId="{80A1E443-3CD1-4DB2-B789-285BD86BA264}" type="presParOf" srcId="{65112F20-51E7-42AD-870E-1BA0727394B1}" destId="{166333B4-C2B8-48EA-9A07-C3E3AA0255C8}" srcOrd="15" destOrd="0" presId="urn:microsoft.com/office/officeart/2005/8/layout/chevron1"/>
    <dgm:cxn modelId="{423EDBE7-A9FE-42B4-8094-E13394E02340}" type="presParOf" srcId="{65112F20-51E7-42AD-870E-1BA0727394B1}" destId="{33FAB4D1-A68E-4ADC-943C-7E226024E5C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99F325-DCBF-47F4-91EF-47B340780E3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8427B-C949-436D-A2E6-6352FE85984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F271C8-A1C2-4381-B2B5-8D8176DB3EE6}" type="parTrans" cxnId="{D8DCDCCE-4606-4AC3-A0C1-5CA64C2F7F38}">
      <dgm:prSet/>
      <dgm:spPr/>
      <dgm:t>
        <a:bodyPr/>
        <a:lstStyle/>
        <a:p>
          <a:endParaRPr lang="en-US"/>
        </a:p>
      </dgm:t>
    </dgm:pt>
    <dgm:pt modelId="{FF67D465-4876-40C5-9DAE-AF401074204F}" type="sibTrans" cxnId="{D8DCDCCE-4606-4AC3-A0C1-5CA64C2F7F38}">
      <dgm:prSet/>
      <dgm:spPr/>
      <dgm:t>
        <a:bodyPr/>
        <a:lstStyle/>
        <a:p>
          <a:endParaRPr lang="en-US"/>
        </a:p>
      </dgm:t>
    </dgm:pt>
    <dgm:pt modelId="{7B9EBC75-3DD9-4AFF-A851-840256349D7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sz="800" b="0" dirty="0"/>
        </a:p>
      </dgm:t>
    </dgm:pt>
    <dgm:pt modelId="{EEA20D8C-C503-4A7C-BE32-44A66C1D0FBD}" type="parTrans" cxnId="{1D0826E0-10A6-4E92-9FE9-2FBB745C8824}">
      <dgm:prSet/>
      <dgm:spPr/>
      <dgm:t>
        <a:bodyPr/>
        <a:lstStyle/>
        <a:p>
          <a:endParaRPr lang="en-US"/>
        </a:p>
      </dgm:t>
    </dgm:pt>
    <dgm:pt modelId="{4CE9471E-CF74-4E6C-B93D-43994D4C7D18}" type="sibTrans" cxnId="{1D0826E0-10A6-4E92-9FE9-2FBB745C8824}">
      <dgm:prSet/>
      <dgm:spPr/>
      <dgm:t>
        <a:bodyPr/>
        <a:lstStyle/>
        <a:p>
          <a:endParaRPr lang="en-US"/>
        </a:p>
      </dgm:t>
    </dgm:pt>
    <dgm:pt modelId="{F69B7376-2863-4770-8B0B-28414723594A}">
      <dgm:prSet phldrT="[Text]" custT="1"/>
      <dgm:spPr/>
      <dgm:t>
        <a:bodyPr/>
        <a:lstStyle/>
        <a:p>
          <a:r>
            <a:rPr lang="en-US" sz="800" dirty="0" smtClean="0"/>
            <a:t>Production Process</a:t>
          </a:r>
          <a:endParaRPr lang="en-US" sz="800" dirty="0"/>
        </a:p>
      </dgm:t>
    </dgm:pt>
    <dgm:pt modelId="{ED00B243-575F-48A4-AFBF-DFFA33783A72}" type="parTrans" cxnId="{22954F16-C363-4C24-A3B3-210A9A248135}">
      <dgm:prSet/>
      <dgm:spPr/>
      <dgm:t>
        <a:bodyPr/>
        <a:lstStyle/>
        <a:p>
          <a:endParaRPr lang="en-US"/>
        </a:p>
      </dgm:t>
    </dgm:pt>
    <dgm:pt modelId="{297B560A-788C-4979-A717-D0B1B66174C6}" type="sibTrans" cxnId="{22954F16-C363-4C24-A3B3-210A9A248135}">
      <dgm:prSet/>
      <dgm:spPr/>
      <dgm:t>
        <a:bodyPr/>
        <a:lstStyle/>
        <a:p>
          <a:endParaRPr lang="en-US"/>
        </a:p>
      </dgm:t>
    </dgm:pt>
    <dgm:pt modelId="{150889EF-3A37-4955-A5A8-5BF32AD12206}">
      <dgm:prSet phldrT="[Text]" custT="1"/>
      <dgm:spPr/>
      <dgm:t>
        <a:bodyPr/>
        <a:lstStyle/>
        <a:p>
          <a:r>
            <a:rPr lang="en-US" sz="800" dirty="0" smtClean="0"/>
            <a:t>Heating and Refrigeration</a:t>
          </a:r>
          <a:endParaRPr lang="en-US" sz="800" dirty="0"/>
        </a:p>
      </dgm:t>
    </dgm:pt>
    <dgm:pt modelId="{F0FA20FB-BF8D-4246-AC04-C78FC569B72D}" type="parTrans" cxnId="{AAABD45B-E4D6-4329-B768-4C65D40E7D1A}">
      <dgm:prSet/>
      <dgm:spPr/>
      <dgm:t>
        <a:bodyPr/>
        <a:lstStyle/>
        <a:p>
          <a:endParaRPr lang="en-US"/>
        </a:p>
      </dgm:t>
    </dgm:pt>
    <dgm:pt modelId="{B604BDE1-D9E2-4CB8-9237-A1A2E44995E6}" type="sibTrans" cxnId="{AAABD45B-E4D6-4329-B768-4C65D40E7D1A}">
      <dgm:prSet/>
      <dgm:spPr/>
      <dgm:t>
        <a:bodyPr/>
        <a:lstStyle/>
        <a:p>
          <a:endParaRPr lang="en-US"/>
        </a:p>
      </dgm:t>
    </dgm:pt>
    <dgm:pt modelId="{06B7D1A0-9607-4AC7-8A0E-166966899577}">
      <dgm:prSet phldrT="[Text]" custT="1"/>
      <dgm:spPr/>
      <dgm:t>
        <a:bodyPr/>
        <a:lstStyle/>
        <a:p>
          <a:r>
            <a:rPr lang="en-US" sz="800" dirty="0" smtClean="0"/>
            <a:t>Maintenance</a:t>
          </a:r>
          <a:endParaRPr lang="en-US" sz="800" dirty="0"/>
        </a:p>
      </dgm:t>
    </dgm:pt>
    <dgm:pt modelId="{FB615EBF-1E98-4483-8516-EA5EB1C1F799}" type="parTrans" cxnId="{AE8B5250-98FD-48AD-85B7-C33E46344F34}">
      <dgm:prSet/>
      <dgm:spPr/>
      <dgm:t>
        <a:bodyPr/>
        <a:lstStyle/>
        <a:p>
          <a:endParaRPr lang="en-US"/>
        </a:p>
      </dgm:t>
    </dgm:pt>
    <dgm:pt modelId="{10BD9892-C495-488B-B3AF-E309A8568B2F}" type="sibTrans" cxnId="{AE8B5250-98FD-48AD-85B7-C33E46344F34}">
      <dgm:prSet/>
      <dgm:spPr/>
      <dgm:t>
        <a:bodyPr/>
        <a:lstStyle/>
        <a:p>
          <a:endParaRPr lang="en-US"/>
        </a:p>
      </dgm:t>
    </dgm:pt>
    <dgm:pt modelId="{84836D4F-450A-46C4-B9B2-D8672CC52B2E}">
      <dgm:prSet phldrT="[Text]" custT="1"/>
      <dgm:spPr/>
      <dgm:t>
        <a:bodyPr/>
        <a:lstStyle/>
        <a:p>
          <a:r>
            <a:rPr lang="en-US" sz="800" dirty="0" smtClean="0"/>
            <a:t>Tasks and Assignments</a:t>
          </a:r>
          <a:endParaRPr lang="en-US" sz="800" dirty="0"/>
        </a:p>
      </dgm:t>
    </dgm:pt>
    <dgm:pt modelId="{03CEC769-B540-4A35-AC5A-580A85785A2F}" type="parTrans" cxnId="{F92E9C0D-B9B4-4824-806A-9FC0E202395F}">
      <dgm:prSet/>
      <dgm:spPr/>
      <dgm:t>
        <a:bodyPr/>
        <a:lstStyle/>
        <a:p>
          <a:endParaRPr lang="en-US"/>
        </a:p>
      </dgm:t>
    </dgm:pt>
    <dgm:pt modelId="{E5BA07CD-7BA1-4191-B747-063E0DF7996F}" type="sibTrans" cxnId="{F92E9C0D-B9B4-4824-806A-9FC0E202395F}">
      <dgm:prSet/>
      <dgm:spPr/>
      <dgm:t>
        <a:bodyPr/>
        <a:lstStyle/>
        <a:p>
          <a:endParaRPr lang="en-US"/>
        </a:p>
      </dgm:t>
    </dgm:pt>
    <dgm:pt modelId="{BAC9B566-044F-4C18-A653-FDFC7B7B19EB}">
      <dgm:prSet phldrT="[Text]" custT="1"/>
      <dgm:spPr/>
      <dgm:t>
        <a:bodyPr/>
        <a:lstStyle/>
        <a:p>
          <a:r>
            <a:rPr lang="en-US" sz="800" dirty="0" smtClean="0"/>
            <a:t>Learnings</a:t>
          </a:r>
          <a:endParaRPr lang="en-US" sz="800" dirty="0"/>
        </a:p>
      </dgm:t>
    </dgm:pt>
    <dgm:pt modelId="{6E13A9AE-0CC6-4D55-857D-65126393BFF5}" type="parTrans" cxnId="{6A361875-3A72-4D65-990E-7A2F1874A989}">
      <dgm:prSet/>
      <dgm:spPr/>
      <dgm:t>
        <a:bodyPr/>
        <a:lstStyle/>
        <a:p>
          <a:endParaRPr lang="en-US"/>
        </a:p>
      </dgm:t>
    </dgm:pt>
    <dgm:pt modelId="{C2EE52A4-397E-46A1-AFC4-36601FA1E8F2}" type="sibTrans" cxnId="{6A361875-3A72-4D65-990E-7A2F1874A989}">
      <dgm:prSet/>
      <dgm:spPr/>
      <dgm:t>
        <a:bodyPr/>
        <a:lstStyle/>
        <a:p>
          <a:endParaRPr lang="en-US"/>
        </a:p>
      </dgm:t>
    </dgm:pt>
    <dgm:pt modelId="{F2C63416-31EA-4A44-A843-94E2A41AFE3D}">
      <dgm:prSet phldrT="[Text]" custT="1"/>
      <dgm:spPr/>
      <dgm:t>
        <a:bodyPr/>
        <a:lstStyle/>
        <a:p>
          <a:r>
            <a:rPr lang="en-US" sz="800" dirty="0" smtClean="0"/>
            <a:t>Conclusions</a:t>
          </a:r>
          <a:endParaRPr lang="en-US" sz="800" dirty="0"/>
        </a:p>
      </dgm:t>
    </dgm:pt>
    <dgm:pt modelId="{9C1CC0E8-C69D-40E6-A5D1-2C2B6960DEA7}" type="parTrans" cxnId="{44B41A92-5179-48AC-A171-3F396FACBD93}">
      <dgm:prSet/>
      <dgm:spPr/>
      <dgm:t>
        <a:bodyPr/>
        <a:lstStyle/>
        <a:p>
          <a:endParaRPr lang="en-US"/>
        </a:p>
      </dgm:t>
    </dgm:pt>
    <dgm:pt modelId="{1993B117-362C-4A91-8922-62D360E6C6FF}" type="sibTrans" cxnId="{44B41A92-5179-48AC-A171-3F396FACBD93}">
      <dgm:prSet/>
      <dgm:spPr/>
      <dgm:t>
        <a:bodyPr/>
        <a:lstStyle/>
        <a:p>
          <a:endParaRPr lang="en-US"/>
        </a:p>
      </dgm:t>
    </dgm:pt>
    <dgm:pt modelId="{26A56C47-FDEC-4A7F-A9EA-F802C25A9E14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b="1" u="sng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sz="2400" b="1" u="sng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76B2A5-F945-4B06-8A2A-DFDE494A3CBE}" type="parTrans" cxnId="{18A5EE59-037D-4656-AAC0-E0B89A257ABF}">
      <dgm:prSet/>
      <dgm:spPr/>
      <dgm:t>
        <a:bodyPr/>
        <a:lstStyle/>
        <a:p>
          <a:endParaRPr lang="en-US"/>
        </a:p>
      </dgm:t>
    </dgm:pt>
    <dgm:pt modelId="{2AE29E81-FB89-4FE4-8E56-19BB3BF89DD7}" type="sibTrans" cxnId="{18A5EE59-037D-4656-AAC0-E0B89A257ABF}">
      <dgm:prSet/>
      <dgm:spPr/>
      <dgm:t>
        <a:bodyPr/>
        <a:lstStyle/>
        <a:p>
          <a:endParaRPr lang="en-US"/>
        </a:p>
      </dgm:t>
    </dgm:pt>
    <dgm:pt modelId="{65112F20-51E7-42AD-870E-1BA0727394B1}" type="pres">
      <dgm:prSet presAssocID="{E799F325-DCBF-47F4-91EF-47B340780E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A7DE8B-1984-40A9-87E7-60D815E90FFD}" type="pres">
      <dgm:prSet presAssocID="{0378427B-C949-436D-A2E6-6352FE859842}" presName="parTxOnly" presStyleLbl="node1" presStyleIdx="0" presStyleCnt="9" custScaleX="88938" custScaleY="1077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B89BE-F56F-4715-AC50-D1E960FE165A}" type="pres">
      <dgm:prSet presAssocID="{FF67D465-4876-40C5-9DAE-AF401074204F}" presName="parTxOnlySpace" presStyleCnt="0"/>
      <dgm:spPr/>
    </dgm:pt>
    <dgm:pt modelId="{59D5378B-DE03-49E6-BB2B-EA54BED0C02B}" type="pres">
      <dgm:prSet presAssocID="{7B9EBC75-3DD9-4AFF-A851-840256349D74}" presName="parTxOnly" presStyleLbl="node1" presStyleIdx="1" presStyleCnt="9" custScaleX="97483" custScaleY="1050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438A2-83EE-4E23-9062-1098D027D080}" type="pres">
      <dgm:prSet presAssocID="{4CE9471E-CF74-4E6C-B93D-43994D4C7D18}" presName="parTxOnlySpace" presStyleCnt="0"/>
      <dgm:spPr/>
    </dgm:pt>
    <dgm:pt modelId="{E356B311-5657-49AF-A0B3-734CDBA760A2}" type="pres">
      <dgm:prSet presAssocID="{F69B7376-2863-4770-8B0B-28414723594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8E902-BF63-4DE2-B42E-1BB9AA4AE8BC}" type="pres">
      <dgm:prSet presAssocID="{297B560A-788C-4979-A717-D0B1B66174C6}" presName="parTxOnlySpace" presStyleCnt="0"/>
      <dgm:spPr/>
    </dgm:pt>
    <dgm:pt modelId="{76C30478-CD1B-47F3-9FEF-B584DE5817BD}" type="pres">
      <dgm:prSet presAssocID="{150889EF-3A37-4955-A5A8-5BF32AD12206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9C216-C549-4CB5-B7C3-61ED28DDF5BF}" type="pres">
      <dgm:prSet presAssocID="{B604BDE1-D9E2-4CB8-9237-A1A2E44995E6}" presName="parTxOnlySpace" presStyleCnt="0"/>
      <dgm:spPr/>
    </dgm:pt>
    <dgm:pt modelId="{4A6D65D4-E545-438E-9922-226B464FF0AE}" type="pres">
      <dgm:prSet presAssocID="{06B7D1A0-9607-4AC7-8A0E-166966899577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CD97B-D696-4A70-A775-C6358C1D21AF}" type="pres">
      <dgm:prSet presAssocID="{10BD9892-C495-488B-B3AF-E309A8568B2F}" presName="parTxOnlySpace" presStyleCnt="0"/>
      <dgm:spPr/>
    </dgm:pt>
    <dgm:pt modelId="{B161E1AC-210C-4F29-8C82-BDFB8A190CA5}" type="pres">
      <dgm:prSet presAssocID="{84836D4F-450A-46C4-B9B2-D8672CC52B2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F1D3F-3E7B-4E70-BE41-C2A1A772E1FC}" type="pres">
      <dgm:prSet presAssocID="{E5BA07CD-7BA1-4191-B747-063E0DF7996F}" presName="parTxOnlySpace" presStyleCnt="0"/>
      <dgm:spPr/>
    </dgm:pt>
    <dgm:pt modelId="{5E370E91-6F1A-46AE-BFF5-524AA50D37D3}" type="pres">
      <dgm:prSet presAssocID="{BAC9B566-044F-4C18-A653-FDFC7B7B19E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E730-9673-4BEF-8E35-097447EC4740}" type="pres">
      <dgm:prSet presAssocID="{C2EE52A4-397E-46A1-AFC4-36601FA1E8F2}" presName="parTxOnlySpace" presStyleCnt="0"/>
      <dgm:spPr/>
    </dgm:pt>
    <dgm:pt modelId="{4745130B-5E4D-481C-A38B-56844DED83AB}" type="pres">
      <dgm:prSet presAssocID="{F2C63416-31EA-4A44-A843-94E2A41AFE3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333B4-C2B8-48EA-9A07-C3E3AA0255C8}" type="pres">
      <dgm:prSet presAssocID="{1993B117-362C-4A91-8922-62D360E6C6FF}" presName="parTxOnlySpace" presStyleCnt="0"/>
      <dgm:spPr/>
    </dgm:pt>
    <dgm:pt modelId="{33FAB4D1-A68E-4ADC-943C-7E226024E5CD}" type="pres">
      <dgm:prSet presAssocID="{26A56C47-FDEC-4A7F-A9EA-F802C25A9E14}" presName="parTxOnly" presStyleLbl="node1" presStyleIdx="8" presStyleCnt="9" custScaleX="197742" custScaleY="1565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E9C0D-B9B4-4824-806A-9FC0E202395F}" srcId="{E799F325-DCBF-47F4-91EF-47B340780E3A}" destId="{84836D4F-450A-46C4-B9B2-D8672CC52B2E}" srcOrd="5" destOrd="0" parTransId="{03CEC769-B540-4A35-AC5A-580A85785A2F}" sibTransId="{E5BA07CD-7BA1-4191-B747-063E0DF7996F}"/>
    <dgm:cxn modelId="{A828B17A-48F3-46FC-B74F-D64C3FC4F0F6}" type="presOf" srcId="{7B9EBC75-3DD9-4AFF-A851-840256349D74}" destId="{59D5378B-DE03-49E6-BB2B-EA54BED0C02B}" srcOrd="0" destOrd="0" presId="urn:microsoft.com/office/officeart/2005/8/layout/chevron1"/>
    <dgm:cxn modelId="{5F45242B-4363-4186-8A30-9E95AF735495}" type="presOf" srcId="{F2C63416-31EA-4A44-A843-94E2A41AFE3D}" destId="{4745130B-5E4D-481C-A38B-56844DED83AB}" srcOrd="0" destOrd="0" presId="urn:microsoft.com/office/officeart/2005/8/layout/chevron1"/>
    <dgm:cxn modelId="{8133655C-CFFA-4B06-8700-5939B9CC4117}" type="presOf" srcId="{06B7D1A0-9607-4AC7-8A0E-166966899577}" destId="{4A6D65D4-E545-438E-9922-226B464FF0AE}" srcOrd="0" destOrd="0" presId="urn:microsoft.com/office/officeart/2005/8/layout/chevron1"/>
    <dgm:cxn modelId="{44B41A92-5179-48AC-A171-3F396FACBD93}" srcId="{E799F325-DCBF-47F4-91EF-47B340780E3A}" destId="{F2C63416-31EA-4A44-A843-94E2A41AFE3D}" srcOrd="7" destOrd="0" parTransId="{9C1CC0E8-C69D-40E6-A5D1-2C2B6960DEA7}" sibTransId="{1993B117-362C-4A91-8922-62D360E6C6FF}"/>
    <dgm:cxn modelId="{22954F16-C363-4C24-A3B3-210A9A248135}" srcId="{E799F325-DCBF-47F4-91EF-47B340780E3A}" destId="{F69B7376-2863-4770-8B0B-28414723594A}" srcOrd="2" destOrd="0" parTransId="{ED00B243-575F-48A4-AFBF-DFFA33783A72}" sibTransId="{297B560A-788C-4979-A717-D0B1B66174C6}"/>
    <dgm:cxn modelId="{BD054995-7FFE-4BC6-89B4-00ECF8B762F6}" type="presOf" srcId="{BAC9B566-044F-4C18-A653-FDFC7B7B19EB}" destId="{5E370E91-6F1A-46AE-BFF5-524AA50D37D3}" srcOrd="0" destOrd="0" presId="urn:microsoft.com/office/officeart/2005/8/layout/chevron1"/>
    <dgm:cxn modelId="{675F8F92-A0BE-4A74-8384-59CB73CF7326}" type="presOf" srcId="{F69B7376-2863-4770-8B0B-28414723594A}" destId="{E356B311-5657-49AF-A0B3-734CDBA760A2}" srcOrd="0" destOrd="0" presId="urn:microsoft.com/office/officeart/2005/8/layout/chevron1"/>
    <dgm:cxn modelId="{0AF4CDB3-7402-4511-95CD-6FABDDA7BF45}" type="presOf" srcId="{0378427B-C949-436D-A2E6-6352FE859842}" destId="{B0A7DE8B-1984-40A9-87E7-60D815E90FFD}" srcOrd="0" destOrd="0" presId="urn:microsoft.com/office/officeart/2005/8/layout/chevron1"/>
    <dgm:cxn modelId="{AAABD45B-E4D6-4329-B768-4C65D40E7D1A}" srcId="{E799F325-DCBF-47F4-91EF-47B340780E3A}" destId="{150889EF-3A37-4955-A5A8-5BF32AD12206}" srcOrd="3" destOrd="0" parTransId="{F0FA20FB-BF8D-4246-AC04-C78FC569B72D}" sibTransId="{B604BDE1-D9E2-4CB8-9237-A1A2E44995E6}"/>
    <dgm:cxn modelId="{AE8B5250-98FD-48AD-85B7-C33E46344F34}" srcId="{E799F325-DCBF-47F4-91EF-47B340780E3A}" destId="{06B7D1A0-9607-4AC7-8A0E-166966899577}" srcOrd="4" destOrd="0" parTransId="{FB615EBF-1E98-4483-8516-EA5EB1C1F799}" sibTransId="{10BD9892-C495-488B-B3AF-E309A8568B2F}"/>
    <dgm:cxn modelId="{2DC03DAA-E5DB-4307-A937-6AE6D69507EB}" type="presOf" srcId="{84836D4F-450A-46C4-B9B2-D8672CC52B2E}" destId="{B161E1AC-210C-4F29-8C82-BDFB8A190CA5}" srcOrd="0" destOrd="0" presId="urn:microsoft.com/office/officeart/2005/8/layout/chevron1"/>
    <dgm:cxn modelId="{433FC46A-5059-4B6F-A30F-D9949B9B6D6C}" type="presOf" srcId="{150889EF-3A37-4955-A5A8-5BF32AD12206}" destId="{76C30478-CD1B-47F3-9FEF-B584DE5817BD}" srcOrd="0" destOrd="0" presId="urn:microsoft.com/office/officeart/2005/8/layout/chevron1"/>
    <dgm:cxn modelId="{1D0826E0-10A6-4E92-9FE9-2FBB745C8824}" srcId="{E799F325-DCBF-47F4-91EF-47B340780E3A}" destId="{7B9EBC75-3DD9-4AFF-A851-840256349D74}" srcOrd="1" destOrd="0" parTransId="{EEA20D8C-C503-4A7C-BE32-44A66C1D0FBD}" sibTransId="{4CE9471E-CF74-4E6C-B93D-43994D4C7D18}"/>
    <dgm:cxn modelId="{D8DCDCCE-4606-4AC3-A0C1-5CA64C2F7F38}" srcId="{E799F325-DCBF-47F4-91EF-47B340780E3A}" destId="{0378427B-C949-436D-A2E6-6352FE859842}" srcOrd="0" destOrd="0" parTransId="{4EF271C8-A1C2-4381-B2B5-8D8176DB3EE6}" sibTransId="{FF67D465-4876-40C5-9DAE-AF401074204F}"/>
    <dgm:cxn modelId="{18A5EE59-037D-4656-AAC0-E0B89A257ABF}" srcId="{E799F325-DCBF-47F4-91EF-47B340780E3A}" destId="{26A56C47-FDEC-4A7F-A9EA-F802C25A9E14}" srcOrd="8" destOrd="0" parTransId="{2176B2A5-F945-4B06-8A2A-DFDE494A3CBE}" sibTransId="{2AE29E81-FB89-4FE4-8E56-19BB3BF89DD7}"/>
    <dgm:cxn modelId="{6A361875-3A72-4D65-990E-7A2F1874A989}" srcId="{E799F325-DCBF-47F4-91EF-47B340780E3A}" destId="{BAC9B566-044F-4C18-A653-FDFC7B7B19EB}" srcOrd="6" destOrd="0" parTransId="{6E13A9AE-0CC6-4D55-857D-65126393BFF5}" sibTransId="{C2EE52A4-397E-46A1-AFC4-36601FA1E8F2}"/>
    <dgm:cxn modelId="{4D1B29F2-3DE7-44EA-ADEA-0FF916FC408C}" type="presOf" srcId="{E799F325-DCBF-47F4-91EF-47B340780E3A}" destId="{65112F20-51E7-42AD-870E-1BA0727394B1}" srcOrd="0" destOrd="0" presId="urn:microsoft.com/office/officeart/2005/8/layout/chevron1"/>
    <dgm:cxn modelId="{F0FCCAC4-AA2D-43C8-B1E1-2FF13FD2F101}" type="presOf" srcId="{26A56C47-FDEC-4A7F-A9EA-F802C25A9E14}" destId="{33FAB4D1-A68E-4ADC-943C-7E226024E5CD}" srcOrd="0" destOrd="0" presId="urn:microsoft.com/office/officeart/2005/8/layout/chevron1"/>
    <dgm:cxn modelId="{C3A232F8-9A84-403F-B89C-28FE48B5A712}" type="presParOf" srcId="{65112F20-51E7-42AD-870E-1BA0727394B1}" destId="{B0A7DE8B-1984-40A9-87E7-60D815E90FFD}" srcOrd="0" destOrd="0" presId="urn:microsoft.com/office/officeart/2005/8/layout/chevron1"/>
    <dgm:cxn modelId="{557BD670-FD50-4C42-B28A-556500B1BE3E}" type="presParOf" srcId="{65112F20-51E7-42AD-870E-1BA0727394B1}" destId="{FCDB89BE-F56F-4715-AC50-D1E960FE165A}" srcOrd="1" destOrd="0" presId="urn:microsoft.com/office/officeart/2005/8/layout/chevron1"/>
    <dgm:cxn modelId="{4FEC22AD-4C7C-49F6-97E1-C00AC1D4F2C6}" type="presParOf" srcId="{65112F20-51E7-42AD-870E-1BA0727394B1}" destId="{59D5378B-DE03-49E6-BB2B-EA54BED0C02B}" srcOrd="2" destOrd="0" presId="urn:microsoft.com/office/officeart/2005/8/layout/chevron1"/>
    <dgm:cxn modelId="{FEDA2553-3570-4E90-9FBF-9419F7994657}" type="presParOf" srcId="{65112F20-51E7-42AD-870E-1BA0727394B1}" destId="{408438A2-83EE-4E23-9062-1098D027D080}" srcOrd="3" destOrd="0" presId="urn:microsoft.com/office/officeart/2005/8/layout/chevron1"/>
    <dgm:cxn modelId="{4EBA88D5-C8DF-4E2A-8170-D12F71C272DB}" type="presParOf" srcId="{65112F20-51E7-42AD-870E-1BA0727394B1}" destId="{E356B311-5657-49AF-A0B3-734CDBA760A2}" srcOrd="4" destOrd="0" presId="urn:microsoft.com/office/officeart/2005/8/layout/chevron1"/>
    <dgm:cxn modelId="{F7C7F149-5D82-440F-8BEA-9FF96DCA27DF}" type="presParOf" srcId="{65112F20-51E7-42AD-870E-1BA0727394B1}" destId="{9D38E902-BF63-4DE2-B42E-1BB9AA4AE8BC}" srcOrd="5" destOrd="0" presId="urn:microsoft.com/office/officeart/2005/8/layout/chevron1"/>
    <dgm:cxn modelId="{C870D445-6BF3-4B5F-93E0-E5730DD481DC}" type="presParOf" srcId="{65112F20-51E7-42AD-870E-1BA0727394B1}" destId="{76C30478-CD1B-47F3-9FEF-B584DE5817BD}" srcOrd="6" destOrd="0" presId="urn:microsoft.com/office/officeart/2005/8/layout/chevron1"/>
    <dgm:cxn modelId="{D761F77B-65ED-463E-92E8-19DD07C5C428}" type="presParOf" srcId="{65112F20-51E7-42AD-870E-1BA0727394B1}" destId="{8CC9C216-C549-4CB5-B7C3-61ED28DDF5BF}" srcOrd="7" destOrd="0" presId="urn:microsoft.com/office/officeart/2005/8/layout/chevron1"/>
    <dgm:cxn modelId="{6F849ED8-9A30-4523-9550-0B2ADE99BF0A}" type="presParOf" srcId="{65112F20-51E7-42AD-870E-1BA0727394B1}" destId="{4A6D65D4-E545-438E-9922-226B464FF0AE}" srcOrd="8" destOrd="0" presId="urn:microsoft.com/office/officeart/2005/8/layout/chevron1"/>
    <dgm:cxn modelId="{893916C1-F671-48DF-95DC-CAB18E578149}" type="presParOf" srcId="{65112F20-51E7-42AD-870E-1BA0727394B1}" destId="{4BECD97B-D696-4A70-A775-C6358C1D21AF}" srcOrd="9" destOrd="0" presId="urn:microsoft.com/office/officeart/2005/8/layout/chevron1"/>
    <dgm:cxn modelId="{E24EB830-2880-44FD-A1AF-6F205BA87530}" type="presParOf" srcId="{65112F20-51E7-42AD-870E-1BA0727394B1}" destId="{B161E1AC-210C-4F29-8C82-BDFB8A190CA5}" srcOrd="10" destOrd="0" presId="urn:microsoft.com/office/officeart/2005/8/layout/chevron1"/>
    <dgm:cxn modelId="{708DBD6F-B84A-43D2-87BD-BFAC5033F28F}" type="presParOf" srcId="{65112F20-51E7-42AD-870E-1BA0727394B1}" destId="{AEDF1D3F-3E7B-4E70-BE41-C2A1A772E1FC}" srcOrd="11" destOrd="0" presId="urn:microsoft.com/office/officeart/2005/8/layout/chevron1"/>
    <dgm:cxn modelId="{0F5FF105-8F3E-4484-B1DB-2AF47D253252}" type="presParOf" srcId="{65112F20-51E7-42AD-870E-1BA0727394B1}" destId="{5E370E91-6F1A-46AE-BFF5-524AA50D37D3}" srcOrd="12" destOrd="0" presId="urn:microsoft.com/office/officeart/2005/8/layout/chevron1"/>
    <dgm:cxn modelId="{5EB962BC-030A-4476-BEDD-2C2D845EAB87}" type="presParOf" srcId="{65112F20-51E7-42AD-870E-1BA0727394B1}" destId="{042FE730-9673-4BEF-8E35-097447EC4740}" srcOrd="13" destOrd="0" presId="urn:microsoft.com/office/officeart/2005/8/layout/chevron1"/>
    <dgm:cxn modelId="{2044934B-9EC2-4A70-964B-F67F7618E578}" type="presParOf" srcId="{65112F20-51E7-42AD-870E-1BA0727394B1}" destId="{4745130B-5E4D-481C-A38B-56844DED83AB}" srcOrd="14" destOrd="0" presId="urn:microsoft.com/office/officeart/2005/8/layout/chevron1"/>
    <dgm:cxn modelId="{88D6534A-5E0B-4350-97F2-984A21608499}" type="presParOf" srcId="{65112F20-51E7-42AD-870E-1BA0727394B1}" destId="{166333B4-C2B8-48EA-9A07-C3E3AA0255C8}" srcOrd="15" destOrd="0" presId="urn:microsoft.com/office/officeart/2005/8/layout/chevron1"/>
    <dgm:cxn modelId="{5E762C4C-CFF3-451D-937F-418F2B6EC9EE}" type="presParOf" srcId="{65112F20-51E7-42AD-870E-1BA0727394B1}" destId="{33FAB4D1-A68E-4ADC-943C-7E226024E5C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7DE8B-1984-40A9-87E7-60D815E90FFD}">
      <dsp:nvSpPr>
        <dsp:cNvPr id="0" name=""/>
        <dsp:cNvSpPr/>
      </dsp:nvSpPr>
      <dsp:spPr>
        <a:xfrm>
          <a:off x="327" y="494767"/>
          <a:ext cx="3330318" cy="853170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2400" b="1" u="sng" kern="1200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6912" y="494767"/>
        <a:ext cx="2477148" cy="853170"/>
      </dsp:txXfrm>
    </dsp:sp>
    <dsp:sp modelId="{59D5378B-DE03-49E6-BB2B-EA54BED0C02B}">
      <dsp:nvSpPr>
        <dsp:cNvPr id="0" name=""/>
        <dsp:cNvSpPr/>
      </dsp:nvSpPr>
      <dsp:spPr>
        <a:xfrm>
          <a:off x="3202653" y="651381"/>
          <a:ext cx="1279921" cy="511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Management system</a:t>
          </a:r>
          <a:endParaRPr lang="en-US" sz="800" kern="1200" dirty="0"/>
        </a:p>
      </dsp:txBody>
      <dsp:txXfrm>
        <a:off x="3458637" y="651381"/>
        <a:ext cx="767953" cy="511968"/>
      </dsp:txXfrm>
    </dsp:sp>
    <dsp:sp modelId="{E356B311-5657-49AF-A0B3-734CDBA760A2}">
      <dsp:nvSpPr>
        <dsp:cNvPr id="0" name=""/>
        <dsp:cNvSpPr/>
      </dsp:nvSpPr>
      <dsp:spPr>
        <a:xfrm>
          <a:off x="4354583" y="651381"/>
          <a:ext cx="1279921" cy="511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Production Process</a:t>
          </a:r>
          <a:endParaRPr lang="en-US" sz="800" kern="1200" dirty="0"/>
        </a:p>
      </dsp:txBody>
      <dsp:txXfrm>
        <a:off x="4610567" y="651381"/>
        <a:ext cx="767953" cy="511968"/>
      </dsp:txXfrm>
    </dsp:sp>
    <dsp:sp modelId="{76C30478-CD1B-47F3-9FEF-B584DE5817BD}">
      <dsp:nvSpPr>
        <dsp:cNvPr id="0" name=""/>
        <dsp:cNvSpPr/>
      </dsp:nvSpPr>
      <dsp:spPr>
        <a:xfrm>
          <a:off x="5506512" y="651381"/>
          <a:ext cx="1279921" cy="511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Heating and Refrigeration</a:t>
          </a:r>
          <a:endParaRPr lang="en-US" sz="800" kern="1200" dirty="0"/>
        </a:p>
      </dsp:txBody>
      <dsp:txXfrm>
        <a:off x="5762496" y="651381"/>
        <a:ext cx="767953" cy="511968"/>
      </dsp:txXfrm>
    </dsp:sp>
    <dsp:sp modelId="{4A6D65D4-E545-438E-9922-226B464FF0AE}">
      <dsp:nvSpPr>
        <dsp:cNvPr id="0" name=""/>
        <dsp:cNvSpPr/>
      </dsp:nvSpPr>
      <dsp:spPr>
        <a:xfrm>
          <a:off x="6658442" y="651381"/>
          <a:ext cx="1279921" cy="511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Maintenance</a:t>
          </a:r>
          <a:endParaRPr lang="en-US" sz="800" kern="1200" dirty="0"/>
        </a:p>
      </dsp:txBody>
      <dsp:txXfrm>
        <a:off x="6914426" y="651381"/>
        <a:ext cx="767953" cy="511968"/>
      </dsp:txXfrm>
    </dsp:sp>
    <dsp:sp modelId="{B161E1AC-210C-4F29-8C82-BDFB8A190CA5}">
      <dsp:nvSpPr>
        <dsp:cNvPr id="0" name=""/>
        <dsp:cNvSpPr/>
      </dsp:nvSpPr>
      <dsp:spPr>
        <a:xfrm>
          <a:off x="7810372" y="651381"/>
          <a:ext cx="1279921" cy="511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Tasks and Assignments</a:t>
          </a:r>
          <a:endParaRPr lang="en-US" sz="800" kern="1200" dirty="0"/>
        </a:p>
      </dsp:txBody>
      <dsp:txXfrm>
        <a:off x="8066356" y="651381"/>
        <a:ext cx="767953" cy="511968"/>
      </dsp:txXfrm>
    </dsp:sp>
    <dsp:sp modelId="{5E370E91-6F1A-46AE-BFF5-524AA50D37D3}">
      <dsp:nvSpPr>
        <dsp:cNvPr id="0" name=""/>
        <dsp:cNvSpPr/>
      </dsp:nvSpPr>
      <dsp:spPr>
        <a:xfrm>
          <a:off x="8962301" y="651381"/>
          <a:ext cx="1018779" cy="511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Learnings</a:t>
          </a:r>
          <a:endParaRPr lang="en-US" sz="800" kern="1200" dirty="0"/>
        </a:p>
      </dsp:txBody>
      <dsp:txXfrm>
        <a:off x="9218285" y="651381"/>
        <a:ext cx="506811" cy="511968"/>
      </dsp:txXfrm>
    </dsp:sp>
    <dsp:sp modelId="{4745130B-5E4D-481C-A38B-56844DED83AB}">
      <dsp:nvSpPr>
        <dsp:cNvPr id="0" name=""/>
        <dsp:cNvSpPr/>
      </dsp:nvSpPr>
      <dsp:spPr>
        <a:xfrm>
          <a:off x="9853089" y="651381"/>
          <a:ext cx="1186653" cy="511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Conclusions</a:t>
          </a:r>
          <a:endParaRPr lang="en-US" sz="800" kern="1200" dirty="0"/>
        </a:p>
      </dsp:txBody>
      <dsp:txXfrm>
        <a:off x="10109073" y="651381"/>
        <a:ext cx="674685" cy="511968"/>
      </dsp:txXfrm>
    </dsp:sp>
    <dsp:sp modelId="{33FAB4D1-A68E-4ADC-943C-7E226024E5CD}">
      <dsp:nvSpPr>
        <dsp:cNvPr id="0" name=""/>
        <dsp:cNvSpPr/>
      </dsp:nvSpPr>
      <dsp:spPr>
        <a:xfrm>
          <a:off x="10911750" y="651381"/>
          <a:ext cx="1279921" cy="511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References</a:t>
          </a:r>
          <a:endParaRPr lang="en-US" sz="800" kern="1200" dirty="0"/>
        </a:p>
      </dsp:txBody>
      <dsp:txXfrm>
        <a:off x="11167734" y="651381"/>
        <a:ext cx="767953" cy="5119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3840-2B57-4975-A563-D9AAFEF750E0}">
      <dsp:nvSpPr>
        <dsp:cNvPr id="0" name=""/>
        <dsp:cNvSpPr/>
      </dsp:nvSpPr>
      <dsp:spPr>
        <a:xfrm>
          <a:off x="5769" y="755454"/>
          <a:ext cx="1788685" cy="107321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02" y="786887"/>
        <a:ext cx="1725819" cy="1010345"/>
      </dsp:txXfrm>
    </dsp:sp>
    <dsp:sp modelId="{E11BDD4A-D4D4-4A81-87DB-83F6DB79A140}">
      <dsp:nvSpPr>
        <dsp:cNvPr id="0" name=""/>
        <dsp:cNvSpPr/>
      </dsp:nvSpPr>
      <dsp:spPr>
        <a:xfrm>
          <a:off x="1951859" y="1070262"/>
          <a:ext cx="379201" cy="443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951859" y="1158981"/>
        <a:ext cx="265441" cy="266155"/>
      </dsp:txXfrm>
    </dsp:sp>
    <dsp:sp modelId="{EC9ED2E8-7ACA-43E2-9A43-A2DFB37D847B}">
      <dsp:nvSpPr>
        <dsp:cNvPr id="0" name=""/>
        <dsp:cNvSpPr/>
      </dsp:nvSpPr>
      <dsp:spPr>
        <a:xfrm>
          <a:off x="2509929" y="755454"/>
          <a:ext cx="1788685" cy="107321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41362" y="786887"/>
        <a:ext cx="1725819" cy="1010345"/>
      </dsp:txXfrm>
    </dsp:sp>
    <dsp:sp modelId="{0C786393-34B1-4C5C-A8CF-746C0F9339BB}">
      <dsp:nvSpPr>
        <dsp:cNvPr id="0" name=""/>
        <dsp:cNvSpPr/>
      </dsp:nvSpPr>
      <dsp:spPr>
        <a:xfrm>
          <a:off x="4456018" y="1070262"/>
          <a:ext cx="379201" cy="443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456018" y="1158981"/>
        <a:ext cx="265441" cy="266155"/>
      </dsp:txXfrm>
    </dsp:sp>
    <dsp:sp modelId="{EEFDBF52-97A9-48B3-A09E-3B27D89E24B9}">
      <dsp:nvSpPr>
        <dsp:cNvPr id="0" name=""/>
        <dsp:cNvSpPr/>
      </dsp:nvSpPr>
      <dsp:spPr>
        <a:xfrm>
          <a:off x="5014088" y="755454"/>
          <a:ext cx="1788685" cy="107321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Production Process</a:t>
          </a:r>
          <a:endParaRPr 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45521" y="786887"/>
        <a:ext cx="1725819" cy="1010345"/>
      </dsp:txXfrm>
    </dsp:sp>
    <dsp:sp modelId="{B2C8C547-0D98-44AF-987C-010E428C0503}">
      <dsp:nvSpPr>
        <dsp:cNvPr id="0" name=""/>
        <dsp:cNvSpPr/>
      </dsp:nvSpPr>
      <dsp:spPr>
        <a:xfrm>
          <a:off x="6960177" y="1070262"/>
          <a:ext cx="379201" cy="443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960177" y="1158981"/>
        <a:ext cx="265441" cy="266155"/>
      </dsp:txXfrm>
    </dsp:sp>
    <dsp:sp modelId="{CAFBB33D-8C88-46B2-BADF-AEDC6989C8F5}">
      <dsp:nvSpPr>
        <dsp:cNvPr id="0" name=""/>
        <dsp:cNvSpPr/>
      </dsp:nvSpPr>
      <dsp:spPr>
        <a:xfrm>
          <a:off x="7518247" y="755454"/>
          <a:ext cx="1788685" cy="107321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Heating and Refrigeration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49680" y="786887"/>
        <a:ext cx="1725819" cy="1010345"/>
      </dsp:txXfrm>
    </dsp:sp>
    <dsp:sp modelId="{AC529531-C9D7-4D89-B3BD-C60440EB33A3}">
      <dsp:nvSpPr>
        <dsp:cNvPr id="0" name=""/>
        <dsp:cNvSpPr/>
      </dsp:nvSpPr>
      <dsp:spPr>
        <a:xfrm>
          <a:off x="9464337" y="1070262"/>
          <a:ext cx="379201" cy="443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9464337" y="1158981"/>
        <a:ext cx="265441" cy="266155"/>
      </dsp:txXfrm>
    </dsp:sp>
    <dsp:sp modelId="{DA8E912C-8552-42B5-9449-44C1F2E6A55D}">
      <dsp:nvSpPr>
        <dsp:cNvPr id="0" name=""/>
        <dsp:cNvSpPr/>
      </dsp:nvSpPr>
      <dsp:spPr>
        <a:xfrm>
          <a:off x="10022406" y="755454"/>
          <a:ext cx="1788685" cy="107321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Maintenance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53839" y="786887"/>
        <a:ext cx="1725819" cy="1010345"/>
      </dsp:txXfrm>
    </dsp:sp>
    <dsp:sp modelId="{99307835-BF2C-4DB0-AE3A-088927AC9913}">
      <dsp:nvSpPr>
        <dsp:cNvPr id="0" name=""/>
        <dsp:cNvSpPr/>
      </dsp:nvSpPr>
      <dsp:spPr>
        <a:xfrm rot="5400000">
          <a:off x="10727148" y="1953873"/>
          <a:ext cx="379201" cy="443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10783671" y="1986069"/>
        <a:ext cx="266155" cy="265441"/>
      </dsp:txXfrm>
    </dsp:sp>
    <dsp:sp modelId="{454E4217-3C22-4325-A866-2BE77DA0920E}">
      <dsp:nvSpPr>
        <dsp:cNvPr id="0" name=""/>
        <dsp:cNvSpPr/>
      </dsp:nvSpPr>
      <dsp:spPr>
        <a:xfrm>
          <a:off x="10022406" y="2544139"/>
          <a:ext cx="1788685" cy="107321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Tasks and Assignments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53839" y="2575572"/>
        <a:ext cx="1725819" cy="1010345"/>
      </dsp:txXfrm>
    </dsp:sp>
    <dsp:sp modelId="{FF1C14DC-6FDB-42A9-8199-82757D691C88}">
      <dsp:nvSpPr>
        <dsp:cNvPr id="0" name=""/>
        <dsp:cNvSpPr/>
      </dsp:nvSpPr>
      <dsp:spPr>
        <a:xfrm rot="10800000">
          <a:off x="9485801" y="2858948"/>
          <a:ext cx="379201" cy="443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9599561" y="2947667"/>
        <a:ext cx="265441" cy="266155"/>
      </dsp:txXfrm>
    </dsp:sp>
    <dsp:sp modelId="{DDF1081A-3C42-4AD9-B1A3-603E899A390A}">
      <dsp:nvSpPr>
        <dsp:cNvPr id="0" name=""/>
        <dsp:cNvSpPr/>
      </dsp:nvSpPr>
      <dsp:spPr>
        <a:xfrm>
          <a:off x="7518247" y="2544139"/>
          <a:ext cx="1788685" cy="107321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Learnings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49680" y="2575572"/>
        <a:ext cx="1725819" cy="1010345"/>
      </dsp:txXfrm>
    </dsp:sp>
    <dsp:sp modelId="{6F061176-E445-4BAF-9477-1F073C7835E5}">
      <dsp:nvSpPr>
        <dsp:cNvPr id="0" name=""/>
        <dsp:cNvSpPr/>
      </dsp:nvSpPr>
      <dsp:spPr>
        <a:xfrm rot="10800000">
          <a:off x="6981642" y="2858948"/>
          <a:ext cx="379201" cy="443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7095402" y="2947667"/>
        <a:ext cx="265441" cy="266155"/>
      </dsp:txXfrm>
    </dsp:sp>
    <dsp:sp modelId="{4E9EA001-6FF4-464F-955A-DCC760C0F5EF}">
      <dsp:nvSpPr>
        <dsp:cNvPr id="0" name=""/>
        <dsp:cNvSpPr/>
      </dsp:nvSpPr>
      <dsp:spPr>
        <a:xfrm>
          <a:off x="5014088" y="2544139"/>
          <a:ext cx="1788685" cy="107321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Conclusions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45521" y="2575572"/>
        <a:ext cx="1725819" cy="1010345"/>
      </dsp:txXfrm>
    </dsp:sp>
    <dsp:sp modelId="{0C2ECECD-DD47-4BF2-8AA1-C906BE2C3067}">
      <dsp:nvSpPr>
        <dsp:cNvPr id="0" name=""/>
        <dsp:cNvSpPr/>
      </dsp:nvSpPr>
      <dsp:spPr>
        <a:xfrm rot="10800000">
          <a:off x="4477482" y="2858948"/>
          <a:ext cx="379201" cy="443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4591242" y="2947667"/>
        <a:ext cx="265441" cy="266155"/>
      </dsp:txXfrm>
    </dsp:sp>
    <dsp:sp modelId="{B0E9BE61-3227-4868-B30B-1CFC1D33904D}">
      <dsp:nvSpPr>
        <dsp:cNvPr id="0" name=""/>
        <dsp:cNvSpPr/>
      </dsp:nvSpPr>
      <dsp:spPr>
        <a:xfrm>
          <a:off x="2509929" y="2544139"/>
          <a:ext cx="1788685" cy="107321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41362" y="2575572"/>
        <a:ext cx="1725819" cy="10103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7DE8B-1984-40A9-87E7-60D815E90FFD}">
      <dsp:nvSpPr>
        <dsp:cNvPr id="0" name=""/>
        <dsp:cNvSpPr/>
      </dsp:nvSpPr>
      <dsp:spPr>
        <a:xfrm>
          <a:off x="3050" y="619295"/>
          <a:ext cx="1188635" cy="57613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1120" y="619295"/>
        <a:ext cx="612496" cy="576139"/>
      </dsp:txXfrm>
    </dsp:sp>
    <dsp:sp modelId="{59D5378B-DE03-49E6-BB2B-EA54BED0C02B}">
      <dsp:nvSpPr>
        <dsp:cNvPr id="0" name=""/>
        <dsp:cNvSpPr/>
      </dsp:nvSpPr>
      <dsp:spPr>
        <a:xfrm>
          <a:off x="1058037" y="626475"/>
          <a:ext cx="1442125" cy="5617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sz="800" b="0" kern="1200" dirty="0"/>
        </a:p>
      </dsp:txBody>
      <dsp:txXfrm>
        <a:off x="1338927" y="626475"/>
        <a:ext cx="880346" cy="561779"/>
      </dsp:txXfrm>
    </dsp:sp>
    <dsp:sp modelId="{E356B311-5657-49AF-A0B3-734CDBA760A2}">
      <dsp:nvSpPr>
        <dsp:cNvPr id="0" name=""/>
        <dsp:cNvSpPr/>
      </dsp:nvSpPr>
      <dsp:spPr>
        <a:xfrm>
          <a:off x="2366515" y="640070"/>
          <a:ext cx="1069542" cy="5345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Production Process</a:t>
          </a:r>
          <a:endParaRPr lang="en-US" sz="800" kern="1200" dirty="0"/>
        </a:p>
      </dsp:txBody>
      <dsp:txXfrm>
        <a:off x="2633810" y="640070"/>
        <a:ext cx="534952" cy="534590"/>
      </dsp:txXfrm>
    </dsp:sp>
    <dsp:sp modelId="{76C30478-CD1B-47F3-9FEF-B584DE5817BD}">
      <dsp:nvSpPr>
        <dsp:cNvPr id="0" name=""/>
        <dsp:cNvSpPr/>
      </dsp:nvSpPr>
      <dsp:spPr>
        <a:xfrm>
          <a:off x="3302409" y="640070"/>
          <a:ext cx="1336476" cy="5345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Heating and Refrigeration</a:t>
          </a:r>
          <a:endParaRPr lang="en-US" sz="800" kern="1200" dirty="0"/>
        </a:p>
      </dsp:txBody>
      <dsp:txXfrm>
        <a:off x="3569704" y="640070"/>
        <a:ext cx="801886" cy="534590"/>
      </dsp:txXfrm>
    </dsp:sp>
    <dsp:sp modelId="{4A6D65D4-E545-438E-9922-226B464FF0AE}">
      <dsp:nvSpPr>
        <dsp:cNvPr id="0" name=""/>
        <dsp:cNvSpPr/>
      </dsp:nvSpPr>
      <dsp:spPr>
        <a:xfrm>
          <a:off x="4505238" y="489016"/>
          <a:ext cx="2872395" cy="836698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Maintenance</a:t>
          </a:r>
          <a:endParaRPr lang="en-US" sz="2400" b="1" u="sng" kern="1200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23587" y="489016"/>
        <a:ext cx="2035697" cy="836698"/>
      </dsp:txXfrm>
    </dsp:sp>
    <dsp:sp modelId="{B161E1AC-210C-4F29-8C82-BDFB8A190CA5}">
      <dsp:nvSpPr>
        <dsp:cNvPr id="0" name=""/>
        <dsp:cNvSpPr/>
      </dsp:nvSpPr>
      <dsp:spPr>
        <a:xfrm>
          <a:off x="7243986" y="640070"/>
          <a:ext cx="1336476" cy="5345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Tasks and Assignments</a:t>
          </a:r>
          <a:endParaRPr lang="en-US" sz="800" kern="1200" dirty="0"/>
        </a:p>
      </dsp:txBody>
      <dsp:txXfrm>
        <a:off x="7511281" y="640070"/>
        <a:ext cx="801886" cy="534590"/>
      </dsp:txXfrm>
    </dsp:sp>
    <dsp:sp modelId="{5E370E91-6F1A-46AE-BFF5-524AA50D37D3}">
      <dsp:nvSpPr>
        <dsp:cNvPr id="0" name=""/>
        <dsp:cNvSpPr/>
      </dsp:nvSpPr>
      <dsp:spPr>
        <a:xfrm>
          <a:off x="8446815" y="640070"/>
          <a:ext cx="1336476" cy="5345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Learnings</a:t>
          </a:r>
          <a:endParaRPr lang="en-US" sz="800" kern="1200" dirty="0"/>
        </a:p>
      </dsp:txBody>
      <dsp:txXfrm>
        <a:off x="8714110" y="640070"/>
        <a:ext cx="801886" cy="534590"/>
      </dsp:txXfrm>
    </dsp:sp>
    <dsp:sp modelId="{4745130B-5E4D-481C-A38B-56844DED83AB}">
      <dsp:nvSpPr>
        <dsp:cNvPr id="0" name=""/>
        <dsp:cNvSpPr/>
      </dsp:nvSpPr>
      <dsp:spPr>
        <a:xfrm>
          <a:off x="9649644" y="640070"/>
          <a:ext cx="1336476" cy="5345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Conclusions</a:t>
          </a:r>
          <a:endParaRPr lang="en-US" sz="800" kern="1200" dirty="0"/>
        </a:p>
      </dsp:txBody>
      <dsp:txXfrm>
        <a:off x="9916939" y="640070"/>
        <a:ext cx="801886" cy="534590"/>
      </dsp:txXfrm>
    </dsp:sp>
    <dsp:sp modelId="{33FAB4D1-A68E-4ADC-943C-7E226024E5CD}">
      <dsp:nvSpPr>
        <dsp:cNvPr id="0" name=""/>
        <dsp:cNvSpPr/>
      </dsp:nvSpPr>
      <dsp:spPr>
        <a:xfrm>
          <a:off x="10852473" y="640070"/>
          <a:ext cx="1336476" cy="5345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References</a:t>
          </a:r>
          <a:endParaRPr lang="en-US" sz="800" kern="1200" dirty="0"/>
        </a:p>
      </dsp:txBody>
      <dsp:txXfrm>
        <a:off x="11119768" y="640070"/>
        <a:ext cx="801886" cy="5345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7DE8B-1984-40A9-87E7-60D815E90FFD}">
      <dsp:nvSpPr>
        <dsp:cNvPr id="0" name=""/>
        <dsp:cNvSpPr/>
      </dsp:nvSpPr>
      <dsp:spPr>
        <a:xfrm>
          <a:off x="4729" y="633731"/>
          <a:ext cx="1129071" cy="547267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363" y="633731"/>
        <a:ext cx="581804" cy="547267"/>
      </dsp:txXfrm>
    </dsp:sp>
    <dsp:sp modelId="{59D5378B-DE03-49E6-BB2B-EA54BED0C02B}">
      <dsp:nvSpPr>
        <dsp:cNvPr id="0" name=""/>
        <dsp:cNvSpPr/>
      </dsp:nvSpPr>
      <dsp:spPr>
        <a:xfrm>
          <a:off x="1006850" y="640551"/>
          <a:ext cx="1318354" cy="53362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sz="800" b="0" kern="1200" dirty="0"/>
        </a:p>
      </dsp:txBody>
      <dsp:txXfrm>
        <a:off x="1273664" y="640551"/>
        <a:ext cx="784726" cy="533628"/>
      </dsp:txXfrm>
    </dsp:sp>
    <dsp:sp modelId="{E356B311-5657-49AF-A0B3-734CDBA760A2}">
      <dsp:nvSpPr>
        <dsp:cNvPr id="0" name=""/>
        <dsp:cNvSpPr/>
      </dsp:nvSpPr>
      <dsp:spPr>
        <a:xfrm>
          <a:off x="2198254" y="653464"/>
          <a:ext cx="1269503" cy="5078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Production Process</a:t>
          </a:r>
          <a:endParaRPr lang="en-US" sz="800" kern="1200" dirty="0"/>
        </a:p>
      </dsp:txBody>
      <dsp:txXfrm>
        <a:off x="2452155" y="653464"/>
        <a:ext cx="761702" cy="507801"/>
      </dsp:txXfrm>
    </dsp:sp>
    <dsp:sp modelId="{76C30478-CD1B-47F3-9FEF-B584DE5817BD}">
      <dsp:nvSpPr>
        <dsp:cNvPr id="0" name=""/>
        <dsp:cNvSpPr/>
      </dsp:nvSpPr>
      <dsp:spPr>
        <a:xfrm>
          <a:off x="3340808" y="653464"/>
          <a:ext cx="1269503" cy="5078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Heating and Refrigeration</a:t>
          </a:r>
          <a:endParaRPr lang="en-US" sz="800" kern="1200" dirty="0"/>
        </a:p>
      </dsp:txBody>
      <dsp:txXfrm>
        <a:off x="3594709" y="653464"/>
        <a:ext cx="761702" cy="507801"/>
      </dsp:txXfrm>
    </dsp:sp>
    <dsp:sp modelId="{4A6D65D4-E545-438E-9922-226B464FF0AE}">
      <dsp:nvSpPr>
        <dsp:cNvPr id="0" name=""/>
        <dsp:cNvSpPr/>
      </dsp:nvSpPr>
      <dsp:spPr>
        <a:xfrm>
          <a:off x="4483361" y="653464"/>
          <a:ext cx="1269503" cy="5078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Maintenance</a:t>
          </a:r>
          <a:endParaRPr lang="en-US" sz="800" kern="1200" dirty="0"/>
        </a:p>
      </dsp:txBody>
      <dsp:txXfrm>
        <a:off x="4737262" y="653464"/>
        <a:ext cx="761702" cy="507801"/>
      </dsp:txXfrm>
    </dsp:sp>
    <dsp:sp modelId="{B161E1AC-210C-4F29-8C82-BDFB8A190CA5}">
      <dsp:nvSpPr>
        <dsp:cNvPr id="0" name=""/>
        <dsp:cNvSpPr/>
      </dsp:nvSpPr>
      <dsp:spPr>
        <a:xfrm>
          <a:off x="5625915" y="430285"/>
          <a:ext cx="3133694" cy="954159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>
              <a:solidFill>
                <a:schemeClr val="bg2">
                  <a:lumMod val="50000"/>
                </a:schemeClr>
              </a:solidFill>
            </a:rPr>
            <a:t>Tasks and Assignments</a:t>
          </a:r>
          <a:endParaRPr lang="en-US" sz="2400" b="1" u="sng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6102995" y="430285"/>
        <a:ext cx="2179535" cy="954159"/>
      </dsp:txXfrm>
    </dsp:sp>
    <dsp:sp modelId="{5E370E91-6F1A-46AE-BFF5-524AA50D37D3}">
      <dsp:nvSpPr>
        <dsp:cNvPr id="0" name=""/>
        <dsp:cNvSpPr/>
      </dsp:nvSpPr>
      <dsp:spPr>
        <a:xfrm>
          <a:off x="8632659" y="653464"/>
          <a:ext cx="1269503" cy="5078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Learnings</a:t>
          </a:r>
          <a:endParaRPr lang="en-US" sz="800" kern="1200" dirty="0"/>
        </a:p>
      </dsp:txBody>
      <dsp:txXfrm>
        <a:off x="8886560" y="653464"/>
        <a:ext cx="761702" cy="507801"/>
      </dsp:txXfrm>
    </dsp:sp>
    <dsp:sp modelId="{4745130B-5E4D-481C-A38B-56844DED83AB}">
      <dsp:nvSpPr>
        <dsp:cNvPr id="0" name=""/>
        <dsp:cNvSpPr/>
      </dsp:nvSpPr>
      <dsp:spPr>
        <a:xfrm>
          <a:off x="9775212" y="653464"/>
          <a:ext cx="1269503" cy="5078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Conclusions</a:t>
          </a:r>
          <a:endParaRPr lang="en-US" sz="800" kern="1200" dirty="0"/>
        </a:p>
      </dsp:txBody>
      <dsp:txXfrm>
        <a:off x="10029113" y="653464"/>
        <a:ext cx="761702" cy="507801"/>
      </dsp:txXfrm>
    </dsp:sp>
    <dsp:sp modelId="{33FAB4D1-A68E-4ADC-943C-7E226024E5CD}">
      <dsp:nvSpPr>
        <dsp:cNvPr id="0" name=""/>
        <dsp:cNvSpPr/>
      </dsp:nvSpPr>
      <dsp:spPr>
        <a:xfrm>
          <a:off x="10917766" y="653464"/>
          <a:ext cx="1269503" cy="5078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References</a:t>
          </a:r>
          <a:endParaRPr lang="en-US" sz="800" kern="1200" dirty="0"/>
        </a:p>
      </dsp:txBody>
      <dsp:txXfrm>
        <a:off x="11171667" y="653464"/>
        <a:ext cx="761702" cy="5078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7DE8B-1984-40A9-87E7-60D815E90FFD}">
      <dsp:nvSpPr>
        <dsp:cNvPr id="0" name=""/>
        <dsp:cNvSpPr/>
      </dsp:nvSpPr>
      <dsp:spPr>
        <a:xfrm>
          <a:off x="4822" y="614163"/>
          <a:ext cx="1209813" cy="586404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8024" y="614163"/>
        <a:ext cx="623409" cy="586404"/>
      </dsp:txXfrm>
    </dsp:sp>
    <dsp:sp modelId="{59D5378B-DE03-49E6-BB2B-EA54BED0C02B}">
      <dsp:nvSpPr>
        <dsp:cNvPr id="0" name=""/>
        <dsp:cNvSpPr/>
      </dsp:nvSpPr>
      <dsp:spPr>
        <a:xfrm>
          <a:off x="1078607" y="621470"/>
          <a:ext cx="1440015" cy="57178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sz="800" b="0" kern="1200" dirty="0"/>
        </a:p>
      </dsp:txBody>
      <dsp:txXfrm>
        <a:off x="1364502" y="621470"/>
        <a:ext cx="868226" cy="571789"/>
      </dsp:txXfrm>
    </dsp:sp>
    <dsp:sp modelId="{E356B311-5657-49AF-A0B3-734CDBA760A2}">
      <dsp:nvSpPr>
        <dsp:cNvPr id="0" name=""/>
        <dsp:cNvSpPr/>
      </dsp:nvSpPr>
      <dsp:spPr>
        <a:xfrm>
          <a:off x="2382594" y="635307"/>
          <a:ext cx="1360289" cy="544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Production Process</a:t>
          </a:r>
          <a:endParaRPr lang="en-US" sz="800" kern="1200" dirty="0"/>
        </a:p>
      </dsp:txBody>
      <dsp:txXfrm>
        <a:off x="2654652" y="635307"/>
        <a:ext cx="816174" cy="544115"/>
      </dsp:txXfrm>
    </dsp:sp>
    <dsp:sp modelId="{76C30478-CD1B-47F3-9FEF-B584DE5817BD}">
      <dsp:nvSpPr>
        <dsp:cNvPr id="0" name=""/>
        <dsp:cNvSpPr/>
      </dsp:nvSpPr>
      <dsp:spPr>
        <a:xfrm>
          <a:off x="3606854" y="635307"/>
          <a:ext cx="1360289" cy="544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Heating and Refrigeration</a:t>
          </a:r>
          <a:endParaRPr lang="en-US" sz="800" kern="1200" dirty="0"/>
        </a:p>
      </dsp:txBody>
      <dsp:txXfrm>
        <a:off x="3878912" y="635307"/>
        <a:ext cx="816174" cy="544115"/>
      </dsp:txXfrm>
    </dsp:sp>
    <dsp:sp modelId="{4A6D65D4-E545-438E-9922-226B464FF0AE}">
      <dsp:nvSpPr>
        <dsp:cNvPr id="0" name=""/>
        <dsp:cNvSpPr/>
      </dsp:nvSpPr>
      <dsp:spPr>
        <a:xfrm>
          <a:off x="4831114" y="635307"/>
          <a:ext cx="1360289" cy="544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Maintenance</a:t>
          </a:r>
          <a:endParaRPr lang="en-US" sz="800" kern="1200" dirty="0"/>
        </a:p>
      </dsp:txBody>
      <dsp:txXfrm>
        <a:off x="5103172" y="635307"/>
        <a:ext cx="816174" cy="544115"/>
      </dsp:txXfrm>
    </dsp:sp>
    <dsp:sp modelId="{B161E1AC-210C-4F29-8C82-BDFB8A190CA5}">
      <dsp:nvSpPr>
        <dsp:cNvPr id="0" name=""/>
        <dsp:cNvSpPr/>
      </dsp:nvSpPr>
      <dsp:spPr>
        <a:xfrm>
          <a:off x="6055374" y="635307"/>
          <a:ext cx="1360289" cy="544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Tasks and Assignments</a:t>
          </a:r>
          <a:endParaRPr lang="en-US" sz="800" kern="1200" dirty="0"/>
        </a:p>
      </dsp:txBody>
      <dsp:txXfrm>
        <a:off x="6327432" y="635307"/>
        <a:ext cx="816174" cy="544115"/>
      </dsp:txXfrm>
    </dsp:sp>
    <dsp:sp modelId="{5E370E91-6F1A-46AE-BFF5-524AA50D37D3}">
      <dsp:nvSpPr>
        <dsp:cNvPr id="0" name=""/>
        <dsp:cNvSpPr/>
      </dsp:nvSpPr>
      <dsp:spPr>
        <a:xfrm>
          <a:off x="7279635" y="495521"/>
          <a:ext cx="2459021" cy="82368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Learnings</a:t>
          </a:r>
          <a:endParaRPr lang="en-US" sz="2400" b="1" u="sng" kern="1200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91479" y="495521"/>
        <a:ext cx="1635334" cy="823687"/>
      </dsp:txXfrm>
    </dsp:sp>
    <dsp:sp modelId="{4745130B-5E4D-481C-A38B-56844DED83AB}">
      <dsp:nvSpPr>
        <dsp:cNvPr id="0" name=""/>
        <dsp:cNvSpPr/>
      </dsp:nvSpPr>
      <dsp:spPr>
        <a:xfrm>
          <a:off x="9602627" y="635307"/>
          <a:ext cx="1360289" cy="544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Conclusions</a:t>
          </a:r>
          <a:endParaRPr lang="en-US" sz="800" kern="1200" dirty="0"/>
        </a:p>
      </dsp:txBody>
      <dsp:txXfrm>
        <a:off x="9874685" y="635307"/>
        <a:ext cx="816174" cy="544115"/>
      </dsp:txXfrm>
    </dsp:sp>
    <dsp:sp modelId="{33FAB4D1-A68E-4ADC-943C-7E226024E5CD}">
      <dsp:nvSpPr>
        <dsp:cNvPr id="0" name=""/>
        <dsp:cNvSpPr/>
      </dsp:nvSpPr>
      <dsp:spPr>
        <a:xfrm>
          <a:off x="10826888" y="635307"/>
          <a:ext cx="1360289" cy="544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References</a:t>
          </a:r>
          <a:endParaRPr lang="en-US" sz="800" kern="1200" dirty="0"/>
        </a:p>
      </dsp:txBody>
      <dsp:txXfrm>
        <a:off x="11098946" y="635307"/>
        <a:ext cx="816174" cy="5441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7DE8B-1984-40A9-87E7-60D815E90FFD}">
      <dsp:nvSpPr>
        <dsp:cNvPr id="0" name=""/>
        <dsp:cNvSpPr/>
      </dsp:nvSpPr>
      <dsp:spPr>
        <a:xfrm>
          <a:off x="6598" y="627957"/>
          <a:ext cx="1287698" cy="558816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6006" y="627957"/>
        <a:ext cx="728882" cy="558816"/>
      </dsp:txXfrm>
    </dsp:sp>
    <dsp:sp modelId="{59D5378B-DE03-49E6-BB2B-EA54BED0C02B}">
      <dsp:nvSpPr>
        <dsp:cNvPr id="0" name=""/>
        <dsp:cNvSpPr/>
      </dsp:nvSpPr>
      <dsp:spPr>
        <a:xfrm>
          <a:off x="1164668" y="634921"/>
          <a:ext cx="1239074" cy="54488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sz="800" b="0" kern="1200" dirty="0"/>
        </a:p>
      </dsp:txBody>
      <dsp:txXfrm>
        <a:off x="1437112" y="634921"/>
        <a:ext cx="694186" cy="544888"/>
      </dsp:txXfrm>
    </dsp:sp>
    <dsp:sp modelId="{E356B311-5657-49AF-A0B3-734CDBA760A2}">
      <dsp:nvSpPr>
        <dsp:cNvPr id="0" name=""/>
        <dsp:cNvSpPr/>
      </dsp:nvSpPr>
      <dsp:spPr>
        <a:xfrm>
          <a:off x="2274113" y="648106"/>
          <a:ext cx="1296292" cy="5185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Production Process</a:t>
          </a:r>
          <a:endParaRPr lang="en-US" sz="800" kern="1200" dirty="0"/>
        </a:p>
      </dsp:txBody>
      <dsp:txXfrm>
        <a:off x="2533372" y="648106"/>
        <a:ext cx="777775" cy="518517"/>
      </dsp:txXfrm>
    </dsp:sp>
    <dsp:sp modelId="{76C30478-CD1B-47F3-9FEF-B584DE5817BD}">
      <dsp:nvSpPr>
        <dsp:cNvPr id="0" name=""/>
        <dsp:cNvSpPr/>
      </dsp:nvSpPr>
      <dsp:spPr>
        <a:xfrm>
          <a:off x="3440777" y="648106"/>
          <a:ext cx="1296292" cy="5185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Heating and Refrigeration</a:t>
          </a:r>
          <a:endParaRPr lang="en-US" sz="800" kern="1200" dirty="0"/>
        </a:p>
      </dsp:txBody>
      <dsp:txXfrm>
        <a:off x="3700036" y="648106"/>
        <a:ext cx="777775" cy="518517"/>
      </dsp:txXfrm>
    </dsp:sp>
    <dsp:sp modelId="{4A6D65D4-E545-438E-9922-226B464FF0AE}">
      <dsp:nvSpPr>
        <dsp:cNvPr id="0" name=""/>
        <dsp:cNvSpPr/>
      </dsp:nvSpPr>
      <dsp:spPr>
        <a:xfrm>
          <a:off x="4607440" y="648106"/>
          <a:ext cx="1296292" cy="5185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Maintenance</a:t>
          </a:r>
          <a:endParaRPr lang="en-US" sz="800" kern="1200" dirty="0"/>
        </a:p>
      </dsp:txBody>
      <dsp:txXfrm>
        <a:off x="4866699" y="648106"/>
        <a:ext cx="777775" cy="518517"/>
      </dsp:txXfrm>
    </dsp:sp>
    <dsp:sp modelId="{B161E1AC-210C-4F29-8C82-BDFB8A190CA5}">
      <dsp:nvSpPr>
        <dsp:cNvPr id="0" name=""/>
        <dsp:cNvSpPr/>
      </dsp:nvSpPr>
      <dsp:spPr>
        <a:xfrm>
          <a:off x="5774104" y="648106"/>
          <a:ext cx="1296292" cy="5185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Tasks and Assignments</a:t>
          </a:r>
          <a:endParaRPr lang="en-US" sz="800" kern="1200" dirty="0"/>
        </a:p>
      </dsp:txBody>
      <dsp:txXfrm>
        <a:off x="6033363" y="648106"/>
        <a:ext cx="777775" cy="518517"/>
      </dsp:txXfrm>
    </dsp:sp>
    <dsp:sp modelId="{5E370E91-6F1A-46AE-BFF5-524AA50D37D3}">
      <dsp:nvSpPr>
        <dsp:cNvPr id="0" name=""/>
        <dsp:cNvSpPr/>
      </dsp:nvSpPr>
      <dsp:spPr>
        <a:xfrm>
          <a:off x="6940768" y="648106"/>
          <a:ext cx="1296292" cy="5185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Learnings</a:t>
          </a:r>
          <a:endParaRPr lang="en-US" sz="800" kern="1200" dirty="0"/>
        </a:p>
      </dsp:txBody>
      <dsp:txXfrm>
        <a:off x="7200027" y="648106"/>
        <a:ext cx="777775" cy="518517"/>
      </dsp:txXfrm>
    </dsp:sp>
    <dsp:sp modelId="{4745130B-5E4D-481C-A38B-56844DED83AB}">
      <dsp:nvSpPr>
        <dsp:cNvPr id="0" name=""/>
        <dsp:cNvSpPr/>
      </dsp:nvSpPr>
      <dsp:spPr>
        <a:xfrm>
          <a:off x="8107431" y="501594"/>
          <a:ext cx="2911305" cy="81154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>
              <a:solidFill>
                <a:schemeClr val="bg2">
                  <a:lumMod val="50000"/>
                </a:schemeClr>
              </a:solidFill>
            </a:rPr>
            <a:t>Conclusions</a:t>
          </a:r>
          <a:endParaRPr lang="en-US" sz="2400" b="1" u="sng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8513202" y="501594"/>
        <a:ext cx="2099764" cy="811541"/>
      </dsp:txXfrm>
    </dsp:sp>
    <dsp:sp modelId="{33FAB4D1-A68E-4ADC-943C-7E226024E5CD}">
      <dsp:nvSpPr>
        <dsp:cNvPr id="0" name=""/>
        <dsp:cNvSpPr/>
      </dsp:nvSpPr>
      <dsp:spPr>
        <a:xfrm>
          <a:off x="10889108" y="648106"/>
          <a:ext cx="1296292" cy="5185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References</a:t>
          </a:r>
          <a:endParaRPr lang="en-US" sz="800" kern="1200" dirty="0"/>
        </a:p>
      </dsp:txBody>
      <dsp:txXfrm>
        <a:off x="11148367" y="648106"/>
        <a:ext cx="777775" cy="5185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7DE8B-1984-40A9-87E7-60D815E90FFD}">
      <dsp:nvSpPr>
        <dsp:cNvPr id="0" name=""/>
        <dsp:cNvSpPr/>
      </dsp:nvSpPr>
      <dsp:spPr>
        <a:xfrm>
          <a:off x="210" y="616729"/>
          <a:ext cx="1199224" cy="58127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0846" y="616729"/>
        <a:ext cx="617953" cy="581271"/>
      </dsp:txXfrm>
    </dsp:sp>
    <dsp:sp modelId="{59D5378B-DE03-49E6-BB2B-EA54BED0C02B}">
      <dsp:nvSpPr>
        <dsp:cNvPr id="0" name=""/>
        <dsp:cNvSpPr/>
      </dsp:nvSpPr>
      <dsp:spPr>
        <a:xfrm>
          <a:off x="1064597" y="623973"/>
          <a:ext cx="1314444" cy="566784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Management System</a:t>
          </a:r>
          <a:endParaRPr lang="en-US" sz="800" b="0" kern="1200" dirty="0"/>
        </a:p>
      </dsp:txBody>
      <dsp:txXfrm>
        <a:off x="1347989" y="623973"/>
        <a:ext cx="747660" cy="566784"/>
      </dsp:txXfrm>
    </dsp:sp>
    <dsp:sp modelId="{E356B311-5657-49AF-A0B3-734CDBA760A2}">
      <dsp:nvSpPr>
        <dsp:cNvPr id="0" name=""/>
        <dsp:cNvSpPr/>
      </dsp:nvSpPr>
      <dsp:spPr>
        <a:xfrm>
          <a:off x="2244202" y="637688"/>
          <a:ext cx="1348382" cy="5393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Production Process</a:t>
          </a:r>
          <a:endParaRPr lang="en-US" sz="800" kern="1200" dirty="0"/>
        </a:p>
      </dsp:txBody>
      <dsp:txXfrm>
        <a:off x="2513879" y="637688"/>
        <a:ext cx="809029" cy="539353"/>
      </dsp:txXfrm>
    </dsp:sp>
    <dsp:sp modelId="{76C30478-CD1B-47F3-9FEF-B584DE5817BD}">
      <dsp:nvSpPr>
        <dsp:cNvPr id="0" name=""/>
        <dsp:cNvSpPr/>
      </dsp:nvSpPr>
      <dsp:spPr>
        <a:xfrm>
          <a:off x="3457747" y="637688"/>
          <a:ext cx="1348382" cy="5393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Heating and Refrigeration</a:t>
          </a:r>
          <a:endParaRPr lang="en-US" sz="800" kern="1200" dirty="0"/>
        </a:p>
      </dsp:txBody>
      <dsp:txXfrm>
        <a:off x="3727424" y="637688"/>
        <a:ext cx="809029" cy="539353"/>
      </dsp:txXfrm>
    </dsp:sp>
    <dsp:sp modelId="{4A6D65D4-E545-438E-9922-226B464FF0AE}">
      <dsp:nvSpPr>
        <dsp:cNvPr id="0" name=""/>
        <dsp:cNvSpPr/>
      </dsp:nvSpPr>
      <dsp:spPr>
        <a:xfrm>
          <a:off x="4671291" y="637688"/>
          <a:ext cx="1348382" cy="5393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Maintenance</a:t>
          </a:r>
          <a:endParaRPr lang="en-US" sz="800" kern="1200" dirty="0"/>
        </a:p>
      </dsp:txBody>
      <dsp:txXfrm>
        <a:off x="4940968" y="637688"/>
        <a:ext cx="809029" cy="539353"/>
      </dsp:txXfrm>
    </dsp:sp>
    <dsp:sp modelId="{B161E1AC-210C-4F29-8C82-BDFB8A190CA5}">
      <dsp:nvSpPr>
        <dsp:cNvPr id="0" name=""/>
        <dsp:cNvSpPr/>
      </dsp:nvSpPr>
      <dsp:spPr>
        <a:xfrm>
          <a:off x="5884836" y="637688"/>
          <a:ext cx="1348382" cy="5393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Tasks and Assignments</a:t>
          </a:r>
          <a:endParaRPr lang="en-US" sz="800" kern="1200" dirty="0"/>
        </a:p>
      </dsp:txBody>
      <dsp:txXfrm>
        <a:off x="6154513" y="637688"/>
        <a:ext cx="809029" cy="539353"/>
      </dsp:txXfrm>
    </dsp:sp>
    <dsp:sp modelId="{5E370E91-6F1A-46AE-BFF5-524AA50D37D3}">
      <dsp:nvSpPr>
        <dsp:cNvPr id="0" name=""/>
        <dsp:cNvSpPr/>
      </dsp:nvSpPr>
      <dsp:spPr>
        <a:xfrm>
          <a:off x="7098381" y="637688"/>
          <a:ext cx="1348382" cy="5393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Learnings</a:t>
          </a:r>
          <a:endParaRPr lang="en-US" sz="800" kern="1200" dirty="0"/>
        </a:p>
      </dsp:txBody>
      <dsp:txXfrm>
        <a:off x="7368058" y="637688"/>
        <a:ext cx="809029" cy="539353"/>
      </dsp:txXfrm>
    </dsp:sp>
    <dsp:sp modelId="{4745130B-5E4D-481C-A38B-56844DED83AB}">
      <dsp:nvSpPr>
        <dsp:cNvPr id="0" name=""/>
        <dsp:cNvSpPr/>
      </dsp:nvSpPr>
      <dsp:spPr>
        <a:xfrm>
          <a:off x="8311925" y="637688"/>
          <a:ext cx="1348382" cy="5393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Conclusions</a:t>
          </a:r>
          <a:endParaRPr lang="en-US" sz="800" kern="1200" dirty="0"/>
        </a:p>
      </dsp:txBody>
      <dsp:txXfrm>
        <a:off x="8581602" y="637688"/>
        <a:ext cx="809029" cy="539353"/>
      </dsp:txXfrm>
    </dsp:sp>
    <dsp:sp modelId="{33FAB4D1-A68E-4ADC-943C-7E226024E5CD}">
      <dsp:nvSpPr>
        <dsp:cNvPr id="0" name=""/>
        <dsp:cNvSpPr/>
      </dsp:nvSpPr>
      <dsp:spPr>
        <a:xfrm>
          <a:off x="9525470" y="485289"/>
          <a:ext cx="2666319" cy="844152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sz="2400" b="1" u="sng" kern="1200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47546" y="485289"/>
        <a:ext cx="1822167" cy="844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EB928-6A1C-4FFD-8A6C-37E97A572D1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C667E-2657-4627-BEF8-5130F2DD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A5824-7566-4919-855C-8086C55D54A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8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1237-D586-44CF-9EB7-9158A067E437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3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3BD0-9D7C-433F-9AED-664833A509D6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Diagram 6"/>
          <p:cNvGraphicFramePr/>
          <p:nvPr userDrawn="1">
            <p:extLst>
              <p:ext uri="{D42A27DB-BD31-4B8C-83A1-F6EECF244321}">
                <p14:modId xmlns:p14="http://schemas.microsoft.com/office/powerpoint/2010/main" val="237844696"/>
              </p:ext>
            </p:extLst>
          </p:nvPr>
        </p:nvGraphicFramePr>
        <p:xfrm>
          <a:off x="0" y="-140676"/>
          <a:ext cx="12192000" cy="1814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62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894C-20C3-45AA-83EF-225A22B5AC9E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Diagram 5"/>
          <p:cNvGraphicFramePr/>
          <p:nvPr userDrawn="1">
            <p:extLst>
              <p:ext uri="{D42A27DB-BD31-4B8C-83A1-F6EECF244321}">
                <p14:modId xmlns:p14="http://schemas.microsoft.com/office/powerpoint/2010/main" val="4199838826"/>
              </p:ext>
            </p:extLst>
          </p:nvPr>
        </p:nvGraphicFramePr>
        <p:xfrm>
          <a:off x="187569" y="1800664"/>
          <a:ext cx="11816862" cy="437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92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0222-CBDD-4DFB-A3EA-CB209C1A2976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7" name="Diagram 6"/>
          <p:cNvGraphicFramePr/>
          <p:nvPr userDrawn="1">
            <p:extLst>
              <p:ext uri="{D42A27DB-BD31-4B8C-83A1-F6EECF244321}">
                <p14:modId xmlns:p14="http://schemas.microsoft.com/office/powerpoint/2010/main" val="609821813"/>
              </p:ext>
            </p:extLst>
          </p:nvPr>
        </p:nvGraphicFramePr>
        <p:xfrm>
          <a:off x="0" y="-140676"/>
          <a:ext cx="12192000" cy="1814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88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90F8-7842-4119-A311-D447C58FCCE1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Diagram 6"/>
          <p:cNvGraphicFramePr/>
          <p:nvPr userDrawn="1">
            <p:extLst>
              <p:ext uri="{D42A27DB-BD31-4B8C-83A1-F6EECF244321}">
                <p14:modId xmlns:p14="http://schemas.microsoft.com/office/powerpoint/2010/main" val="3528083179"/>
              </p:ext>
            </p:extLst>
          </p:nvPr>
        </p:nvGraphicFramePr>
        <p:xfrm>
          <a:off x="0" y="-140676"/>
          <a:ext cx="12192000" cy="1814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29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6604-D192-460B-93A7-4B669E28D871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8" name="Diagram 7"/>
          <p:cNvGraphicFramePr/>
          <p:nvPr userDrawn="1">
            <p:extLst>
              <p:ext uri="{D42A27DB-BD31-4B8C-83A1-F6EECF244321}">
                <p14:modId xmlns:p14="http://schemas.microsoft.com/office/powerpoint/2010/main" val="2374219806"/>
              </p:ext>
            </p:extLst>
          </p:nvPr>
        </p:nvGraphicFramePr>
        <p:xfrm>
          <a:off x="0" y="-140676"/>
          <a:ext cx="12192000" cy="1814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115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293-AD10-4B86-898B-9EEFA200B242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10" name="Diagram 9"/>
          <p:cNvGraphicFramePr/>
          <p:nvPr userDrawn="1">
            <p:extLst>
              <p:ext uri="{D42A27DB-BD31-4B8C-83A1-F6EECF244321}">
                <p14:modId xmlns:p14="http://schemas.microsoft.com/office/powerpoint/2010/main" val="461848087"/>
              </p:ext>
            </p:extLst>
          </p:nvPr>
        </p:nvGraphicFramePr>
        <p:xfrm>
          <a:off x="0" y="-140676"/>
          <a:ext cx="12192000" cy="1814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61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D1E-BC23-48D8-8E2C-0C73C429F768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Diagram 5"/>
          <p:cNvGraphicFramePr/>
          <p:nvPr userDrawn="1">
            <p:extLst>
              <p:ext uri="{D42A27DB-BD31-4B8C-83A1-F6EECF244321}">
                <p14:modId xmlns:p14="http://schemas.microsoft.com/office/powerpoint/2010/main" val="2966656196"/>
              </p:ext>
            </p:extLst>
          </p:nvPr>
        </p:nvGraphicFramePr>
        <p:xfrm>
          <a:off x="0" y="-140676"/>
          <a:ext cx="12192000" cy="1814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8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3487-9901-4110-ACF1-82DF53378A2B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5" name="Diagram 4"/>
          <p:cNvGraphicFramePr/>
          <p:nvPr userDrawn="1">
            <p:extLst>
              <p:ext uri="{D42A27DB-BD31-4B8C-83A1-F6EECF244321}">
                <p14:modId xmlns:p14="http://schemas.microsoft.com/office/powerpoint/2010/main" val="1652399604"/>
              </p:ext>
            </p:extLst>
          </p:nvPr>
        </p:nvGraphicFramePr>
        <p:xfrm>
          <a:off x="0" y="-140676"/>
          <a:ext cx="12192000" cy="1814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22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E89B-0C6B-453B-8ECD-9BE22212ACDD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9" name="Diagram 8"/>
          <p:cNvGraphicFramePr/>
          <p:nvPr userDrawn="1">
            <p:extLst>
              <p:ext uri="{D42A27DB-BD31-4B8C-83A1-F6EECF244321}">
                <p14:modId xmlns:p14="http://schemas.microsoft.com/office/powerpoint/2010/main" val="3290146198"/>
              </p:ext>
            </p:extLst>
          </p:nvPr>
        </p:nvGraphicFramePr>
        <p:xfrm>
          <a:off x="0" y="-140676"/>
          <a:ext cx="12192000" cy="1814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01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717-8204-4C27-8AA9-1B74D0EF56EA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8" name="Diagram 7"/>
          <p:cNvGraphicFramePr/>
          <p:nvPr userDrawn="1">
            <p:extLst>
              <p:ext uri="{D42A27DB-BD31-4B8C-83A1-F6EECF244321}">
                <p14:modId xmlns:p14="http://schemas.microsoft.com/office/powerpoint/2010/main" val="851857850"/>
              </p:ext>
            </p:extLst>
          </p:nvPr>
        </p:nvGraphicFramePr>
        <p:xfrm>
          <a:off x="0" y="-140676"/>
          <a:ext cx="12192000" cy="1814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20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EAEF-45F0-4A0A-B17D-BA8DF02A00D7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8DA6E-B131-49A1-97B8-FBB00581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8.jp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9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1.jp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2.jp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95863" y="2230645"/>
            <a:ext cx="9144000" cy="162694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ATTACHMENT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446583" y="4410488"/>
            <a:ext cx="4961206" cy="19458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u="sng" dirty="0" smtClean="0"/>
              <a:t> MEMBERS</a:t>
            </a:r>
            <a:r>
              <a:rPr lang="en-US" sz="1800" dirty="0" smtClean="0"/>
              <a:t>:</a:t>
            </a:r>
          </a:p>
          <a:p>
            <a:pPr algn="ctr"/>
            <a:r>
              <a:rPr lang="en-US" sz="1800" b="1" dirty="0" smtClean="0"/>
              <a:t>ADITYA AMATYA(072BME603)</a:t>
            </a:r>
          </a:p>
          <a:p>
            <a:pPr algn="ctr"/>
            <a:r>
              <a:rPr lang="en-US" sz="1800" b="1" dirty="0" smtClean="0"/>
              <a:t>NABIN NEUPANE(072BME623)</a:t>
            </a:r>
          </a:p>
          <a:p>
            <a:pPr algn="ctr"/>
            <a:r>
              <a:rPr lang="en-US" sz="1800" b="1" dirty="0" smtClean="0"/>
              <a:t>SANJEEB PAUDEL(072BME637)</a:t>
            </a:r>
          </a:p>
          <a:p>
            <a:pPr algn="ctr"/>
            <a:r>
              <a:rPr lang="en-US" sz="1800" b="1" dirty="0" smtClean="0"/>
              <a:t>UJWAL DHAKAL(072BME649)</a:t>
            </a:r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8A8C-5420-4610-8304-883126F32B6E}" type="datetime1">
              <a:rPr lang="en-US" sz="1600" b="1" smtClean="0">
                <a:solidFill>
                  <a:srgbClr val="C00000"/>
                </a:solidFill>
              </a:rPr>
              <a:t>1/14/2019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7F1E4F-1CFF-5643-939E-217C01CDF565}" type="slidenum">
              <a:rPr lang="en-US" sz="1600" b="1" smtClean="0">
                <a:solidFill>
                  <a:srgbClr val="C00000"/>
                </a:solidFill>
              </a:rPr>
              <a:pPr/>
              <a:t>1</a:t>
            </a:fld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499" y="141723"/>
            <a:ext cx="1425373" cy="1305223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053883" y="925422"/>
            <a:ext cx="9144000" cy="1466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95863" y="1198450"/>
            <a:ext cx="9144000" cy="996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TRIBHUWAN UNIVERSITY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PULCHOWK CAMPUS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5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6604-D192-460B-93A7-4B669E28D871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10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71422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Products Manufactured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rom Kathmandu Milk Supply Scheme (KMSS)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75137" y="2549063"/>
            <a:ext cx="33840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Pasteurized Milk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Flavored Milk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11" y="2364456"/>
            <a:ext cx="5470177" cy="4094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20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6604-D192-460B-93A7-4B669E28D871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11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30782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Pasteurized Milk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4759273"/>
              </p:ext>
            </p:extLst>
          </p:nvPr>
        </p:nvGraphicFramePr>
        <p:xfrm>
          <a:off x="348237" y="3844148"/>
          <a:ext cx="11277706" cy="2481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78" y="2060803"/>
            <a:ext cx="1753088" cy="1753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64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6604-D192-460B-93A7-4B669E28D871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12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30782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Butter: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51824618"/>
              </p:ext>
            </p:extLst>
          </p:nvPr>
        </p:nvGraphicFramePr>
        <p:xfrm>
          <a:off x="348237" y="3844148"/>
          <a:ext cx="11277706" cy="2481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3" b="26138"/>
          <a:stretch/>
        </p:blipFill>
        <p:spPr>
          <a:xfrm>
            <a:off x="2536371" y="1958044"/>
            <a:ext cx="3225800" cy="19388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2" b="25539"/>
          <a:stretch/>
        </p:blipFill>
        <p:spPr>
          <a:xfrm>
            <a:off x="6872690" y="1958044"/>
            <a:ext cx="3475820" cy="19388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ight Arrow 11"/>
          <p:cNvSpPr/>
          <p:nvPr/>
        </p:nvSpPr>
        <p:spPr>
          <a:xfrm>
            <a:off x="5987090" y="2743200"/>
            <a:ext cx="885600" cy="493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38200" y="2142632"/>
            <a:ext cx="1596677" cy="1701516"/>
            <a:chOff x="348236" y="2289913"/>
            <a:chExt cx="1596677" cy="1701516"/>
          </a:xfrm>
        </p:grpSpPr>
        <p:sp>
          <p:nvSpPr>
            <p:cNvPr id="13" name="Rectangle 12"/>
            <p:cNvSpPr/>
            <p:nvPr/>
          </p:nvSpPr>
          <p:spPr>
            <a:xfrm>
              <a:off x="348236" y="3158518"/>
              <a:ext cx="1596677" cy="490120"/>
            </a:xfrm>
            <a:prstGeom prst="rect">
              <a:avLst/>
            </a:prstGeom>
            <a:solidFill>
              <a:srgbClr val="7EB2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Sampling</a:t>
              </a:r>
              <a:endParaRPr lang="en-US" sz="16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8236" y="2289913"/>
              <a:ext cx="1596677" cy="490120"/>
            </a:xfrm>
            <a:prstGeom prst="rect">
              <a:avLst/>
            </a:prstGeom>
            <a:solidFill>
              <a:srgbClr val="7EB2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Testing</a:t>
              </a:r>
              <a:endParaRPr lang="en-US" sz="1600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 flipH="1">
              <a:off x="1146574" y="3648638"/>
              <a:ext cx="1" cy="34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0"/>
              <a:endCxn id="14" idx="2"/>
            </p:cNvCxnSpPr>
            <p:nvPr/>
          </p:nvCxnSpPr>
          <p:spPr>
            <a:xfrm flipV="1">
              <a:off x="1146575" y="2780033"/>
              <a:ext cx="0" cy="378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0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6604-D192-460B-93A7-4B669E28D871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13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30782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Ghee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74339299"/>
              </p:ext>
            </p:extLst>
          </p:nvPr>
        </p:nvGraphicFramePr>
        <p:xfrm>
          <a:off x="348237" y="3844148"/>
          <a:ext cx="11277706" cy="2481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6" t="16085" r="29894" b="20423"/>
          <a:stretch/>
        </p:blipFill>
        <p:spPr>
          <a:xfrm>
            <a:off x="4992914" y="1958056"/>
            <a:ext cx="1465943" cy="16705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9982200" y="5492136"/>
            <a:ext cx="1643743" cy="566057"/>
          </a:xfrm>
          <a:prstGeom prst="rect">
            <a:avLst/>
          </a:prstGeom>
          <a:solidFill>
            <a:srgbClr val="7EB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Storage</a:t>
            </a:r>
            <a:endParaRPr lang="en-US" sz="16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789057" y="3136576"/>
            <a:ext cx="4836886" cy="566057"/>
            <a:chOff x="6651172" y="2335606"/>
            <a:chExt cx="4836886" cy="566057"/>
          </a:xfrm>
        </p:grpSpPr>
        <p:sp>
          <p:nvSpPr>
            <p:cNvPr id="8" name="Rectangle 7"/>
            <p:cNvSpPr/>
            <p:nvPr/>
          </p:nvSpPr>
          <p:spPr>
            <a:xfrm>
              <a:off x="6651172" y="2335606"/>
              <a:ext cx="2293257" cy="566057"/>
            </a:xfrm>
            <a:prstGeom prst="rect">
              <a:avLst/>
            </a:prstGeom>
            <a:solidFill>
              <a:srgbClr val="7EB2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Purchase of Plastic</a:t>
              </a:r>
              <a:endParaRPr lang="en-US" sz="16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94801" y="2335606"/>
              <a:ext cx="2293257" cy="566057"/>
            </a:xfrm>
            <a:prstGeom prst="rect">
              <a:avLst/>
            </a:prstGeom>
            <a:solidFill>
              <a:srgbClr val="7EB2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Quality Control</a:t>
              </a:r>
              <a:endParaRPr lang="en-US" sz="1600" b="1" dirty="0"/>
            </a:p>
          </p:txBody>
        </p:sp>
        <p:cxnSp>
          <p:nvCxnSpPr>
            <p:cNvPr id="14" name="Straight Arrow Connector 13"/>
            <p:cNvCxnSpPr>
              <a:stCxn id="8" idx="3"/>
              <a:endCxn id="12" idx="1"/>
            </p:cNvCxnSpPr>
            <p:nvPr/>
          </p:nvCxnSpPr>
          <p:spPr>
            <a:xfrm>
              <a:off x="8944429" y="2618635"/>
              <a:ext cx="250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11635870" y="3419604"/>
            <a:ext cx="117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753419" y="3419604"/>
            <a:ext cx="30264" cy="236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3"/>
          </p:cNvCxnSpPr>
          <p:nvPr/>
        </p:nvCxnSpPr>
        <p:spPr>
          <a:xfrm flipH="1" flipV="1">
            <a:off x="11625943" y="5775165"/>
            <a:ext cx="157740" cy="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666514" y="5775165"/>
            <a:ext cx="315686" cy="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8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6604-D192-460B-93A7-4B669E28D871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14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16268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Flavored Milk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45561067"/>
              </p:ext>
            </p:extLst>
          </p:nvPr>
        </p:nvGraphicFramePr>
        <p:xfrm>
          <a:off x="201859" y="3844148"/>
          <a:ext cx="11581824" cy="2481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39271" y="2931886"/>
            <a:ext cx="1683657" cy="725714"/>
          </a:xfrm>
          <a:prstGeom prst="rect">
            <a:avLst/>
          </a:prstGeom>
          <a:solidFill>
            <a:srgbClr val="7EB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Recollecting Bottles</a:t>
            </a:r>
            <a:endParaRPr 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8114" y="2931886"/>
            <a:ext cx="1826985" cy="725714"/>
          </a:xfrm>
          <a:prstGeom prst="rect">
            <a:avLst/>
          </a:prstGeom>
          <a:solidFill>
            <a:srgbClr val="7EB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Dipping in Chemical Solution</a:t>
            </a:r>
            <a:endParaRPr 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43513" y="2931886"/>
            <a:ext cx="1683657" cy="725714"/>
          </a:xfrm>
          <a:prstGeom prst="rect">
            <a:avLst/>
          </a:prstGeom>
          <a:solidFill>
            <a:srgbClr val="7EB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Brushing</a:t>
            </a:r>
            <a:endParaRPr 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95584" y="2917986"/>
            <a:ext cx="1683657" cy="725714"/>
          </a:xfrm>
          <a:prstGeom prst="rect">
            <a:avLst/>
          </a:prstGeom>
          <a:solidFill>
            <a:srgbClr val="7EB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7855" y="2904087"/>
            <a:ext cx="1683657" cy="725714"/>
          </a:xfrm>
          <a:prstGeom prst="rect">
            <a:avLst/>
          </a:prstGeom>
          <a:solidFill>
            <a:srgbClr val="7EB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Store Facing Downwards</a:t>
            </a:r>
            <a:endParaRPr 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00026" y="2904087"/>
            <a:ext cx="1683657" cy="725714"/>
          </a:xfrm>
          <a:prstGeom prst="rect">
            <a:avLst/>
          </a:prstGeom>
          <a:solidFill>
            <a:srgbClr val="7EB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Inspection</a:t>
            </a:r>
            <a:endParaRPr lang="en-US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95684" y="2904087"/>
            <a:ext cx="1683657" cy="725714"/>
          </a:xfrm>
          <a:prstGeom prst="rect">
            <a:avLst/>
          </a:prstGeom>
          <a:solidFill>
            <a:srgbClr val="7EB2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Machine Cleaning</a:t>
            </a:r>
            <a:endParaRPr lang="en-US" sz="1600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26" name="Straight Arrow Connector 25"/>
          <p:cNvCxnSpPr>
            <a:stCxn id="8" idx="3"/>
            <a:endCxn id="13" idx="1"/>
          </p:cNvCxnSpPr>
          <p:nvPr/>
        </p:nvCxnSpPr>
        <p:spPr>
          <a:xfrm>
            <a:off x="2022928" y="3294743"/>
            <a:ext cx="125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9" idx="1"/>
          </p:cNvCxnSpPr>
          <p:nvPr/>
        </p:nvCxnSpPr>
        <p:spPr>
          <a:xfrm>
            <a:off x="3975099" y="3294743"/>
            <a:ext cx="268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3"/>
          </p:cNvCxnSpPr>
          <p:nvPr/>
        </p:nvCxnSpPr>
        <p:spPr>
          <a:xfrm>
            <a:off x="5927170" y="3294743"/>
            <a:ext cx="268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</p:cNvCxnSpPr>
          <p:nvPr/>
        </p:nvCxnSpPr>
        <p:spPr>
          <a:xfrm>
            <a:off x="7879241" y="3280843"/>
            <a:ext cx="268614" cy="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3"/>
            <a:endCxn id="23" idx="1"/>
          </p:cNvCxnSpPr>
          <p:nvPr/>
        </p:nvCxnSpPr>
        <p:spPr>
          <a:xfrm>
            <a:off x="9831512" y="3266944"/>
            <a:ext cx="268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</p:cNvCxnSpPr>
          <p:nvPr/>
        </p:nvCxnSpPr>
        <p:spPr>
          <a:xfrm flipH="1">
            <a:off x="10941854" y="3629801"/>
            <a:ext cx="1" cy="46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01" y="1851775"/>
            <a:ext cx="1328470" cy="1022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86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293-AD10-4B86-898B-9EEFA200B242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15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16268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Steam Production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7286" r="2542"/>
          <a:stretch/>
        </p:blipFill>
        <p:spPr>
          <a:xfrm>
            <a:off x="4331689" y="2032713"/>
            <a:ext cx="7421730" cy="4293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" name="Group 9"/>
          <p:cNvGrpSpPr/>
          <p:nvPr/>
        </p:nvGrpSpPr>
        <p:grpSpPr>
          <a:xfrm>
            <a:off x="232123" y="2045846"/>
            <a:ext cx="3349277" cy="619958"/>
            <a:chOff x="31" y="2898108"/>
            <a:chExt cx="11581824" cy="619958"/>
          </a:xfrm>
        </p:grpSpPr>
        <p:sp>
          <p:nvSpPr>
            <p:cNvPr id="11" name="Rounded Rectangle 10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Boilers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0875" y="2929004"/>
            <a:ext cx="409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Tube Boiler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Steam Distribution 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Capacity: 2000 kg/hour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2-6.5 bar 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88% Efficient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293-AD10-4B86-898B-9EEFA200B242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16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6009" y="1145960"/>
            <a:ext cx="5428448" cy="619958"/>
            <a:chOff x="31" y="2898108"/>
            <a:chExt cx="13300847" cy="619958"/>
          </a:xfrm>
        </p:grpSpPr>
        <p:sp>
          <p:nvSpPr>
            <p:cNvPr id="8" name="Rounded Rectangle 7"/>
            <p:cNvSpPr/>
            <p:nvPr/>
          </p:nvSpPr>
          <p:spPr>
            <a:xfrm>
              <a:off x="31" y="2898108"/>
              <a:ext cx="11700508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0295" y="2928378"/>
              <a:ext cx="13270583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Steam Distribution Flow Diagram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t="9312" r="-542" b="31006"/>
          <a:stretch/>
        </p:blipFill>
        <p:spPr>
          <a:xfrm>
            <a:off x="1944914" y="1796188"/>
            <a:ext cx="8940800" cy="4925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40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0293-AD10-4B86-898B-9EEFA200B242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17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16268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Refrigeration System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32123" y="2537118"/>
            <a:ext cx="5094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 of Milk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of Ghee and Butter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Pasteurization of milk and Cream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123" y="2104571"/>
            <a:ext cx="3962506" cy="400110"/>
          </a:xfrm>
          <a:prstGeom prst="rect">
            <a:avLst/>
          </a:prstGeom>
          <a:solidFill>
            <a:srgbClr val="0E58C4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Needs of Refrigeration System: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8" r="15257"/>
          <a:stretch/>
        </p:blipFill>
        <p:spPr>
          <a:xfrm>
            <a:off x="6176055" y="1895595"/>
            <a:ext cx="5607628" cy="4347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6926097" y="6351236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Vapor Compression Refrigeration Cycle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32123" y="4264175"/>
            <a:ext cx="3962506" cy="400110"/>
          </a:xfrm>
          <a:prstGeom prst="rect">
            <a:avLst/>
          </a:prstGeom>
          <a:solidFill>
            <a:srgbClr val="0E58C4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Refrigerant Used: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1859" y="4887254"/>
            <a:ext cx="5094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R22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Chlorodifluoromethane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Ozone Depletion Potential (ODP)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Warming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Potetial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(GWP)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D1E-BC23-48D8-8E2C-0C73C429F768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18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379976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Maintenance Crew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01859" y="2608482"/>
            <a:ext cx="80540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works are carried under production management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Engineers, foremen and workers are present for maintenance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25" y="2723996"/>
            <a:ext cx="3582847" cy="358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D1E-BC23-48D8-8E2C-0C73C429F768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1859" y="1162688"/>
            <a:ext cx="11581824" cy="619958"/>
            <a:chOff x="31" y="2898108"/>
            <a:chExt cx="11581824" cy="619958"/>
          </a:xfrm>
        </p:grpSpPr>
        <p:sp>
          <p:nvSpPr>
            <p:cNvPr id="10" name="Rounded Rectangle 9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Frequent need of Maintenance works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01859" y="2130718"/>
            <a:ext cx="74326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Bearings and washers of RMC Packaging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 joints leaks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Compressor oil leakage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Conveyor Stoppage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03" y="2546216"/>
            <a:ext cx="6201066" cy="3956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05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894C-20C3-45AA-83EF-225A22B5AC9E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2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9356" y="579549"/>
            <a:ext cx="639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OUTLINE OF THE PRESENTATION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4239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3487-9901-4110-ACF1-82DF53378A2B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20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16268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Breakdown Maintenance of Compressor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32123" y="3633649"/>
            <a:ext cx="3218543" cy="566057"/>
          </a:xfrm>
          <a:prstGeom prst="roundRect">
            <a:avLst/>
          </a:prstGeom>
          <a:solidFill>
            <a:srgbClr val="0E5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859" y="4381926"/>
            <a:ext cx="7432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Oil leakage due to misalignment of compressor shaft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123" y="1964866"/>
            <a:ext cx="3218543" cy="566057"/>
          </a:xfrm>
          <a:prstGeom prst="roundRect">
            <a:avLst/>
          </a:prstGeom>
          <a:solidFill>
            <a:srgbClr val="0E5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1858" y="2713143"/>
            <a:ext cx="7432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decrease in level of refrigerant in the system resulting in disrupted cooling of butter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3487-9901-4110-ACF1-82DF53378A2B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21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16268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Breakdown Maintenance of Compressor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32124" y="1964866"/>
            <a:ext cx="2670734" cy="566057"/>
          </a:xfrm>
          <a:prstGeom prst="roundRect">
            <a:avLst/>
          </a:prstGeom>
          <a:solidFill>
            <a:srgbClr val="0E5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Adopted: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1858" y="2713143"/>
            <a:ext cx="7432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of the Compressor unit with a new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3487-9901-4110-ACF1-82DF53378A2B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22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16268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Assigned: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01860" y="1992567"/>
            <a:ext cx="52716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were assigned to design a effective layout of the Conveyor system to carry packaged milk from packaging machines to the cold storage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61" y="1864393"/>
            <a:ext cx="5880278" cy="44102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14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3487-9901-4110-ACF1-82DF53378A2B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23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1858" y="1285936"/>
            <a:ext cx="11581824" cy="619958"/>
            <a:chOff x="31" y="2898108"/>
            <a:chExt cx="11581824" cy="619958"/>
          </a:xfrm>
        </p:grpSpPr>
        <p:sp>
          <p:nvSpPr>
            <p:cNvPr id="11" name="Rounded Rectangle 10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Necessity of the task: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2123" y="2033409"/>
            <a:ext cx="5692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no conveyor for moving the milk packaged by the RMC packaging machines to the cold storage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Man-pushed trolley of crates were being used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69"/>
          <a:stretch/>
        </p:blipFill>
        <p:spPr>
          <a:xfrm>
            <a:off x="5924283" y="2033408"/>
            <a:ext cx="6267717" cy="434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3487-9901-4110-ACF1-82DF53378A2B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24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1858" y="1285936"/>
            <a:ext cx="11581824" cy="619958"/>
            <a:chOff x="31" y="2898108"/>
            <a:chExt cx="11581824" cy="619958"/>
          </a:xfrm>
        </p:grpSpPr>
        <p:sp>
          <p:nvSpPr>
            <p:cNvPr id="11" name="Rounded Rectangle 10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Layout: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73" y="1963837"/>
            <a:ext cx="7493113" cy="457507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700788" y="2848800"/>
            <a:ext cx="167426" cy="1013276"/>
            <a:chOff x="4649273" y="2833352"/>
            <a:chExt cx="167426" cy="1013276"/>
          </a:xfrm>
        </p:grpSpPr>
        <p:sp>
          <p:nvSpPr>
            <p:cNvPr id="5" name="TextBox 4"/>
            <p:cNvSpPr txBox="1"/>
            <p:nvPr/>
          </p:nvSpPr>
          <p:spPr>
            <a:xfrm>
              <a:off x="4649273" y="2833352"/>
              <a:ext cx="16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9273" y="3477296"/>
              <a:ext cx="16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68214" y="4012754"/>
            <a:ext cx="52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44742" y="2176527"/>
            <a:ext cx="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04596" y="2176527"/>
            <a:ext cx="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617099" y="2176527"/>
            <a:ext cx="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29" r="10969" b="64555"/>
          <a:stretch/>
        </p:blipFill>
        <p:spPr>
          <a:xfrm>
            <a:off x="9399186" y="2235467"/>
            <a:ext cx="2792814" cy="19800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68969" y="5318975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Cold Storage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66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3487-9901-4110-ACF1-82DF53378A2B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25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1858" y="1285936"/>
            <a:ext cx="11581824" cy="619958"/>
            <a:chOff x="31" y="2898108"/>
            <a:chExt cx="11581824" cy="619958"/>
          </a:xfrm>
        </p:grpSpPr>
        <p:sp>
          <p:nvSpPr>
            <p:cNvPr id="11" name="Rounded Rectangle 10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Solidworks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33361" t="20282" r="12917" b="10234"/>
          <a:stretch/>
        </p:blipFill>
        <p:spPr>
          <a:xfrm>
            <a:off x="1661374" y="1936164"/>
            <a:ext cx="7881871" cy="46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E89B-0C6B-453B-8ECD-9BE22212ACDD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26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8" y="1285936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Experienced actual industrial environment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2122" y="2223947"/>
            <a:ext cx="11581824" cy="619958"/>
            <a:chOff x="31" y="2898108"/>
            <a:chExt cx="11581824" cy="619958"/>
          </a:xfrm>
        </p:grpSpPr>
        <p:sp>
          <p:nvSpPr>
            <p:cNvPr id="8" name="Rounded Rectangle 7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Were familiarized with the existing management system of the industry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2386" y="3161958"/>
            <a:ext cx="11581824" cy="619958"/>
            <a:chOff x="31" y="2898108"/>
            <a:chExt cx="11581824" cy="619958"/>
          </a:xfrm>
        </p:grpSpPr>
        <p:sp>
          <p:nvSpPr>
            <p:cNvPr id="11" name="Rounded Rectangle 10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Were familiarized with the technology of the industry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717-8204-4C27-8AA9-1B74D0EF56EA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27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8" y="1285936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Internship at one of the biggest dairy manufacturers of the nation was a matter of pride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2122" y="2236826"/>
            <a:ext cx="11581824" cy="619958"/>
            <a:chOff x="31" y="2898108"/>
            <a:chExt cx="11581824" cy="619958"/>
          </a:xfrm>
        </p:grpSpPr>
        <p:sp>
          <p:nvSpPr>
            <p:cNvPr id="8" name="Rounded Rectangle 7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 of  real life working situations helped a lot in learning 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2122" y="3187716"/>
            <a:ext cx="11581824" cy="619958"/>
            <a:chOff x="31" y="2898108"/>
            <a:chExt cx="11581824" cy="619958"/>
          </a:xfrm>
        </p:grpSpPr>
        <p:sp>
          <p:nvSpPr>
            <p:cNvPr id="11" name="Rounded Rectangle 10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Objectives of the industrial attachment were met 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3BD0-9D7C-433F-9AED-664833A509D6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28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93563"/>
              </p:ext>
            </p:extLst>
          </p:nvPr>
        </p:nvGraphicFramePr>
        <p:xfrm>
          <a:off x="963053" y="1628915"/>
          <a:ext cx="9927107" cy="272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01"/>
                <a:gridCol w="9388806"/>
              </a:tblGrid>
              <a:tr h="349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</a:tr>
              <a:tr h="408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Caldwell, G. (2003).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Small-Scale Diary.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 Press. </a:t>
                      </a:r>
                    </a:p>
                  </a:txBody>
                  <a:tcPr/>
                </a:tc>
              </a:tr>
              <a:tr h="399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Goff, G.H. (2009).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Diary Science and Technology Book.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Canada: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Guleph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University Press. </a:t>
                      </a:r>
                    </a:p>
                  </a:txBody>
                  <a:tcPr/>
                </a:tc>
              </a:tr>
              <a:tr h="3863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Chandan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R.C, &amp;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Kilara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A. (2011).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Dairy Ingredients and Food Processing.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Kerala: Scott Press. </a:t>
                      </a:r>
                    </a:p>
                  </a:txBody>
                  <a:tcPr/>
                </a:tc>
              </a:tr>
              <a:tr h="4121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Mahajan, M. (2014). Industrial Engineering and Production Management. </a:t>
                      </a:r>
                    </a:p>
                  </a:txBody>
                  <a:tcPr/>
                </a:tc>
              </a:tr>
              <a:tr h="3863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http://www.indianboilers.com/oil-and-gas-fired-fully-wetback-boiler.php </a:t>
                      </a:r>
                    </a:p>
                  </a:txBody>
                  <a:tcPr/>
                </a:tc>
              </a:tr>
              <a:tr h="360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http://www.dairydev.com.np/list/Kathmandu-Milk-Supply-Scheme-(KMSS)/32/103/0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6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0222-CBDD-4DFB-A3EA-CB209C1A2976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3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71422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75139" y="2549063"/>
            <a:ext cx="85756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Dairy Development Corporation(DDC)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2026 B.S.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leading dairy product manufacturer of the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Nationwide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Annual 60 million liters of milk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17" y="2498245"/>
            <a:ext cx="3213280" cy="2409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85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0222-CBDD-4DFB-A3EA-CB209C1A2976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4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71422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Objectives of DDC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75136" y="2549063"/>
            <a:ext cx="111643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guaranteed market for milk to the rural farmers with fair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supply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pasteurized milk and milk products to urban consumers.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milk collection system to meet increasing demand for pasteurized milk and milk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organized marketing system for milk and milk products in urban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0222-CBDD-4DFB-A3EA-CB209C1A2976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5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1859" y="1714228"/>
            <a:ext cx="11581824" cy="619958"/>
            <a:chOff x="31" y="2898108"/>
            <a:chExt cx="11581824" cy="619958"/>
          </a:xfrm>
        </p:grpSpPr>
        <p:sp>
          <p:nvSpPr>
            <p:cNvPr id="9" name="Rounded Rectangle 8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Network: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89490" y="3163268"/>
            <a:ext cx="8813021" cy="1716950"/>
            <a:chOff x="1867463" y="3290341"/>
            <a:chExt cx="8813021" cy="1716950"/>
          </a:xfrm>
        </p:grpSpPr>
        <p:sp>
          <p:nvSpPr>
            <p:cNvPr id="16" name="Oval 15"/>
            <p:cNvSpPr/>
            <p:nvPr/>
          </p:nvSpPr>
          <p:spPr>
            <a:xfrm>
              <a:off x="8963815" y="3290341"/>
              <a:ext cx="1716669" cy="171695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9020459" y="3347583"/>
              <a:ext cx="1602468" cy="1602466"/>
            </a:xfrm>
            <a:custGeom>
              <a:avLst/>
              <a:gdLst>
                <a:gd name="connsiteX0" fmla="*/ 0 w 1602468"/>
                <a:gd name="connsiteY0" fmla="*/ 801233 h 1602466"/>
                <a:gd name="connsiteX1" fmla="*/ 801234 w 1602468"/>
                <a:gd name="connsiteY1" fmla="*/ 0 h 1602466"/>
                <a:gd name="connsiteX2" fmla="*/ 1602468 w 1602468"/>
                <a:gd name="connsiteY2" fmla="*/ 801233 h 1602466"/>
                <a:gd name="connsiteX3" fmla="*/ 801234 w 1602468"/>
                <a:gd name="connsiteY3" fmla="*/ 1602466 h 1602466"/>
                <a:gd name="connsiteX4" fmla="*/ 0 w 1602468"/>
                <a:gd name="connsiteY4" fmla="*/ 801233 h 160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2468" h="1602466">
                  <a:moveTo>
                    <a:pt x="0" y="801233"/>
                  </a:moveTo>
                  <a:cubicBezTo>
                    <a:pt x="0" y="358724"/>
                    <a:pt x="358725" y="0"/>
                    <a:pt x="801234" y="0"/>
                  </a:cubicBezTo>
                  <a:cubicBezTo>
                    <a:pt x="1243743" y="0"/>
                    <a:pt x="1602468" y="358724"/>
                    <a:pt x="1602468" y="801233"/>
                  </a:cubicBezTo>
                  <a:cubicBezTo>
                    <a:pt x="1602468" y="1243742"/>
                    <a:pt x="1243743" y="1602466"/>
                    <a:pt x="801234" y="1602466"/>
                  </a:cubicBezTo>
                  <a:cubicBezTo>
                    <a:pt x="358725" y="1602466"/>
                    <a:pt x="0" y="1243742"/>
                    <a:pt x="0" y="801233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3445" tIns="253097" rIns="252533" bIns="253096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Market</a:t>
              </a:r>
              <a:endParaRPr lang="en-US" sz="1900" b="1" kern="1200" dirty="0"/>
            </a:p>
          </p:txBody>
        </p:sp>
        <p:sp>
          <p:nvSpPr>
            <p:cNvPr id="18" name="Teardrop 17"/>
            <p:cNvSpPr/>
            <p:nvPr/>
          </p:nvSpPr>
          <p:spPr>
            <a:xfrm rot="2700000">
              <a:off x="7188774" y="3290431"/>
              <a:ext cx="1716470" cy="1716470"/>
            </a:xfrm>
            <a:prstGeom prst="teardrop">
              <a:avLst>
                <a:gd name="adj" fmla="val 100000"/>
              </a:avLst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7247146" y="3347583"/>
              <a:ext cx="1602468" cy="1602466"/>
            </a:xfrm>
            <a:custGeom>
              <a:avLst/>
              <a:gdLst>
                <a:gd name="connsiteX0" fmla="*/ 0 w 1602468"/>
                <a:gd name="connsiteY0" fmla="*/ 801233 h 1602466"/>
                <a:gd name="connsiteX1" fmla="*/ 801234 w 1602468"/>
                <a:gd name="connsiteY1" fmla="*/ 0 h 1602466"/>
                <a:gd name="connsiteX2" fmla="*/ 1602468 w 1602468"/>
                <a:gd name="connsiteY2" fmla="*/ 801233 h 1602466"/>
                <a:gd name="connsiteX3" fmla="*/ 801234 w 1602468"/>
                <a:gd name="connsiteY3" fmla="*/ 1602466 h 1602466"/>
                <a:gd name="connsiteX4" fmla="*/ 0 w 1602468"/>
                <a:gd name="connsiteY4" fmla="*/ 801233 h 160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2468" h="1602466">
                  <a:moveTo>
                    <a:pt x="0" y="801233"/>
                  </a:moveTo>
                  <a:cubicBezTo>
                    <a:pt x="0" y="358724"/>
                    <a:pt x="358725" y="0"/>
                    <a:pt x="801234" y="0"/>
                  </a:cubicBezTo>
                  <a:cubicBezTo>
                    <a:pt x="1243743" y="0"/>
                    <a:pt x="1602468" y="358724"/>
                    <a:pt x="1602468" y="801233"/>
                  </a:cubicBezTo>
                  <a:cubicBezTo>
                    <a:pt x="1602468" y="1243742"/>
                    <a:pt x="1243743" y="1602466"/>
                    <a:pt x="801234" y="1602466"/>
                  </a:cubicBezTo>
                  <a:cubicBezTo>
                    <a:pt x="358725" y="1602466"/>
                    <a:pt x="0" y="1243742"/>
                    <a:pt x="0" y="801233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532" tIns="253097" rIns="253446" bIns="253096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Processing Plants</a:t>
              </a:r>
              <a:endParaRPr lang="en-US" sz="1900" b="1" kern="1200" dirty="0"/>
            </a:p>
          </p:txBody>
        </p:sp>
        <p:sp>
          <p:nvSpPr>
            <p:cNvPr id="20" name="Teardrop 19"/>
            <p:cNvSpPr/>
            <p:nvPr/>
          </p:nvSpPr>
          <p:spPr>
            <a:xfrm rot="2700000">
              <a:off x="5415461" y="3290431"/>
              <a:ext cx="1716470" cy="1716470"/>
            </a:xfrm>
            <a:prstGeom prst="teardrop">
              <a:avLst>
                <a:gd name="adj" fmla="val 10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5472919" y="3347583"/>
              <a:ext cx="1602468" cy="1602466"/>
            </a:xfrm>
            <a:custGeom>
              <a:avLst/>
              <a:gdLst>
                <a:gd name="connsiteX0" fmla="*/ 0 w 1602468"/>
                <a:gd name="connsiteY0" fmla="*/ 801233 h 1602466"/>
                <a:gd name="connsiteX1" fmla="*/ 801234 w 1602468"/>
                <a:gd name="connsiteY1" fmla="*/ 0 h 1602466"/>
                <a:gd name="connsiteX2" fmla="*/ 1602468 w 1602468"/>
                <a:gd name="connsiteY2" fmla="*/ 801233 h 1602466"/>
                <a:gd name="connsiteX3" fmla="*/ 801234 w 1602468"/>
                <a:gd name="connsiteY3" fmla="*/ 1602466 h 1602466"/>
                <a:gd name="connsiteX4" fmla="*/ 0 w 1602468"/>
                <a:gd name="connsiteY4" fmla="*/ 801233 h 160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2468" h="1602466">
                  <a:moveTo>
                    <a:pt x="0" y="801233"/>
                  </a:moveTo>
                  <a:cubicBezTo>
                    <a:pt x="0" y="358724"/>
                    <a:pt x="358725" y="0"/>
                    <a:pt x="801234" y="0"/>
                  </a:cubicBezTo>
                  <a:cubicBezTo>
                    <a:pt x="1243743" y="0"/>
                    <a:pt x="1602468" y="358724"/>
                    <a:pt x="1602468" y="801233"/>
                  </a:cubicBezTo>
                  <a:cubicBezTo>
                    <a:pt x="1602468" y="1243742"/>
                    <a:pt x="1243743" y="1602466"/>
                    <a:pt x="801234" y="1602466"/>
                  </a:cubicBezTo>
                  <a:cubicBezTo>
                    <a:pt x="358725" y="1602466"/>
                    <a:pt x="0" y="1243742"/>
                    <a:pt x="0" y="801233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2532" tIns="253097" rIns="253446" bIns="253096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Chilling Centers</a:t>
              </a:r>
              <a:endParaRPr lang="en-US" sz="1900" b="1" kern="1200" dirty="0"/>
            </a:p>
          </p:txBody>
        </p:sp>
        <p:sp>
          <p:nvSpPr>
            <p:cNvPr id="22" name="Teardrop 21"/>
            <p:cNvSpPr/>
            <p:nvPr/>
          </p:nvSpPr>
          <p:spPr>
            <a:xfrm rot="2700000">
              <a:off x="3641234" y="3290431"/>
              <a:ext cx="1716470" cy="1716470"/>
            </a:xfrm>
            <a:prstGeom prst="teardrop">
              <a:avLst>
                <a:gd name="adj" fmla="val 10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698692" y="3347583"/>
              <a:ext cx="1602468" cy="1602466"/>
            </a:xfrm>
            <a:custGeom>
              <a:avLst/>
              <a:gdLst>
                <a:gd name="connsiteX0" fmla="*/ 0 w 1602468"/>
                <a:gd name="connsiteY0" fmla="*/ 801233 h 1602466"/>
                <a:gd name="connsiteX1" fmla="*/ 801234 w 1602468"/>
                <a:gd name="connsiteY1" fmla="*/ 0 h 1602466"/>
                <a:gd name="connsiteX2" fmla="*/ 1602468 w 1602468"/>
                <a:gd name="connsiteY2" fmla="*/ 801233 h 1602466"/>
                <a:gd name="connsiteX3" fmla="*/ 801234 w 1602468"/>
                <a:gd name="connsiteY3" fmla="*/ 1602466 h 1602466"/>
                <a:gd name="connsiteX4" fmla="*/ 0 w 1602468"/>
                <a:gd name="connsiteY4" fmla="*/ 801233 h 160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2468" h="1602466">
                  <a:moveTo>
                    <a:pt x="0" y="801233"/>
                  </a:moveTo>
                  <a:cubicBezTo>
                    <a:pt x="0" y="358724"/>
                    <a:pt x="358725" y="0"/>
                    <a:pt x="801234" y="0"/>
                  </a:cubicBezTo>
                  <a:cubicBezTo>
                    <a:pt x="1243743" y="0"/>
                    <a:pt x="1602468" y="358724"/>
                    <a:pt x="1602468" y="801233"/>
                  </a:cubicBezTo>
                  <a:cubicBezTo>
                    <a:pt x="1602468" y="1243742"/>
                    <a:pt x="1243743" y="1602466"/>
                    <a:pt x="801234" y="1602466"/>
                  </a:cubicBezTo>
                  <a:cubicBezTo>
                    <a:pt x="358725" y="1602466"/>
                    <a:pt x="0" y="1243742"/>
                    <a:pt x="0" y="801233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3446" tIns="253097" rIns="252532" bIns="253096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Collection Centers</a:t>
              </a:r>
              <a:endParaRPr lang="en-US" sz="1900" b="1" kern="1200" dirty="0"/>
            </a:p>
          </p:txBody>
        </p:sp>
        <p:sp>
          <p:nvSpPr>
            <p:cNvPr id="24" name="Teardrop 23"/>
            <p:cNvSpPr/>
            <p:nvPr/>
          </p:nvSpPr>
          <p:spPr>
            <a:xfrm rot="2700000">
              <a:off x="1867463" y="3290432"/>
              <a:ext cx="1716470" cy="1716470"/>
            </a:xfrm>
            <a:prstGeom prst="teardrop">
              <a:avLst>
                <a:gd name="adj" fmla="val 10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1924465" y="3347583"/>
              <a:ext cx="1602468" cy="1602466"/>
            </a:xfrm>
            <a:custGeom>
              <a:avLst/>
              <a:gdLst>
                <a:gd name="connsiteX0" fmla="*/ 0 w 1602468"/>
                <a:gd name="connsiteY0" fmla="*/ 801233 h 1602466"/>
                <a:gd name="connsiteX1" fmla="*/ 801234 w 1602468"/>
                <a:gd name="connsiteY1" fmla="*/ 0 h 1602466"/>
                <a:gd name="connsiteX2" fmla="*/ 1602468 w 1602468"/>
                <a:gd name="connsiteY2" fmla="*/ 801233 h 1602466"/>
                <a:gd name="connsiteX3" fmla="*/ 801234 w 1602468"/>
                <a:gd name="connsiteY3" fmla="*/ 1602466 h 1602466"/>
                <a:gd name="connsiteX4" fmla="*/ 0 w 1602468"/>
                <a:gd name="connsiteY4" fmla="*/ 801233 h 160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2468" h="1602466">
                  <a:moveTo>
                    <a:pt x="0" y="801233"/>
                  </a:moveTo>
                  <a:cubicBezTo>
                    <a:pt x="0" y="358724"/>
                    <a:pt x="358725" y="0"/>
                    <a:pt x="801234" y="0"/>
                  </a:cubicBezTo>
                  <a:cubicBezTo>
                    <a:pt x="1243743" y="0"/>
                    <a:pt x="1602468" y="358724"/>
                    <a:pt x="1602468" y="801233"/>
                  </a:cubicBezTo>
                  <a:cubicBezTo>
                    <a:pt x="1602468" y="1243742"/>
                    <a:pt x="1243743" y="1602466"/>
                    <a:pt x="801234" y="1602466"/>
                  </a:cubicBezTo>
                  <a:cubicBezTo>
                    <a:pt x="358725" y="1602466"/>
                    <a:pt x="0" y="1243742"/>
                    <a:pt x="0" y="801233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3446" tIns="253097" rIns="252532" bIns="253096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Farmers</a:t>
              </a:r>
              <a:endParaRPr lang="en-US" sz="19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32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0222-CBDD-4DFB-A3EA-CB209C1A2976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6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71422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Objectives of Industrial Attachment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75136" y="2708720"/>
            <a:ext cx="11164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visit and work in different kinds of industries in the country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72" y="3357154"/>
            <a:ext cx="3181758" cy="29991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22" y="3241951"/>
            <a:ext cx="3412164" cy="31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0222-CBDD-4DFB-A3EA-CB209C1A2976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7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71422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Objectives of Industrial Attachment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75136" y="2708720"/>
            <a:ext cx="11164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existing management system and technology of that industry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18" y="3340064"/>
            <a:ext cx="3215939" cy="321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90F8-7842-4119-A311-D447C58FCCE1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DA6E-B131-49A1-97B8-FBB00581855F}" type="slidenum">
              <a:rPr lang="en-US" sz="1600" b="1" smtClean="0">
                <a:solidFill>
                  <a:srgbClr val="FF0000"/>
                </a:solidFill>
              </a:rPr>
              <a:t>8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859" y="1162695"/>
            <a:ext cx="11581824" cy="697836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Organizational Structure: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383315" y="1943549"/>
            <a:ext cx="2902858" cy="3210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Board of Directors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383315" y="2396885"/>
            <a:ext cx="2902858" cy="3210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 Manager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-29755" y="3812162"/>
            <a:ext cx="1248229" cy="3390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21940" y="3812162"/>
            <a:ext cx="1803406" cy="3168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91445" y="3820220"/>
            <a:ext cx="1480457" cy="549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 Management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41792" y="3820220"/>
            <a:ext cx="1480457" cy="3226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92139" y="3820220"/>
            <a:ext cx="1476818" cy="348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583049" y="3814460"/>
            <a:ext cx="2543633" cy="3226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Management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048674" y="2406067"/>
            <a:ext cx="2365822" cy="3226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Audit Section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254992" y="2396885"/>
            <a:ext cx="1480457" cy="3226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583049" y="5282758"/>
            <a:ext cx="1480457" cy="3226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583049" y="4477290"/>
            <a:ext cx="1480457" cy="3226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621940" y="4501619"/>
            <a:ext cx="2177163" cy="3327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Division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991446" y="5282757"/>
            <a:ext cx="1480457" cy="3226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991446" y="4520246"/>
            <a:ext cx="1480457" cy="3226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5941791" y="4477289"/>
            <a:ext cx="1480457" cy="1879061"/>
            <a:chOff x="6201227" y="4477289"/>
            <a:chExt cx="1480457" cy="1879061"/>
          </a:xfrm>
        </p:grpSpPr>
        <p:sp>
          <p:nvSpPr>
            <p:cNvPr id="64" name="Rectangle 63"/>
            <p:cNvSpPr/>
            <p:nvPr/>
          </p:nvSpPr>
          <p:spPr>
            <a:xfrm>
              <a:off x="6201227" y="5289884"/>
              <a:ext cx="1480457" cy="32261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Purchase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01227" y="5816521"/>
              <a:ext cx="1480457" cy="53982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Internal Management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01227" y="4477289"/>
              <a:ext cx="1480457" cy="60069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Human Resource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-32663" y="5282758"/>
            <a:ext cx="1926758" cy="3226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Section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0" y="4477288"/>
            <a:ext cx="1259102" cy="3226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82171" y="2982611"/>
            <a:ext cx="2732325" cy="3725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Audit Examination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888499" y="5289884"/>
            <a:ext cx="1480457" cy="3226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7910249" y="5816521"/>
            <a:ext cx="1458707" cy="5398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Economic Analysis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910249" y="4477289"/>
            <a:ext cx="1458707" cy="300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" idx="2"/>
            <a:endCxn id="11" idx="0"/>
          </p:cNvCxnSpPr>
          <p:nvPr/>
        </p:nvCxnSpPr>
        <p:spPr>
          <a:xfrm>
            <a:off x="5834744" y="2264622"/>
            <a:ext cx="0" cy="1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" idx="1"/>
            <a:endCxn id="51" idx="3"/>
          </p:cNvCxnSpPr>
          <p:nvPr/>
        </p:nvCxnSpPr>
        <p:spPr>
          <a:xfrm flipH="1">
            <a:off x="3414496" y="2557422"/>
            <a:ext cx="968819" cy="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1" idx="3"/>
            <a:endCxn id="52" idx="1"/>
          </p:cNvCxnSpPr>
          <p:nvPr/>
        </p:nvCxnSpPr>
        <p:spPr>
          <a:xfrm>
            <a:off x="7286173" y="2557422"/>
            <a:ext cx="968819" cy="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1" idx="2"/>
          </p:cNvCxnSpPr>
          <p:nvPr/>
        </p:nvCxnSpPr>
        <p:spPr>
          <a:xfrm>
            <a:off x="2231585" y="2728686"/>
            <a:ext cx="0" cy="25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1" idx="2"/>
          </p:cNvCxnSpPr>
          <p:nvPr/>
        </p:nvCxnSpPr>
        <p:spPr>
          <a:xfrm>
            <a:off x="5834744" y="2717958"/>
            <a:ext cx="0" cy="80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94359" y="3526971"/>
            <a:ext cx="10260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 flipH="1" flipV="1">
            <a:off x="594359" y="3526971"/>
            <a:ext cx="1" cy="2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 flipH="1" flipV="1">
            <a:off x="10854865" y="3526971"/>
            <a:ext cx="1" cy="28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H="1" flipV="1">
            <a:off x="6682019" y="3535172"/>
            <a:ext cx="1" cy="28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0800000" flipH="1" flipV="1">
            <a:off x="4731672" y="3545025"/>
            <a:ext cx="1" cy="28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0800000" flipH="1" flipV="1">
            <a:off x="2521389" y="3524673"/>
            <a:ext cx="1" cy="28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 flipH="1" flipV="1">
            <a:off x="8634174" y="3547865"/>
            <a:ext cx="1" cy="28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4359" y="4842865"/>
            <a:ext cx="1" cy="42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0" idx="2"/>
          </p:cNvCxnSpPr>
          <p:nvPr/>
        </p:nvCxnSpPr>
        <p:spPr>
          <a:xfrm flipH="1">
            <a:off x="2521388" y="4129021"/>
            <a:ext cx="2255" cy="391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1" idx="2"/>
            <a:endCxn id="61" idx="0"/>
          </p:cNvCxnSpPr>
          <p:nvPr/>
        </p:nvCxnSpPr>
        <p:spPr>
          <a:xfrm>
            <a:off x="4731674" y="4369665"/>
            <a:ext cx="1" cy="150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7" idx="2"/>
            <a:endCxn id="66" idx="0"/>
          </p:cNvCxnSpPr>
          <p:nvPr/>
        </p:nvCxnSpPr>
        <p:spPr>
          <a:xfrm flipH="1">
            <a:off x="6682020" y="4142839"/>
            <a:ext cx="1" cy="33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7" idx="0"/>
          </p:cNvCxnSpPr>
          <p:nvPr/>
        </p:nvCxnSpPr>
        <p:spPr>
          <a:xfrm flipH="1">
            <a:off x="10323277" y="4477290"/>
            <a:ext cx="1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8" idx="2"/>
            <a:endCxn id="75" idx="0"/>
          </p:cNvCxnSpPr>
          <p:nvPr/>
        </p:nvCxnSpPr>
        <p:spPr>
          <a:xfrm>
            <a:off x="8630548" y="4168907"/>
            <a:ext cx="9055" cy="30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7" idx="0"/>
          </p:cNvCxnSpPr>
          <p:nvPr/>
        </p:nvCxnSpPr>
        <p:spPr>
          <a:xfrm flipH="1" flipV="1">
            <a:off x="10323277" y="4129021"/>
            <a:ext cx="1" cy="348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1" idx="2"/>
            <a:endCxn id="59" idx="0"/>
          </p:cNvCxnSpPr>
          <p:nvPr/>
        </p:nvCxnSpPr>
        <p:spPr>
          <a:xfrm>
            <a:off x="4731675" y="4842865"/>
            <a:ext cx="0" cy="439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66" idx="2"/>
            <a:endCxn id="64" idx="0"/>
          </p:cNvCxnSpPr>
          <p:nvPr/>
        </p:nvCxnSpPr>
        <p:spPr>
          <a:xfrm>
            <a:off x="6682020" y="5077987"/>
            <a:ext cx="0" cy="21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682018" y="5612503"/>
            <a:ext cx="0" cy="21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75" idx="2"/>
            <a:endCxn id="73" idx="0"/>
          </p:cNvCxnSpPr>
          <p:nvPr/>
        </p:nvCxnSpPr>
        <p:spPr>
          <a:xfrm flipH="1">
            <a:off x="8628728" y="4777466"/>
            <a:ext cx="10875" cy="51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3" idx="2"/>
            <a:endCxn id="74" idx="0"/>
          </p:cNvCxnSpPr>
          <p:nvPr/>
        </p:nvCxnSpPr>
        <p:spPr>
          <a:xfrm>
            <a:off x="8628728" y="5612503"/>
            <a:ext cx="10875" cy="20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7" idx="2"/>
            <a:endCxn id="56" idx="0"/>
          </p:cNvCxnSpPr>
          <p:nvPr/>
        </p:nvCxnSpPr>
        <p:spPr>
          <a:xfrm>
            <a:off x="10323278" y="4799909"/>
            <a:ext cx="0" cy="48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90F8-7842-4119-A311-D447C58FCCE1}" type="datetime1">
              <a:rPr lang="en-US" sz="1600" b="1" smtClean="0">
                <a:solidFill>
                  <a:srgbClr val="FF0000"/>
                </a:solidFill>
              </a:rPr>
              <a:t>1/14/2019</a:t>
            </a:fld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78371" y="4631272"/>
            <a:ext cx="2944682" cy="564371"/>
          </a:xfrm>
        </p:spPr>
        <p:txBody>
          <a:bodyPr/>
          <a:lstStyle/>
          <a:p>
            <a:fld id="{94E8DA6E-B131-49A1-97B8-FBB00581855F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01859" y="1307828"/>
            <a:ext cx="11581824" cy="619958"/>
            <a:chOff x="31" y="2898108"/>
            <a:chExt cx="11581824" cy="619958"/>
          </a:xfrm>
        </p:grpSpPr>
        <p:sp>
          <p:nvSpPr>
            <p:cNvPr id="5" name="Rounded Rectangle 4"/>
            <p:cNvSpPr/>
            <p:nvPr/>
          </p:nvSpPr>
          <p:spPr>
            <a:xfrm>
              <a:off x="31" y="2898108"/>
              <a:ext cx="11581824" cy="6199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295" y="2928378"/>
              <a:ext cx="11521296" cy="559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Plant Layout</a:t>
              </a: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Placeholder 4">
            <a:extLst>
              <a:ext uri="{FF2B5EF4-FFF2-40B4-BE49-F238E27FC236}">
                <a16:creationId xmlns="" xmlns:a16="http://schemas.microsoft.com/office/drawing/2014/main" id="{05E364FA-A7C5-4587-B0AF-FA0D6F382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 bwMode="auto">
          <a:xfrm>
            <a:off x="201858" y="2271862"/>
            <a:ext cx="5792541" cy="408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9000ED90-C34C-4720-AC89-EEBB8F9F2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32362"/>
              </p:ext>
            </p:extLst>
          </p:nvPr>
        </p:nvGraphicFramePr>
        <p:xfrm>
          <a:off x="6387379" y="2271862"/>
          <a:ext cx="5543364" cy="4084487"/>
        </p:xfrm>
        <a:graphic>
          <a:graphicData uri="http://schemas.openxmlformats.org/drawingml/2006/table">
            <a:tbl>
              <a:tblPr/>
              <a:tblGrid>
                <a:gridCol w="299641">
                  <a:extLst>
                    <a:ext uri="{9D8B030D-6E8A-4147-A177-3AD203B41FA5}">
                      <a16:colId xmlns="" xmlns:a16="http://schemas.microsoft.com/office/drawing/2014/main" val="407423990"/>
                    </a:ext>
                  </a:extLst>
                </a:gridCol>
                <a:gridCol w="1544306">
                  <a:extLst>
                    <a:ext uri="{9D8B030D-6E8A-4147-A177-3AD203B41FA5}">
                      <a16:colId xmlns="" xmlns:a16="http://schemas.microsoft.com/office/drawing/2014/main" val="1612369395"/>
                    </a:ext>
                  </a:extLst>
                </a:gridCol>
                <a:gridCol w="299641">
                  <a:extLst>
                    <a:ext uri="{9D8B030D-6E8A-4147-A177-3AD203B41FA5}">
                      <a16:colId xmlns="" xmlns:a16="http://schemas.microsoft.com/office/drawing/2014/main" val="4002654069"/>
                    </a:ext>
                  </a:extLst>
                </a:gridCol>
                <a:gridCol w="1694125">
                  <a:extLst>
                    <a:ext uri="{9D8B030D-6E8A-4147-A177-3AD203B41FA5}">
                      <a16:colId xmlns="" xmlns:a16="http://schemas.microsoft.com/office/drawing/2014/main" val="4151122593"/>
                    </a:ext>
                  </a:extLst>
                </a:gridCol>
                <a:gridCol w="299641">
                  <a:extLst>
                    <a:ext uri="{9D8B030D-6E8A-4147-A177-3AD203B41FA5}">
                      <a16:colId xmlns="" xmlns:a16="http://schemas.microsoft.com/office/drawing/2014/main" val="4085153076"/>
                    </a:ext>
                  </a:extLst>
                </a:gridCol>
                <a:gridCol w="1406010">
                  <a:extLst>
                    <a:ext uri="{9D8B030D-6E8A-4147-A177-3AD203B41FA5}">
                      <a16:colId xmlns="" xmlns:a16="http://schemas.microsoft.com/office/drawing/2014/main" val="1706229350"/>
                    </a:ext>
                  </a:extLst>
                </a:gridCol>
              </a:tblGrid>
              <a:tr h="37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S.N.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S.N.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S.N.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72625068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Main Gate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Deep Freeze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Butter Production Room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7564620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Guard House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Bike Stand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Milk Cold Storage 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5678590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Clinic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Ghee Section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Butter Cold Storage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0280866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Changing Room and Toilet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Boiler Room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Butter Packing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5974231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Bike stand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 Control Room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Milk Production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5296142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Oil Storage Tank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Store Room  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Administration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5026213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Guard House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Compressor Room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Garden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5457432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Canteen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Workshop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Auto Workshop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23088777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Water Treatment Plant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Engineering and Maintenance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Fresh Milk Unit 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00489963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Evaporator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Butter Cold Storage Room 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Generator Section</a:t>
                      </a:r>
                    </a:p>
                  </a:txBody>
                  <a:tcPr marL="5715" marR="5715" marT="5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96384636"/>
                  </a:ext>
                </a:extLst>
              </a:tr>
            </a:tbl>
          </a:graphicData>
        </a:graphic>
      </p:graphicFrame>
      <p:sp>
        <p:nvSpPr>
          <p:cNvPr id="12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39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946</Words>
  <Application>Microsoft Office PowerPoint</Application>
  <PresentationFormat>Widescreen</PresentationFormat>
  <Paragraphs>321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PRESENTATION ON INDUSTRIAL ATTACHMENT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179</cp:revision>
  <dcterms:created xsi:type="dcterms:W3CDTF">2018-12-27T14:42:48Z</dcterms:created>
  <dcterms:modified xsi:type="dcterms:W3CDTF">2019-01-14T03:36:22Z</dcterms:modified>
</cp:coreProperties>
</file>