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792F-FE6D-E441-9362-8622372CE92D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9659-AFBA-914B-812C-7C15D8D9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Scharr</a:t>
            </a:r>
            <a:endParaRPr lang="en-US" dirty="0"/>
          </a:p>
        </p:txBody>
      </p:sp>
      <p:pic>
        <p:nvPicPr>
          <p:cNvPr id="4" name="Content Placeholder 3" descr="schar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279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iz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>
          <a:xfrm>
            <a:off x="457200" y="158370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6813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iza_shran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2" b="14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425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endParaRPr lang="en-US" dirty="0"/>
          </a:p>
        </p:txBody>
      </p:sp>
      <p:pic>
        <p:nvPicPr>
          <p:cNvPr id="4" name="Content Placeholder 3" descr="sobe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15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Kroon</a:t>
            </a:r>
            <a:endParaRPr lang="en-US" dirty="0"/>
          </a:p>
        </p:txBody>
      </p:sp>
      <p:pic>
        <p:nvPicPr>
          <p:cNvPr id="4" name="Content Placeholder 3" descr="kro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" b="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268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11" y="243308"/>
            <a:ext cx="4961019" cy="66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night_sea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61" y="274638"/>
            <a:ext cx="47625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9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ight_shran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86" y="1727368"/>
            <a:ext cx="4762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Macintosh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Scharr</vt:lpstr>
      <vt:lpstr>PowerPoint Presentation</vt:lpstr>
      <vt:lpstr>PowerPoint Presentation</vt:lpstr>
      <vt:lpstr>Sobel</vt:lpstr>
      <vt:lpstr>Kroon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Mauboussin</dc:creator>
  <cp:lastModifiedBy>Andrew Mauboussin</cp:lastModifiedBy>
  <cp:revision>5</cp:revision>
  <dcterms:created xsi:type="dcterms:W3CDTF">2013-05-05T22:24:57Z</dcterms:created>
  <dcterms:modified xsi:type="dcterms:W3CDTF">2013-05-05T22:48:09Z</dcterms:modified>
</cp:coreProperties>
</file>