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70" r:id="rId4"/>
    <p:sldId id="257" r:id="rId5"/>
    <p:sldId id="269" r:id="rId6"/>
    <p:sldId id="259" r:id="rId7"/>
    <p:sldId id="258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72" r:id="rId17"/>
    <p:sldId id="273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1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2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4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8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8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9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0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2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0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night_seam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61" y="274638"/>
            <a:ext cx="47625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92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night_shran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186" y="1727368"/>
            <a:ext cx="47625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25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unse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839" y="1389556"/>
            <a:ext cx="5484939" cy="54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59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unset_to_remov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62" y="1380702"/>
            <a:ext cx="5477298" cy="547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1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unset_remov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62" y="1285492"/>
            <a:ext cx="5443102" cy="546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66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olph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18" y="643645"/>
            <a:ext cx="5491211" cy="549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14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olphin_to_remov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17" y="643645"/>
            <a:ext cx="5491211" cy="549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46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olphin_object_remov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16" y="627150"/>
            <a:ext cx="5491211" cy="549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72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ijk_seam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9026"/>
            <a:ext cx="3089007" cy="3089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7184" y="5888890"/>
            <a:ext cx="263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1595" y="6045231"/>
            <a:ext cx="263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pic>
        <p:nvPicPr>
          <p:cNvPr id="7" name="Picture 6" descr="dyn_seam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129" y="2309544"/>
            <a:ext cx="3138489" cy="313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50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iza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" b="2081"/>
          <a:stretch>
            <a:fillRect/>
          </a:stretch>
        </p:blipFill>
        <p:spPr>
          <a:xfrm>
            <a:off x="457200" y="1583705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416813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nergy_map_sobel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" b="20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5164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Sobel</a:t>
            </a:r>
            <a:endParaRPr lang="en-US" dirty="0"/>
          </a:p>
        </p:txBody>
      </p:sp>
      <p:pic>
        <p:nvPicPr>
          <p:cNvPr id="4" name="Content Placeholder 3" descr="sobel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" b="20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915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Sobel</a:t>
            </a:r>
            <a:r>
              <a:rPr lang="en-US" dirty="0" smtClean="0"/>
              <a:t> 5</a:t>
            </a:r>
            <a:endParaRPr lang="en-US" dirty="0"/>
          </a:p>
        </p:txBody>
      </p:sp>
      <p:pic>
        <p:nvPicPr>
          <p:cNvPr id="4" name="Content Placeholder 3" descr="sobel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" b="20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207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Scharr</a:t>
            </a:r>
            <a:endParaRPr lang="en-US" dirty="0"/>
          </a:p>
        </p:txBody>
      </p:sp>
      <p:pic>
        <p:nvPicPr>
          <p:cNvPr id="4" name="Content Placeholder 3" descr="schar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" b="20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2279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Kroon</a:t>
            </a:r>
            <a:endParaRPr lang="en-US" dirty="0"/>
          </a:p>
        </p:txBody>
      </p:sp>
      <p:pic>
        <p:nvPicPr>
          <p:cNvPr id="4" name="Content Placeholder 3" descr="kro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" b="20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2681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iza_shrank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2" b="142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425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nigh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711" y="243308"/>
            <a:ext cx="4961019" cy="661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3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9</Words>
  <Application>Microsoft Macintosh PowerPoint</Application>
  <PresentationFormat>On-screen Show (4:3)</PresentationFormat>
  <Paragraphs>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Sobel</vt:lpstr>
      <vt:lpstr>Sobel 5</vt:lpstr>
      <vt:lpstr>Scharr</vt:lpstr>
      <vt:lpstr>Kroon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Mauboussin</dc:creator>
  <cp:lastModifiedBy>Andrew Mauboussin</cp:lastModifiedBy>
  <cp:revision>13</cp:revision>
  <dcterms:created xsi:type="dcterms:W3CDTF">2013-05-05T22:24:57Z</dcterms:created>
  <dcterms:modified xsi:type="dcterms:W3CDTF">2013-05-06T00:35:32Z</dcterms:modified>
</cp:coreProperties>
</file>