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0" r:id="rId4"/>
    <p:sldId id="257" r:id="rId5"/>
    <p:sldId id="269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ight_sea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61" y="274638"/>
            <a:ext cx="4762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ight_shr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86" y="1727368"/>
            <a:ext cx="4762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unse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39" y="1389556"/>
            <a:ext cx="5484939" cy="5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unset_to_remo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62" y="1380702"/>
            <a:ext cx="5477298" cy="54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unset_remov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62" y="1285492"/>
            <a:ext cx="5443102" cy="54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lph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8" y="643645"/>
            <a:ext cx="5491211" cy="54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lphin_to_remo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7" y="643645"/>
            <a:ext cx="5491211" cy="54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lphin_object_remov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6" y="627150"/>
            <a:ext cx="5491211" cy="54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jk_sea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9026"/>
            <a:ext cx="3089007" cy="3089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84" y="5888890"/>
            <a:ext cx="263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1595" y="6045231"/>
            <a:ext cx="263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pic>
        <p:nvPicPr>
          <p:cNvPr id="7" name="Picture 6" descr="dyn_sea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29" y="2309544"/>
            <a:ext cx="3138489" cy="31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z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>
          <a:xfrm>
            <a:off x="457200" y="158370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681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nergy_map_sob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16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endParaRPr lang="en-US" dirty="0"/>
          </a:p>
        </p:txBody>
      </p:sp>
      <p:pic>
        <p:nvPicPr>
          <p:cNvPr id="4" name="Content Placeholder 3" descr="sob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15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obel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207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Scharr</a:t>
            </a:r>
            <a:endParaRPr lang="en-US" dirty="0"/>
          </a:p>
        </p:txBody>
      </p:sp>
      <p:pic>
        <p:nvPicPr>
          <p:cNvPr id="4" name="Content Placeholder 3" descr="schar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279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Kroon</a:t>
            </a:r>
            <a:endParaRPr lang="en-US" dirty="0"/>
          </a:p>
        </p:txBody>
      </p:sp>
      <p:pic>
        <p:nvPicPr>
          <p:cNvPr id="4" name="Content Placeholder 3" descr="kro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268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za_shran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2" b="14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425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11" y="243308"/>
            <a:ext cx="4961019" cy="66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</Words>
  <Application>Microsoft Macintosh PowerPoint</Application>
  <PresentationFormat>On-screen Show (4:3)</PresentationFormat>
  <Paragraphs>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Sobel</vt:lpstr>
      <vt:lpstr>PowerPoint Presentation</vt:lpstr>
      <vt:lpstr>Scharr</vt:lpstr>
      <vt:lpstr>Kroon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Mauboussin</dc:creator>
  <cp:lastModifiedBy>Andrew Mauboussin</cp:lastModifiedBy>
  <cp:revision>11</cp:revision>
  <dcterms:created xsi:type="dcterms:W3CDTF">2013-05-05T22:24:57Z</dcterms:created>
  <dcterms:modified xsi:type="dcterms:W3CDTF">2013-05-05T23:44:05Z</dcterms:modified>
</cp:coreProperties>
</file>