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9" r:id="rId2"/>
  </p:sldIdLst>
  <p:sldSz cx="6858000" cy="9906000" type="A4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FF00"/>
    <a:srgbClr val="FF9801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522" autoAdjust="0"/>
    <p:restoredTop sz="95374" autoAdjust="0"/>
  </p:normalViewPr>
  <p:slideViewPr>
    <p:cSldViewPr>
      <p:cViewPr>
        <p:scale>
          <a:sx n="75" d="100"/>
          <a:sy n="75" d="100"/>
        </p:scale>
        <p:origin x="4704" y="63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D6F3-2C26-4BCB-BAFA-B567AFA11E00}" type="datetimeFigureOut">
              <a:rPr lang="nl-NL" smtClean="0"/>
              <a:t>7-4-2022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CB1E7-1B03-4B2C-8948-D305078EE1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103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C3D34-49B2-44B9-8711-4DD48E4545A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DD03F-D290-4D00-BA7F-4EB708C6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DD03F-D290-4D00-BA7F-4EB708C6CD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CB53-170E-49FC-B857-E4F107597979}" type="datetime1">
              <a:rPr lang="nl-NL" smtClean="0"/>
              <a:t>7-4-2022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182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9E2E-871C-4FB7-8FE1-016809CD5716}" type="datetime1">
              <a:rPr lang="nl-NL" smtClean="0"/>
              <a:t>7-4-2022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762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0A4F-6540-4743-9EF4-F756C9CDC2E2}" type="datetime1">
              <a:rPr lang="nl-NL" smtClean="0"/>
              <a:t>7-4-2022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0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473-D831-41BC-9522-227E98D98464}" type="datetime1">
              <a:rPr lang="nl-NL" smtClean="0"/>
              <a:t>7-4-2022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41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310-20CF-49FB-B1BF-8675AD6B9322}" type="datetime1">
              <a:rPr lang="nl-NL" smtClean="0"/>
              <a:t>7-4-2022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84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712-6DF7-4129-B7F8-4F88202F5313}" type="datetime1">
              <a:rPr lang="nl-NL" smtClean="0"/>
              <a:t>7-4-2022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58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6890-73F5-48ED-9673-4F6D65817D05}" type="datetime1">
              <a:rPr lang="nl-NL" smtClean="0"/>
              <a:t>7-4-2022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693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15C-1185-4EE6-A6D1-A3F1E183779C}" type="datetime1">
              <a:rPr lang="nl-NL" smtClean="0"/>
              <a:t>7-4-2022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09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F186-22E5-471A-91BD-D7F5BB6446F0}" type="datetime1">
              <a:rPr lang="nl-NL" smtClean="0"/>
              <a:t>7-4-2022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72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52C-DB5E-4407-AC90-BA361F2F2D7F}" type="datetime1">
              <a:rPr lang="nl-NL" smtClean="0"/>
              <a:t>7-4-2022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21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4AE-177A-44BE-AD27-DC1646970992}" type="datetime1">
              <a:rPr lang="nl-NL" smtClean="0"/>
              <a:t>7-4-2022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91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F186-22E5-471A-91BD-D7F5BB6446F0}" type="datetime1">
              <a:rPr lang="nl-NL" smtClean="0"/>
              <a:t>7-4-2022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CC8D-0C54-4FFE-A9F9-9AEE867CFD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8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0774" flipH="1">
            <a:off x="3118603" y="3309910"/>
            <a:ext cx="966614" cy="107301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" t="5786" r="3344" b="22818"/>
          <a:stretch/>
        </p:blipFill>
        <p:spPr bwMode="auto">
          <a:xfrm>
            <a:off x="2622374" y="4625566"/>
            <a:ext cx="3776354" cy="283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6" r="50000" b="32537"/>
          <a:stretch/>
        </p:blipFill>
        <p:spPr bwMode="auto">
          <a:xfrm>
            <a:off x="670488" y="6233078"/>
            <a:ext cx="1443905" cy="117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c 8"/>
          <p:cNvSpPr/>
          <p:nvPr/>
        </p:nvSpPr>
        <p:spPr>
          <a:xfrm flipH="1">
            <a:off x="1454169" y="3772269"/>
            <a:ext cx="3086874" cy="5040560"/>
          </a:xfrm>
          <a:prstGeom prst="arc">
            <a:avLst>
              <a:gd name="adj1" fmla="val 16123988"/>
              <a:gd name="adj2" fmla="val 21561544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7444"/>
            <a:ext cx="188640" cy="990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7941" y="141639"/>
            <a:ext cx="188641" cy="97643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2712" y="9756514"/>
            <a:ext cx="6867783" cy="1620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-1449" y="-39554"/>
            <a:ext cx="6867783" cy="215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Subtitle 3"/>
          <p:cNvSpPr txBox="1">
            <a:spLocks/>
          </p:cNvSpPr>
          <p:nvPr/>
        </p:nvSpPr>
        <p:spPr>
          <a:xfrm>
            <a:off x="909442" y="2213048"/>
            <a:ext cx="4176328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Arial Nova" panose="020B0504020202020204" pitchFamily="34" charset="0"/>
              </a:rPr>
              <a:t>Developer’s Guide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27"/>
          <a:stretch/>
        </p:blipFill>
        <p:spPr>
          <a:xfrm>
            <a:off x="622309" y="736635"/>
            <a:ext cx="4510108" cy="1224136"/>
          </a:xfrm>
          <a:prstGeom prst="rect">
            <a:avLst/>
          </a:prstGeom>
        </p:spPr>
      </p:pic>
      <p:sp>
        <p:nvSpPr>
          <p:cNvPr id="13" name="Subtitle 3">
            <a:extLst>
              <a:ext uri="{FF2B5EF4-FFF2-40B4-BE49-F238E27FC236}">
                <a16:creationId xmlns:a16="http://schemas.microsoft.com/office/drawing/2014/main" id="{C97392C5-581D-4525-829D-A53C520E4067}"/>
              </a:ext>
            </a:extLst>
          </p:cNvPr>
          <p:cNvSpPr txBox="1">
            <a:spLocks/>
          </p:cNvSpPr>
          <p:nvPr/>
        </p:nvSpPr>
        <p:spPr>
          <a:xfrm>
            <a:off x="875719" y="8508978"/>
            <a:ext cx="5112431" cy="7756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How to develop and deploy data analysis workflow components in </a:t>
            </a:r>
            <a:r>
              <a:rPr lang="en-US" sz="2000" b="1" dirty="0" err="1">
                <a:solidFill>
                  <a:schemeClr val="bg1"/>
                </a:solidFill>
                <a:latin typeface="Arial Nova" panose="020B0504020202020204" pitchFamily="34" charset="0"/>
              </a:rPr>
              <a:t>Tercen</a:t>
            </a:r>
            <a:endParaRPr lang="en-US" sz="2000" b="1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2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A4 Paper (210x297 mm)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Nova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FNAJI1</dc:creator>
  <cp:lastModifiedBy>Alexandre Gouy</cp:lastModifiedBy>
  <cp:revision>488</cp:revision>
  <dcterms:created xsi:type="dcterms:W3CDTF">2015-08-14T14:22:46Z</dcterms:created>
  <dcterms:modified xsi:type="dcterms:W3CDTF">2022-04-07T08:32:18Z</dcterms:modified>
</cp:coreProperties>
</file>