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Darrien Pink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06T04:13:24.002">
    <p:pos x="6000" y="0"/>
    <p:text>response time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2-06T04:13:00.404">
    <p:pos x="244" y="938"/>
    <p:text>response time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12-06T04:34:00.491">
    <p:pos x="6000" y="0"/>
    <p:text>need picture of actual prototype as well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7-12-06T06:09:22.487">
    <p:pos x="244" y="938"/>
    <p:text>What else do we want to do
ALSO what else is involved in the migration and integration part of this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_rj87-9XZK3UADrOBoLhIfmZs3FHAWfe/view" TargetMode="External"/><Relationship Id="rId4" Type="http://schemas.openxmlformats.org/officeDocument/2006/relationships/hyperlink" Target="https://drive.google.com/file/d/1VSp8fabGa-5XZlId1hY_0_6ywzCDGQyr/vie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4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01425" y="1010150"/>
            <a:ext cx="7032300" cy="1488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Sampled Sound Polyphonic Synthesizer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Amauri Lopez (CE) &amp; Darrien Pinkman (CE)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25" y="99375"/>
            <a:ext cx="7304450" cy="463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007600" y="864276"/>
            <a:ext cx="4599450" cy="32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190500"/>
            <a:ext cx="8368200" cy="95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Task 3 and Task 4: Raspberry Pi Software (</a:t>
            </a:r>
            <a:r>
              <a:rPr lang="en"/>
              <a:t>Setup</a:t>
            </a:r>
            <a:r>
              <a:rPr lang="en"/>
              <a:t> GPIO input and output test sounds)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Python scripts to setup the input GPIO pins on the Raspberry Pi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 each Pin as an input using SetMode GPIO.BCM (lets the Pi know we are using the outer labels of the GPIO Pin-Out diagram)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PyGame Mixer Module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playing and loading sounds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Initialized Mixer with: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16-bit Sample Width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1024 Buffer Size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FPS = Sampling Rate : 44100 samples/sec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checked the state of each button press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output test sound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Theory of Modulation: Pitch Shifting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 shifting can be realized by simply changing the framerate when playing the sound. But in this way, the length of the signal is also changed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speed of playback(changes both pitch and duration)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 make this sound play 2x speed, remove every second value in the array</a:t>
            </a:r>
          </a:p>
          <a:p>
            <a:pPr indent="-317500" lvl="2" marL="1371600">
              <a:spcBef>
                <a:spcPts val="0"/>
              </a:spcBef>
              <a:buSzPts val="1400"/>
              <a:buChar char="■"/>
            </a:pPr>
            <a:r>
              <a:rPr lang="en"/>
              <a:t>Increases pitch by 2x, produced sound of half duration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50" y="3272888"/>
            <a:ext cx="26479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488" y="3268113"/>
            <a:ext cx="16097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Theory of Modulation: Pitch Shifting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this sound play 2x slower, repeat each value in the array twice.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Produce a sound that is slower with a longer period, therefore lower pitched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2713225"/>
            <a:ext cx="45624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Theory of Modulation: The Phase Vocoder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193875"/>
            <a:ext cx="8368200" cy="387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Time Stretching</a:t>
            </a:r>
            <a:r>
              <a:rPr lang="en"/>
              <a:t>: Change duration of sound while preserving its pitch.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the sound into overlapping bits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Rearrange these bits so that they overlap even more (if you want to shorten the sound)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Rearrange these bits so that they overlap less (if you want to lengthen the sound)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u="sng"/>
              <a:t>Pitch Shifting</a:t>
            </a:r>
            <a:r>
              <a:rPr lang="en"/>
              <a:t>: Time stretch by a factor, then change the speed of playback by that same factor -&gt; Result is a pitch shifted sound with original playback duration. 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875" y="2357150"/>
            <a:ext cx="4596550" cy="1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Theory of Modulation: The Phase Vocoder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184900"/>
            <a:ext cx="4558200" cy="33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accomplish a Time Stretch: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the signal into overlapping bits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was done by creating Hanning windows of size 2048 samples = chosen DFT_Size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a hop_size = 256 samples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the spectra of two consecutive windows, initialize placeholders for each spectra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■"/>
            </a:pPr>
            <a:r>
              <a:rPr lang="en" u="sng"/>
              <a:t>Ex</a:t>
            </a:r>
            <a:r>
              <a:rPr lang="en"/>
              <a:t>. </a:t>
            </a:r>
            <a:r>
              <a:rPr b="1" lang="en"/>
              <a:t>spectra1</a:t>
            </a:r>
            <a:r>
              <a:rPr lang="en"/>
              <a:t> = fft(hanningWindow * wav_data[0: DFT_Size] </a:t>
            </a:r>
            <a:br>
              <a:rPr lang="en"/>
            </a:br>
            <a:r>
              <a:rPr b="1" lang="en"/>
              <a:t>spectra2</a:t>
            </a:r>
            <a:r>
              <a:rPr lang="en"/>
              <a:t> = fft(hanningWindow * wav_data[hop_size: DFT_size + hop_size]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438" y="1319400"/>
            <a:ext cx="37433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Theory of Modulation: The Phase Vocoder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 the phase difference between the two neighboring frequency bins and add it to a new phase array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changing the overlap, you may experience some discontinuities in phase upon reconstruction.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at relative shifts in phase to determine how to realign these bins at the boundaries.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Normalize the phase by bringing it back between values of -pi and pi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87900" y="161925"/>
            <a:ext cx="8368200" cy="63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Theory of Modulation: The Phase Vocoder 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87900" y="946650"/>
            <a:ext cx="50697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Resynchronize the second bin onto the first: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the Inverse DFT of the magnitude of the second spectrum multiplied by the normalized phase difference, and bind it to the size of the hanning window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Provides a smooth transition between two neighboring windows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onto the next window and repeat until all bits have been realigned.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 the placeholder for spectra1 by hop_size*factor, spectra2 by hop_size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Write a new output wav_data and scale it to match the original amplitude of the signal.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125" y="1575700"/>
            <a:ext cx="3381600" cy="290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7900" y="21567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Theory of Modulation: The Phase Vocoder 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43025" y="1139999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Time Stretch is complete, you then change the speed of the sound by that same factor to accomplish the pitch shift.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 even-spaced array to hold the new wav_data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Spacing is determined by the Factor of the speed change. 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Ex. If Factor = 2.33 </a:t>
            </a: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Spaced array of [0, 2.33, 4.66, …]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Re-p</a:t>
            </a:r>
            <a:r>
              <a:rPr lang="en"/>
              <a:t>opulates</a:t>
            </a:r>
            <a:r>
              <a:rPr lang="en"/>
              <a:t> the wav_data vector for all values within it’s original length, to only values neighboring those defined in the spaced array.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larger the factor, the more spaced the “Spaced array” will be</a:t>
            </a:r>
          </a:p>
          <a:p>
            <a:pPr indent="-317500" lvl="2" marL="1371600">
              <a:spcBef>
                <a:spcPts val="0"/>
              </a:spcBef>
              <a:buSzPts val="1400"/>
              <a:buChar char="■"/>
            </a:pPr>
            <a:r>
              <a:rPr lang="en"/>
              <a:t>More space in the Space array means less values withheld in the wav_data array = increased pitch and vice versa.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Task 5: Implementation of Phase Vocoder Method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up a PyGame input interface to allow the user to input the desired buttons to be used as their keyboard - mark these in a text file.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wav data into Phase Vocoder with a range of shifts.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sound is time-stretched by a factor 2^(n/12) for the first shift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sound is speed changed by the same factor for the first shift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output wav_data is then written to a new WAV file held in a Samples folder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for the next shift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WAV files present in newly created Samples folder and pair each WAV with a corresponding key in the earlier text file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Constantly check if any of these specified keys are pressed and output their corresponding pitch-shifted sound.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Presentation Overview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Projective Objectives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Specifications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List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 Modulation Theory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Modulation Algorithm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Soundboard Hardware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Budget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Forward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7900" y="161925"/>
            <a:ext cx="8368200" cy="98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Task 6: Migration of Phase Vocoder Implementation to Raspberry Pi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event-detection methods used in our testing (events for KEYDOWN and KEYUP events on PC) will be changed to check a state of a GPIO pin instead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File locations of available samples must be changed to new locations on the Raspberry Pi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All other set-up (user keyboard text files and mixer configuration files) should not have to be changed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Hardware Demo: PC Keyboard Version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 title="Mary_Little.mov">
            <a:hlinkClick r:id="rId3"/>
          </p:cNvPr>
          <p:cNvSpPr/>
          <p:nvPr/>
        </p:nvSpPr>
        <p:spPr>
          <a:xfrm>
            <a:off x="387900" y="1580900"/>
            <a:ext cx="3908834" cy="293165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Shape 195" title="Chords.mov">
            <a:hlinkClick r:id="rId4"/>
          </p:cNvPr>
          <p:cNvSpPr/>
          <p:nvPr/>
        </p:nvSpPr>
        <p:spPr>
          <a:xfrm>
            <a:off x="4847250" y="1580888"/>
            <a:ext cx="3817800" cy="2863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3 Model B: $35.00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5V 2.4A Power Supply with 20AWG MicroUSB Cable: $7.50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HDMI cable: $29.99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Breadboard: $32.00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Pin Tactile  Push Buttons: $.28 each (x24)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Speaker (TBD) Some options: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PCB Mount: $1.95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SparkFun Mount: $1.90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GPIO Ribbon Cable: $2.95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Miscellaneous: $50.00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837" y="309563"/>
            <a:ext cx="6952324" cy="452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63" y="152400"/>
            <a:ext cx="72544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Midway point of creating a sampled sound synthesizer that is polyphonic in nature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Digital Signal Processing to enable us to take in a sampled sound and span that sound over 12 semitones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 output to a monitor via HDMI currently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Soon to be speaker of our choice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Moving Forward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clean up sound quality within the algorithm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Finishing the migration and integration of the Vocoder Method to the Raspberry Pi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Translating creation of keyboard on PC into GPIO button presses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sound output through speaker of choice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GPIO pin (push button) dedicated for each set of 12 keys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Cycle through a list of sampled sounds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Synthesizer Casing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Aesthetics</a:t>
            </a:r>
            <a:r>
              <a:rPr lang="en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synthesizer?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Electronic music instrument that generates electric signals that are converted to sound through amplifiers, speakers, headphones, etc.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Sampled Sounds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Discrete-time signal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amount of samples within a finite time scale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polyphonic mean?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Capable of producing more than one note at a time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400" y="2951375"/>
            <a:ext cx="3470425" cy="21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Objectives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user input from GPIO button presses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Defines user’s keyboard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range of values representing the amount of new semitone shifts to create.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(Ex. [-2, -1, 0, 1])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modulation on sample to generate appropriately adapted WAV files based on this range.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semitone is a factor of a note’s frequency defined by 2^(n/12) where n = the amount of semitones away from the original frequency.  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mapping between newly generated WAVs and user-input keyboard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Output the appropriate tone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Specifications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samples over two octaves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 octave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 Keys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Sampled Sounds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.WAV files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Polyphonic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tones at one time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Volt GPIO input voltage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10 K resistor on soundboard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50" y="1315325"/>
            <a:ext cx="7244899" cy="359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/>
          <p:nvPr/>
        </p:nvCxnSpPr>
        <p:spPr>
          <a:xfrm>
            <a:off x="3851200" y="1557300"/>
            <a:ext cx="10500" cy="325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7160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Task List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157699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Software Specifics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Establishing designs for Input/Output Systems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Made of hardware components such as the speaker for audio output, buttons of user input, resistances between buttons and input voltage, components for connection between GPIO and breadboard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Writing software used on the Raspberry Pi to accept GPIO input and output test sounds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Testing, Evaluation, and Refactoring by checking if test sounds play properly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the Phase Vocoder method to change the pitch of a sampled sound by a desired factor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Migration of Phase Vocoder to Raspberry Pi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Task 1:  Defining Software Specifics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Software: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Python 3 programming language: Includes helpful libraries to use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PyGame</a:t>
            </a:r>
            <a:r>
              <a:rPr lang="en"/>
              <a:t> -&gt; Open Source library for making multimedia applications.</a:t>
            </a: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Provides useful event-detection methods and Mixer module to play .WAV files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PySoundFile</a:t>
            </a:r>
            <a:r>
              <a:rPr lang="en"/>
              <a:t> -&gt; Audio library used to read and write sound files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NumPy</a:t>
            </a:r>
            <a:r>
              <a:rPr lang="en"/>
              <a:t> -&gt; Useful package for scientific computing</a:t>
            </a: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FFTs and IFFTs</a:t>
            </a:r>
          </a:p>
          <a:p>
            <a:pPr indent="-317500" lvl="3" marL="1828800" rtl="0">
              <a:spcBef>
                <a:spcPts val="0"/>
              </a:spcBef>
              <a:buSzPts val="1400"/>
              <a:buChar char="●"/>
            </a:pPr>
            <a:r>
              <a:rPr lang="en"/>
              <a:t>Windowing functions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200025"/>
            <a:ext cx="8368200" cy="97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Task 2: Hardware designs for Raspberry Pi                      input/output system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SoundBoard Parts List: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Pin Tactile Push Buttons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Speaker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Breadboard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Raspberry Pi 3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GPIO Ribbon Cable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HDMI cable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Wires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Resistors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