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AF64F-4490-4049-9BC3-F99057141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E6D1F7-196B-4C0D-8401-CDD6DC079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C6469C-143A-4D2B-A74D-BF585102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9E8D-AB6E-4C7D-BB78-FE0585731283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1B7F27-4664-45F0-B8AA-3C9B8FA9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8279D-A023-4774-BD52-FB1A33DF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162-6383-4DBD-9A09-E13A2C1CC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54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26BE5-F646-4468-9893-9BDD1794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8C8DDC-FBB4-402B-B8F0-315932EF3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885DA-FFF3-4178-9AA6-151AFF07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9E8D-AB6E-4C7D-BB78-FE0585731283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04F6B5-F97F-45A2-90A8-5D84CA13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06F588-F597-4F75-A6B4-1CFFF5A5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162-6383-4DBD-9A09-E13A2C1CC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8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AF4C6F-6FDA-48B5-A09A-F57A1880C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64EAF-8447-4EF7-937E-38482EC79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4E02F2-7E38-419C-8304-FFBD6A73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9E8D-AB6E-4C7D-BB78-FE0585731283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374A6-0333-4A24-813D-BA2AD992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2B9A8-D8C3-4AB0-B4C3-D2098D5D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162-6383-4DBD-9A09-E13A2C1CC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99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0BA68-5444-4352-8EA4-0DAA386B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66EA2-44F3-49D4-A5AA-C97489BB2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C54F93-431B-4874-8C9C-AC7190C9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9E8D-AB6E-4C7D-BB78-FE0585731283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ED0C83-F869-43AC-BA76-6937B444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5F3E9A-BEDB-4D76-9B11-A766FBF7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162-6383-4DBD-9A09-E13A2C1CC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29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BE23F-4437-40DA-BD60-8C9FF63A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85C9EC-E2C2-4616-8E57-41CA0B007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2A144-8B5E-4C95-BDF2-68E8DAF3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9E8D-AB6E-4C7D-BB78-FE0585731283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FB6DC-AFA0-41DE-8A99-C08FB2C0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9841E-0830-4243-8BF5-5137AD51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162-6383-4DBD-9A09-E13A2C1CC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13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BF690-0F4C-44F7-9D68-59437268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F4A51D-5581-4D99-A4B2-A9EE360EB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728330-C11B-4334-A0A2-1989B614D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31BDF6-93F9-4C7B-9C80-78DBE316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9E8D-AB6E-4C7D-BB78-FE0585731283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78AED0-8843-43C1-AE09-0E4B2475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814190-8FE5-43EA-A3D5-DDA47076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162-6383-4DBD-9A09-E13A2C1CC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7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56300-E0F4-4C04-AD43-29D13B32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9996AB-2402-45B9-89F6-5458D9852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1555AA-F099-47B5-AB6C-CD25D31AA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BB0356-A496-4864-BC75-BC27715E5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310502-9BA6-492B-9594-4FCAEBA8F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F39586-6ECE-4626-941B-C179ABD2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9E8D-AB6E-4C7D-BB78-FE0585731283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6524FF-FF82-4050-869B-F58C9A59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94DE7C-1773-43E9-93E0-E6BC9469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162-6383-4DBD-9A09-E13A2C1CC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20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D3D08-4BAE-4425-B6B8-60A4EEA7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F5A229-53A0-4B49-AA86-C3DE429E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9E8D-AB6E-4C7D-BB78-FE0585731283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31369-FAF2-49F0-98DE-9600DD21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F4279E-017B-4675-9C5D-E175C8F4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162-6383-4DBD-9A09-E13A2C1CC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8235DE-6AE9-4E54-87FC-F23C3937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9E8D-AB6E-4C7D-BB78-FE0585731283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163C4E-4977-4795-8DC9-A2A8DE54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85B0D8-9E44-4344-BEF3-848E4D6E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162-6383-4DBD-9A09-E13A2C1CC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50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365F3-B371-4B14-A899-1A4168C3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F323A-8800-476E-9087-BD811020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194095-D38E-4F27-8CA3-4314B2538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DA2513-281D-471D-A933-AEE0793E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9E8D-AB6E-4C7D-BB78-FE0585731283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FE6E9F-B9C5-4668-B995-E251CCCE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085859-776A-4F0C-B64F-71289B51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162-6383-4DBD-9A09-E13A2C1CC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28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32E7D-5B92-45FE-ACF0-2E4F96EE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806A56-C04F-4E3B-88D2-3C47892B3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6D2D34-764E-4949-81BA-BE016E877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035CC4-8214-462D-8E5E-22DEA975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9E8D-AB6E-4C7D-BB78-FE0585731283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A94984-A2CA-4A74-8F6B-BF83A60F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118BA-B49D-4E1A-8B5A-E332A69D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9162-6383-4DBD-9A09-E13A2C1CC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20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C044CC-744B-4819-BD55-9647C2FC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F37D7B-45F0-4F7D-AD06-33FE1EE02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EDC62-0B97-4C1A-9281-35F3442AE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9E8D-AB6E-4C7D-BB78-FE0585731283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BA7DE5-4393-4E09-B4BC-0937D94FB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84861F-7546-4B6D-A63C-DEBD44579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9162-6383-4DBD-9A09-E13A2C1CC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9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7A545-933A-4EAC-8199-14BEF0026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Health</a:t>
            </a:r>
            <a:r>
              <a:rPr lang="fr-FR" dirty="0"/>
              <a:t> </a:t>
            </a:r>
            <a:r>
              <a:rPr lang="fr-FR" dirty="0" err="1"/>
              <a:t>passport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27C252-40B1-4909-A68E-35C7C77D2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MÜNCHNER KREIS and IBM </a:t>
            </a:r>
            <a:r>
              <a:rPr lang="de-DE" dirty="0" err="1"/>
              <a:t>Blockchain</a:t>
            </a:r>
            <a:r>
              <a:rPr lang="de-DE" dirty="0"/>
              <a:t> Hackathon</a:t>
            </a:r>
          </a:p>
          <a:p>
            <a:r>
              <a:rPr lang="de-DE" dirty="0"/>
              <a:t>24 and 25/11/2017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656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AD17B-211E-4EC0-8DC9-4D93E4FF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today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EFC72-8F41-46D0-A134-C9E54CB3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stored</a:t>
            </a:r>
            <a:r>
              <a:rPr lang="fr-FR" dirty="0"/>
              <a:t> data for patients </a:t>
            </a:r>
            <a:r>
              <a:rPr lang="fr-FR" dirty="0" err="1"/>
              <a:t>available</a:t>
            </a:r>
            <a:r>
              <a:rPr lang="fr-FR" dirty="0"/>
              <a:t> to </a:t>
            </a:r>
            <a:r>
              <a:rPr lang="fr-FR" dirty="0" err="1"/>
              <a:t>doctors</a:t>
            </a:r>
            <a:endParaRPr lang="fr-FR" dirty="0"/>
          </a:p>
          <a:p>
            <a:r>
              <a:rPr lang="fr-FR" dirty="0" err="1"/>
              <a:t>Impossibility</a:t>
            </a:r>
            <a:r>
              <a:rPr lang="fr-FR" dirty="0"/>
              <a:t> to know the background if the patient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unable</a:t>
            </a:r>
            <a:r>
              <a:rPr lang="fr-FR" dirty="0"/>
              <a:t> to tell first </a:t>
            </a:r>
            <a:r>
              <a:rPr lang="fr-FR" dirty="0" err="1"/>
              <a:t>aid</a:t>
            </a:r>
            <a:r>
              <a:rPr lang="fr-FR" dirty="0"/>
              <a:t> </a:t>
            </a:r>
            <a:r>
              <a:rPr lang="fr-FR" dirty="0" err="1"/>
              <a:t>persons</a:t>
            </a:r>
            <a:r>
              <a:rPr lang="fr-FR" dirty="0"/>
              <a:t> or </a:t>
            </a:r>
            <a:r>
              <a:rPr lang="fr-FR" dirty="0" err="1"/>
              <a:t>doctors</a:t>
            </a:r>
            <a:endParaRPr lang="fr-FR" dirty="0"/>
          </a:p>
          <a:p>
            <a:r>
              <a:rPr lang="fr-FR" dirty="0" err="1"/>
              <a:t>Loss</a:t>
            </a:r>
            <a:r>
              <a:rPr lang="fr-FR" dirty="0"/>
              <a:t> of time anyway </a:t>
            </a:r>
            <a:r>
              <a:rPr lang="fr-FR" dirty="0" err="1"/>
              <a:t>asking</a:t>
            </a:r>
            <a:r>
              <a:rPr lang="fr-FR" dirty="0"/>
              <a:t> the patient for </a:t>
            </a:r>
            <a:r>
              <a:rPr lang="fr-FR" dirty="0" err="1"/>
              <a:t>those</a:t>
            </a:r>
            <a:r>
              <a:rPr lang="fr-FR" dirty="0"/>
              <a:t> informations and </a:t>
            </a:r>
            <a:r>
              <a:rPr lang="fr-FR" dirty="0" err="1"/>
              <a:t>retranscribing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47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69FA0-2193-4A8E-B8C6-86281FAA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 of </a:t>
            </a:r>
            <a:r>
              <a:rPr lang="fr-FR" dirty="0" err="1"/>
              <a:t>storing</a:t>
            </a:r>
            <a:r>
              <a:rPr lang="fr-FR" dirty="0"/>
              <a:t> data in a single datacenter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1AB78-44EE-40D1-89BA-60FBBF462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Sensitive data</a:t>
            </a:r>
          </a:p>
          <a:p>
            <a:r>
              <a:rPr lang="fr-FR" dirty="0"/>
              <a:t>Security </a:t>
            </a:r>
            <a:r>
              <a:rPr lang="fr-FR" dirty="0" err="1"/>
              <a:t>problems</a:t>
            </a:r>
            <a:endParaRPr lang="fr-FR" dirty="0"/>
          </a:p>
          <a:p>
            <a:r>
              <a:rPr lang="fr-FR" dirty="0"/>
              <a:t>Legal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concerning</a:t>
            </a:r>
            <a:r>
              <a:rPr lang="fr-FR" dirty="0"/>
              <a:t> the </a:t>
            </a:r>
            <a:r>
              <a:rPr lang="fr-FR" dirty="0" err="1"/>
              <a:t>owner</a:t>
            </a:r>
            <a:r>
              <a:rPr lang="fr-FR" dirty="0"/>
              <a:t> of the data</a:t>
            </a:r>
          </a:p>
        </p:txBody>
      </p:sp>
    </p:spTree>
    <p:extLst>
      <p:ext uri="{BB962C8B-B14F-4D97-AF65-F5344CB8AC3E}">
        <p14:creationId xmlns:p14="http://schemas.microsoft.com/office/powerpoint/2010/main" val="288039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8156E-2A7D-4A10-81A4-755D4C43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the blockchain </a:t>
            </a:r>
            <a:r>
              <a:rPr lang="fr-FR" dirty="0" err="1"/>
              <a:t>comes</a:t>
            </a:r>
            <a:r>
              <a:rPr lang="fr-FR" dirty="0"/>
              <a:t> in </a:t>
            </a:r>
            <a:r>
              <a:rPr lang="fr-FR" dirty="0" err="1"/>
              <a:t>play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157AF0-82CF-45B5-879D-B916E6E3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965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77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Health passport</vt:lpstr>
      <vt:lpstr>Problem today</vt:lpstr>
      <vt:lpstr>Issues of storing data in a single datacenter</vt:lpstr>
      <vt:lpstr>Where the blockchain comes in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save lives with blockchain</dc:title>
  <dc:creator>ga27ceh</dc:creator>
  <cp:lastModifiedBy>ga27ceh</cp:lastModifiedBy>
  <cp:revision>6</cp:revision>
  <dcterms:created xsi:type="dcterms:W3CDTF">2017-11-24T14:43:29Z</dcterms:created>
  <dcterms:modified xsi:type="dcterms:W3CDTF">2017-11-24T15:13:31Z</dcterms:modified>
</cp:coreProperties>
</file>