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77" r:id="rId2"/>
    <p:sldId id="379" r:id="rId3"/>
    <p:sldId id="329" r:id="rId4"/>
    <p:sldId id="361" r:id="rId5"/>
    <p:sldId id="362" r:id="rId6"/>
    <p:sldId id="283" r:id="rId7"/>
    <p:sldId id="381" r:id="rId8"/>
    <p:sldId id="331" r:id="rId9"/>
    <p:sldId id="341" r:id="rId10"/>
    <p:sldId id="352" r:id="rId11"/>
    <p:sldId id="354" r:id="rId12"/>
    <p:sldId id="356" r:id="rId13"/>
    <p:sldId id="363" r:id="rId14"/>
    <p:sldId id="380" r:id="rId15"/>
    <p:sldId id="378" r:id="rId16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werpoint" id="{ACC24B29-0CC7-491A-A98A-CF7CBDBE501E}">
          <p14:sldIdLst>
            <p14:sldId id="377"/>
            <p14:sldId id="379"/>
            <p14:sldId id="329"/>
            <p14:sldId id="361"/>
            <p14:sldId id="362"/>
            <p14:sldId id="283"/>
            <p14:sldId id="381"/>
            <p14:sldId id="331"/>
            <p14:sldId id="341"/>
            <p14:sldId id="352"/>
            <p14:sldId id="354"/>
            <p14:sldId id="356"/>
            <p14:sldId id="363"/>
            <p14:sldId id="380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4972" autoAdjust="0"/>
  </p:normalViewPr>
  <p:slideViewPr>
    <p:cSldViewPr snapToGrid="0">
      <p:cViewPr varScale="1">
        <p:scale>
          <a:sx n="73" d="100"/>
          <a:sy n="73" d="100"/>
        </p:scale>
        <p:origin x="840" y="72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11/25/2017 11:11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11/25/2017 11:11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71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a</a:t>
            </a:r>
            <a:r>
              <a:rPr lang="en-US" baseline="0" dirty="0"/>
              <a:t>n image and multiple key statements with a strong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‹N°›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5" y="4253573"/>
            <a:ext cx="2995659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25/11/2017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r>
              <a:rPr lang="en-US" dirty="0"/>
              <a:t>Health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396266" y="3457232"/>
            <a:ext cx="9461500" cy="757130"/>
          </a:xfrm>
        </p:spPr>
        <p:txBody>
          <a:bodyPr/>
          <a:lstStyle/>
          <a:p>
            <a:r>
              <a:rPr lang="en-US" dirty="0"/>
              <a:t>Passport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8B4D-D3C0-4A1E-81D2-907BFF3D662A}"/>
              </a:ext>
            </a:extLst>
          </p:cNvPr>
          <p:cNvSpPr/>
          <p:nvPr/>
        </p:nvSpPr>
        <p:spPr>
          <a:xfrm flipH="1">
            <a:off x="556732" y="5674993"/>
            <a:ext cx="8156711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MÜNCHNER KREIS and IBM </a:t>
            </a:r>
            <a:r>
              <a:rPr lang="de-DE" sz="2800" dirty="0" err="1"/>
              <a:t>Blockchain</a:t>
            </a:r>
            <a:r>
              <a:rPr lang="de-DE" sz="2800" dirty="0"/>
              <a:t> Hackathon</a:t>
            </a:r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6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6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-2882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53947" y="419100"/>
            <a:ext cx="2377440" cy="84023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30218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We perceive the world through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more than our eyes and ears;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we smell, we touch, and we taste. </a:t>
            </a:r>
            <a:endParaRPr lang="en-US" dirty="0">
              <a:solidFill>
                <a:schemeClr val="bg1"/>
              </a:solidFill>
            </a:endParaRPr>
          </a:p>
          <a:p>
            <a:pPr lvl="3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Put your audience in that place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provide them a point of reference;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imagination will do the rest.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304800" y="1554164"/>
            <a:ext cx="5875734" cy="10895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Images are a great tool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showing context</a:t>
            </a:r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38" cy="2983894"/>
          </a:xfrm>
        </p:spPr>
        <p:txBody>
          <a:bodyPr/>
          <a:lstStyle/>
          <a:p>
            <a:r>
              <a:rPr lang="en-US" dirty="0"/>
              <a:t>ENGAGE</a:t>
            </a:r>
          </a:p>
          <a:p>
            <a:pPr lvl="1"/>
            <a:r>
              <a:rPr lang="en-US" sz="2400" dirty="0"/>
              <a:t>Visualize key messages</a:t>
            </a:r>
          </a:p>
          <a:p>
            <a:pPr lvl="3"/>
            <a:r>
              <a:rPr lang="en-US" dirty="0"/>
              <a:t>A picture is worth a thousand words…</a:t>
            </a:r>
          </a:p>
          <a:p>
            <a:pPr lvl="1"/>
            <a:r>
              <a:rPr lang="en-US" sz="2400" dirty="0"/>
              <a:t>Make a statement</a:t>
            </a:r>
          </a:p>
          <a:p>
            <a:pPr lvl="3"/>
            <a:r>
              <a:rPr lang="en-US" dirty="0"/>
              <a:t>Using graphics, charts, and infographics</a:t>
            </a:r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69069" y="1554163"/>
            <a:ext cx="5791200" cy="590931"/>
          </a:xfrm>
        </p:spPr>
        <p:txBody>
          <a:bodyPr/>
          <a:lstStyle/>
          <a:p>
            <a:r>
              <a:rPr lang="en-US" dirty="0"/>
              <a:t>Show, don’t tell</a:t>
            </a:r>
          </a:p>
        </p:txBody>
      </p:sp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3429000"/>
            <a:ext cx="6096000" cy="2791533"/>
          </a:xfrm>
        </p:spPr>
        <p:txBody>
          <a:bodyPr/>
          <a:lstStyle/>
          <a:p>
            <a:r>
              <a:rPr lang="en-US" dirty="0"/>
              <a:t>LEAD</a:t>
            </a:r>
          </a:p>
          <a:p>
            <a:pPr lvl="2"/>
            <a:r>
              <a:rPr lang="en-US" dirty="0"/>
              <a:t>Start your story with an outline, </a:t>
            </a:r>
            <a:br>
              <a:rPr lang="en-US" dirty="0"/>
            </a:br>
            <a:r>
              <a:rPr lang="en-US" dirty="0"/>
              <a:t>a framework of points you </a:t>
            </a:r>
            <a:br>
              <a:rPr lang="en-US" dirty="0"/>
            </a:br>
            <a:r>
              <a:rPr lang="en-US" dirty="0"/>
              <a:t>need to have to tell your story, </a:t>
            </a:r>
            <a:br>
              <a:rPr lang="en-US" dirty="0"/>
            </a:br>
            <a:r>
              <a:rPr lang="en-US" dirty="0"/>
              <a:t>always moving forward to </a:t>
            </a:r>
            <a:br>
              <a:rPr lang="en-US" dirty="0"/>
            </a:br>
            <a:r>
              <a:rPr lang="en-US" dirty="0"/>
              <a:t>the conclusion or action 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Know the end </a:t>
            </a:r>
            <a:br>
              <a:rPr lang="en-US"/>
            </a:br>
            <a:r>
              <a:rPr lang="en-US"/>
              <a:t>at the beginning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4443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1636201"/>
            <a:ext cx="6096000" cy="3585597"/>
          </a:xfrm>
        </p:spPr>
        <p:txBody>
          <a:bodyPr/>
          <a:lstStyle/>
          <a:p>
            <a:r>
              <a:rPr lang="en-US" dirty="0"/>
              <a:t>TAKEAWAY</a:t>
            </a:r>
          </a:p>
          <a:p>
            <a:pPr lvl="4"/>
            <a:r>
              <a:rPr lang="en-US" dirty="0"/>
              <a:t>What do you want them to remember?</a:t>
            </a:r>
          </a:p>
          <a:p>
            <a:r>
              <a:rPr lang="en-US" dirty="0"/>
              <a:t>INSPIRE</a:t>
            </a:r>
          </a:p>
          <a:p>
            <a:pPr lvl="4"/>
            <a:r>
              <a:rPr lang="en-US" dirty="0"/>
              <a:t>Get them excited about what’s to come</a:t>
            </a:r>
          </a:p>
          <a:p>
            <a:r>
              <a:rPr lang="en-US" dirty="0"/>
              <a:t>ACTION</a:t>
            </a:r>
          </a:p>
          <a:p>
            <a:pPr lvl="4"/>
            <a:r>
              <a:rPr lang="en-US" dirty="0"/>
              <a:t>Build your presentation and give us your feedback </a:t>
            </a:r>
            <a:br>
              <a:rPr lang="en-US" dirty="0"/>
            </a:br>
            <a:r>
              <a:rPr lang="en-US" dirty="0"/>
              <a:t>if this was helpful to you.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46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—LEVAR BURTON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BECAUSE STORYTELLING, </a:t>
            </a:r>
            <a:br>
              <a:rPr lang="en-US" dirty="0"/>
            </a:br>
            <a:r>
              <a:rPr lang="en-US" dirty="0"/>
              <a:t>AND VISUAL STORYTELLING, </a:t>
            </a:r>
            <a:br>
              <a:rPr lang="en-US" dirty="0"/>
            </a:br>
            <a:r>
              <a:rPr lang="en-US" dirty="0"/>
              <a:t>WAS PUT IN THE HANDS OF EVERYBODY,</a:t>
            </a:r>
          </a:p>
          <a:p>
            <a:pPr lvl="1"/>
            <a:r>
              <a:rPr lang="en-US" dirty="0"/>
              <a:t>WE HAVE ALL NOW BECOME STORYTELLERS.</a:t>
            </a:r>
          </a:p>
        </p:txBody>
      </p:sp>
    </p:spTree>
    <p:extLst>
      <p:ext uri="{BB962C8B-B14F-4D97-AF65-F5344CB8AC3E}">
        <p14:creationId xmlns:p14="http://schemas.microsoft.com/office/powerpoint/2010/main" val="627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9939" y="3348225"/>
            <a:ext cx="9107555" cy="1200329"/>
          </a:xfrm>
        </p:spPr>
        <p:txBody>
          <a:bodyPr/>
          <a:lstStyle/>
          <a:p>
            <a:r>
              <a:rPr lang="en-US" dirty="0"/>
              <a:t>Health Passport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939635"/>
            <a:ext cx="11887200" cy="978729"/>
          </a:xfrm>
        </p:spPr>
        <p:txBody>
          <a:bodyPr/>
          <a:lstStyle/>
          <a:p>
            <a:r>
              <a:rPr lang="en-US" sz="3200" b="1" dirty="0"/>
              <a:t>“</a:t>
            </a:r>
            <a:r>
              <a:rPr lang="en-US" sz="3200" dirty="0"/>
              <a:t>A good physician treats the disease, the great physician treats </a:t>
            </a:r>
          </a:p>
          <a:p>
            <a:pPr lvl="1" indent="122238"/>
            <a:r>
              <a:rPr lang="en-US" sz="3200" dirty="0"/>
              <a:t>THE PATIENT WHO HAS THE DISEASE.”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dirty="0"/>
              <a:t>—UNKNOWN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1255728"/>
          </a:xfrm>
        </p:spPr>
        <p:txBody>
          <a:bodyPr/>
          <a:lstStyle/>
          <a:p>
            <a:r>
              <a:rPr lang="en-US" dirty="0"/>
              <a:t>A problem in the health system today is the lack of data transmission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292149"/>
          </a:xfrm>
        </p:spPr>
        <p:txBody>
          <a:bodyPr/>
          <a:lstStyle/>
          <a:p>
            <a:r>
              <a:rPr lang="en-US" dirty="0"/>
              <a:t>No data stored</a:t>
            </a:r>
          </a:p>
          <a:p>
            <a:pPr lvl="1"/>
            <a:r>
              <a:rPr lang="en-US" dirty="0"/>
              <a:t>Data concerning a person’s health state is not stored anywhere and therefore not available to doctors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569148"/>
          </a:xfrm>
        </p:spPr>
        <p:txBody>
          <a:bodyPr/>
          <a:lstStyle/>
          <a:p>
            <a:r>
              <a:rPr lang="en-US" dirty="0"/>
              <a:t>Health background from patient</a:t>
            </a:r>
          </a:p>
          <a:p>
            <a:pPr lvl="1"/>
            <a:r>
              <a:rPr lang="en-US" dirty="0"/>
              <a:t>The only way to know about a patient we see for the first time is to ask him. If he is unable to tell doctors or first aid people then the treatment can be inappropriate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015150"/>
          </a:xfrm>
        </p:spPr>
        <p:txBody>
          <a:bodyPr/>
          <a:lstStyle/>
          <a:p>
            <a:r>
              <a:rPr lang="en-US" dirty="0"/>
              <a:t>Loss of time</a:t>
            </a:r>
          </a:p>
          <a:p>
            <a:pPr lvl="1"/>
            <a:r>
              <a:rPr lang="en-US" dirty="0"/>
              <a:t>Even if the patient remembers his health state, the data is asked and needs to be written down 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4.81481E-6 L 2.91667E-6 4.8148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30114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                                       Sensitive Data</a:t>
            </a:r>
          </a:p>
          <a:p>
            <a:pPr lvl="1"/>
            <a:r>
              <a:rPr lang="en-US" dirty="0"/>
              <a:t>Personal data concerning the health of a person which could be dangerous for that person if public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17471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                                       Security Problems</a:t>
            </a:r>
          </a:p>
          <a:p>
            <a:pPr lvl="1"/>
            <a:r>
              <a:rPr lang="en-US" dirty="0"/>
              <a:t>Can be vulnerable to strong attacks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17471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			     Legal Problems</a:t>
            </a:r>
          </a:p>
          <a:p>
            <a:pPr lvl="1"/>
            <a:r>
              <a:rPr lang="en-US" dirty="0"/>
              <a:t>Owner of the data and responsibility in case of a leak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424732"/>
          </a:xfrm>
        </p:spPr>
        <p:txBody>
          <a:bodyPr/>
          <a:lstStyle/>
          <a:p>
            <a:r>
              <a:rPr lang="en-US" dirty="0"/>
              <a:t>Storing data in a single place brings along problems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for storing health data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369332"/>
          </a:xfrm>
        </p:spPr>
        <p:txBody>
          <a:bodyPr/>
          <a:lstStyle/>
          <a:p>
            <a:r>
              <a:rPr lang="en-US" dirty="0"/>
              <a:t>Where blockchain comes into play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AE61116-7799-4A13-9232-3309F731CA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12248" y="1007413"/>
            <a:ext cx="841897" cy="1200329"/>
          </a:xfrm>
        </p:spPr>
        <p:txBody>
          <a:bodyPr/>
          <a:lstStyle/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/>
              <a:t>More secure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701731"/>
          </a:xfrm>
        </p:spPr>
        <p:txBody>
          <a:bodyPr/>
          <a:lstStyle/>
          <a:p>
            <a:r>
              <a:rPr lang="en-US" dirty="0"/>
              <a:t>Decentralization of the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397032"/>
          </a:xfrm>
        </p:spPr>
        <p:txBody>
          <a:bodyPr/>
          <a:lstStyle/>
          <a:p>
            <a:r>
              <a:rPr lang="en-US" dirty="0"/>
              <a:t>Authenticity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397032"/>
          </a:xfrm>
        </p:spPr>
        <p:txBody>
          <a:bodyPr/>
          <a:lstStyle/>
          <a:p>
            <a:r>
              <a:rPr lang="en-US" dirty="0"/>
              <a:t>Rapidity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/>
              <a:t>Fun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Advantages of using blockchain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VISUALS ADD A COMPONENT TO STORYTELLING THAT TEXT CANNOT | </a:t>
            </a:r>
            <a:r>
              <a:rPr lang="en-US" sz="3600" dirty="0">
                <a:solidFill>
                  <a:schemeClr val="accent1"/>
                </a:solidFill>
              </a:rPr>
              <a:t>SPEED.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Images are another element that can drive your point home even more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737094" y="499736"/>
            <a:ext cx="792205" cy="1200329"/>
          </a:xfrm>
        </p:spPr>
        <p:txBody>
          <a:bodyPr/>
          <a:lstStyle/>
          <a:p>
            <a:r>
              <a:rPr lang="en-US" dirty="0"/>
              <a:t>FACT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8ECCAF6-0CDC-4B30-AC61-AF80C50E60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PREPARE</a:t>
            </a:r>
          </a:p>
          <a:p>
            <a:pPr lvl="2"/>
            <a:r>
              <a:rPr lang="en-US"/>
              <a:t>Why does this matter to your audience?</a:t>
            </a:r>
          </a:p>
          <a:p>
            <a:pPr lvl="3"/>
            <a:r>
              <a:rPr lang="en-US"/>
              <a:t>Where are you taking them? 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Understand your brand </a:t>
            </a:r>
            <a:br>
              <a:rPr lang="en-US"/>
            </a:br>
            <a:r>
              <a:rPr lang="en-US"/>
              <a:t>and audience; speak in </a:t>
            </a:r>
            <a:br>
              <a:rPr lang="en-US"/>
            </a:br>
            <a:r>
              <a:rPr lang="en-US"/>
              <a:t>an authentic 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DEFINE</a:t>
            </a:r>
          </a:p>
          <a:p>
            <a:pPr lvl="2"/>
            <a:r>
              <a:rPr lang="en-US" dirty="0"/>
              <a:t>Who | What | Where | When | Why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Get your facts straight </a:t>
            </a:r>
            <a:br>
              <a:rPr lang="en-US"/>
            </a:br>
            <a:r>
              <a:rPr lang="en-US"/>
              <a:t>with 5 W’s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" id="{8FF06226-F9FC-49DF-B8F3-69F51783E417}" vid="{54439BD4-C900-4319-B57C-11B7539F28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497</Words>
  <Application>Microsoft Office PowerPoint</Application>
  <PresentationFormat>Grand écran</PresentationFormat>
  <Paragraphs>105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Health</vt:lpstr>
      <vt:lpstr>Présentation PowerPoint</vt:lpstr>
      <vt:lpstr>INTRODUCTION</vt:lpstr>
      <vt:lpstr>ISSUES</vt:lpstr>
      <vt:lpstr>Blockchain for storing health data</vt:lpstr>
      <vt:lpstr>Présentation PowerPoint</vt:lpstr>
      <vt:lpstr>VISUALS ADD A COMPONENT TO STORYTELLING THAT TEXT CANNOT | SPEED.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Health Passport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subject/>
  <dc:creator>Matthieu</dc:creator>
  <cp:keywords/>
  <dc:description/>
  <cp:lastModifiedBy>ga27ceh</cp:lastModifiedBy>
  <cp:revision>12</cp:revision>
  <dcterms:created xsi:type="dcterms:W3CDTF">2017-04-28T16:51:23Z</dcterms:created>
  <dcterms:modified xsi:type="dcterms:W3CDTF">2017-11-25T10:54:57Z</dcterms:modified>
  <cp:category/>
</cp:coreProperties>
</file>