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7" r:id="rId2"/>
    <p:sldId id="379" r:id="rId3"/>
    <p:sldId id="329" r:id="rId4"/>
    <p:sldId id="361" r:id="rId5"/>
    <p:sldId id="362" r:id="rId6"/>
    <p:sldId id="283" r:id="rId7"/>
    <p:sldId id="331" r:id="rId8"/>
    <p:sldId id="341" r:id="rId9"/>
    <p:sldId id="381" r:id="rId10"/>
    <p:sldId id="378" r:id="rId1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point" id="{ACC24B29-0CC7-491A-A98A-CF7CBDBE501E}">
          <p14:sldIdLst>
            <p14:sldId id="377"/>
            <p14:sldId id="379"/>
            <p14:sldId id="329"/>
            <p14:sldId id="361"/>
            <p14:sldId id="362"/>
            <p14:sldId id="283"/>
            <p14:sldId id="331"/>
            <p14:sldId id="341"/>
            <p14:sldId id="381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4972" autoAdjust="0"/>
  </p:normalViewPr>
  <p:slideViewPr>
    <p:cSldViewPr snapToGrid="0">
      <p:cViewPr varScale="1">
        <p:scale>
          <a:sx n="73" d="100"/>
          <a:sy n="73" d="100"/>
        </p:scale>
        <p:origin x="254" y="8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11/25/2017 12:09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25/11/2017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Health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6266" y="3457232"/>
            <a:ext cx="9461500" cy="757130"/>
          </a:xfrm>
        </p:spPr>
        <p:txBody>
          <a:bodyPr/>
          <a:lstStyle/>
          <a:p>
            <a:r>
              <a:rPr lang="en-US" dirty="0"/>
              <a:t>Passport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8B4D-D3C0-4A1E-81D2-907BFF3D662A}"/>
              </a:ext>
            </a:extLst>
          </p:cNvPr>
          <p:cNvSpPr/>
          <p:nvPr/>
        </p:nvSpPr>
        <p:spPr>
          <a:xfrm flipH="1">
            <a:off x="556732" y="5674993"/>
            <a:ext cx="8156711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MÜNCHNER KREIS and IBM </a:t>
            </a:r>
            <a:r>
              <a:rPr lang="de-DE" sz="2800" dirty="0" err="1"/>
              <a:t>Blockchain</a:t>
            </a:r>
            <a:r>
              <a:rPr lang="de-DE" sz="2800" dirty="0"/>
              <a:t> Hackathon</a:t>
            </a:r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939" y="3348225"/>
            <a:ext cx="9107555" cy="1200329"/>
          </a:xfrm>
        </p:spPr>
        <p:txBody>
          <a:bodyPr/>
          <a:lstStyle/>
          <a:p>
            <a:r>
              <a:rPr lang="en-US" dirty="0"/>
              <a:t>Health Passport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“</a:t>
            </a:r>
            <a:r>
              <a:rPr lang="en-US" sz="3200" dirty="0"/>
              <a:t>A good physician treats the disease, the great physician treats </a:t>
            </a:r>
          </a:p>
          <a:p>
            <a:pPr lvl="1" indent="122238"/>
            <a:r>
              <a:rPr lang="en-US" sz="3200" dirty="0"/>
              <a:t>THE PATIENT WHO HAS THE DISEASE.”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—UNKNOWN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255728"/>
          </a:xfrm>
        </p:spPr>
        <p:txBody>
          <a:bodyPr/>
          <a:lstStyle/>
          <a:p>
            <a:r>
              <a:rPr lang="en-US" dirty="0"/>
              <a:t>A problem in the health system today is the lack of data transmission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/>
          <a:lstStyle/>
          <a:p>
            <a:r>
              <a:rPr lang="en-US" dirty="0"/>
              <a:t>No data stored</a:t>
            </a:r>
          </a:p>
          <a:p>
            <a:pPr lvl="1"/>
            <a:r>
              <a:rPr lang="en-US" dirty="0"/>
              <a:t>Data concerning a person’s health state is not stored anywhere and therefore not available to doctors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569148"/>
          </a:xfrm>
        </p:spPr>
        <p:txBody>
          <a:bodyPr/>
          <a:lstStyle/>
          <a:p>
            <a:r>
              <a:rPr lang="en-US" dirty="0"/>
              <a:t>Health background from patient</a:t>
            </a:r>
          </a:p>
          <a:p>
            <a:pPr lvl="1"/>
            <a:r>
              <a:rPr lang="en-US" dirty="0"/>
              <a:t>The only way to know about a patient we see for the first time is to ask him. If he is unable to tell doctors or first aid people then the treatment can be inappropriate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015150"/>
          </a:xfrm>
        </p:spPr>
        <p:txBody>
          <a:bodyPr/>
          <a:lstStyle/>
          <a:p>
            <a:r>
              <a:rPr lang="en-US" dirty="0"/>
              <a:t>Loss of time</a:t>
            </a:r>
          </a:p>
          <a:p>
            <a:pPr lvl="1"/>
            <a:r>
              <a:rPr lang="en-US" dirty="0"/>
              <a:t>Even if the patient remembers his health state, the data is asked and needs to be written down 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4.81481E-6 L 2.91667E-6 4.8148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3011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                                       Sensitive Data</a:t>
            </a:r>
          </a:p>
          <a:p>
            <a:pPr lvl="1"/>
            <a:r>
              <a:rPr lang="en-US" dirty="0"/>
              <a:t>Personal data concerning the health of a person which could be dangerous for that person if public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17471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                                       Security Problems</a:t>
            </a:r>
          </a:p>
          <a:p>
            <a:pPr lvl="1"/>
            <a:r>
              <a:rPr lang="en-US" dirty="0"/>
              <a:t>Can be vulnerable to strong attacks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17471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			     Legal Problems</a:t>
            </a:r>
          </a:p>
          <a:p>
            <a:pPr lvl="1"/>
            <a:r>
              <a:rPr lang="en-US" dirty="0"/>
              <a:t>Owner of the data and responsibility in case of a leak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Storing data in a single place brings along problems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for storing health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369332"/>
          </a:xfrm>
        </p:spPr>
        <p:txBody>
          <a:bodyPr/>
          <a:lstStyle/>
          <a:p>
            <a:r>
              <a:rPr lang="en-US" dirty="0"/>
              <a:t>Where blockchain comes into play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AE61116-7799-4A13-9232-3309F731CA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2248" y="1007413"/>
            <a:ext cx="841897" cy="1200329"/>
          </a:xfrm>
        </p:spPr>
        <p:txBody>
          <a:bodyPr/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More 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701731"/>
          </a:xfrm>
        </p:spPr>
        <p:txBody>
          <a:bodyPr/>
          <a:lstStyle/>
          <a:p>
            <a:r>
              <a:rPr lang="en-US" dirty="0"/>
              <a:t>Decentralization of the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397032"/>
          </a:xfrm>
        </p:spPr>
        <p:txBody>
          <a:bodyPr/>
          <a:lstStyle/>
          <a:p>
            <a:r>
              <a:rPr lang="en-US" dirty="0"/>
              <a:t>Rapidity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Fun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Advantages of using blockchain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2546129"/>
            <a:ext cx="6096000" cy="3240887"/>
          </a:xfrm>
        </p:spPr>
        <p:txBody>
          <a:bodyPr/>
          <a:lstStyle/>
          <a:p>
            <a:r>
              <a:rPr lang="en-US" dirty="0"/>
              <a:t>Patients</a:t>
            </a:r>
          </a:p>
          <a:p>
            <a:r>
              <a:rPr lang="en-US" dirty="0"/>
              <a:t>Doctors</a:t>
            </a:r>
          </a:p>
          <a:p>
            <a:r>
              <a:rPr lang="en-US" dirty="0"/>
              <a:t>Pharmacies</a:t>
            </a:r>
          </a:p>
          <a:p>
            <a:r>
              <a:rPr lang="en-US" dirty="0"/>
              <a:t>First aid persons …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90931"/>
          </a:xfrm>
        </p:spPr>
        <p:txBody>
          <a:bodyPr/>
          <a:lstStyle/>
          <a:p>
            <a:r>
              <a:rPr lang="en-US" dirty="0"/>
              <a:t>Different types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42289"/>
          </a:xfrm>
        </p:spPr>
        <p:txBody>
          <a:bodyPr/>
          <a:lstStyle/>
          <a:p>
            <a:r>
              <a:rPr lang="en-US" dirty="0"/>
              <a:t>Concerning patients</a:t>
            </a:r>
          </a:p>
          <a:p>
            <a:pPr lvl="2"/>
            <a:r>
              <a:rPr lang="en-US" dirty="0"/>
              <a:t>Authorize/Revoke Access</a:t>
            </a:r>
          </a:p>
          <a:p>
            <a:pPr lvl="2"/>
            <a:r>
              <a:rPr lang="en-US" dirty="0"/>
              <a:t>(+ In case of Emergency)</a:t>
            </a:r>
          </a:p>
          <a:p>
            <a:pPr lvl="2"/>
            <a:r>
              <a:rPr lang="en-US" dirty="0"/>
              <a:t>Add Report/Modify Report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90931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Hyperledger</a:t>
            </a:r>
            <a:r>
              <a:rPr lang="en-US" sz="3600" dirty="0"/>
              <a:t> Composer Demo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transactions concerning a patient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09195" y="499736"/>
            <a:ext cx="3248005" cy="120032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" id="{8FF06226-F9FC-49DF-B8F3-69F51783E417}" vid="{54439BD4-C900-4319-B57C-11B7539F28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320</Words>
  <Application>Microsoft Office PowerPoint</Application>
  <PresentationFormat>Grand écran</PresentationFormat>
  <Paragraphs>69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Health</vt:lpstr>
      <vt:lpstr>Présentation PowerPoint</vt:lpstr>
      <vt:lpstr>INTRODUCTION</vt:lpstr>
      <vt:lpstr>ISSUES</vt:lpstr>
      <vt:lpstr>Blockchain for storing health data</vt:lpstr>
      <vt:lpstr>Présentation PowerPoint</vt:lpstr>
      <vt:lpstr>Présentation PowerPoint</vt:lpstr>
      <vt:lpstr>Présentation PowerPoint</vt:lpstr>
      <vt:lpstr>Hyperledger Composer Demo</vt:lpstr>
      <vt:lpstr>Health Passport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Matthieu</dc:creator>
  <cp:keywords/>
  <dc:description/>
  <cp:lastModifiedBy>ga27ceh</cp:lastModifiedBy>
  <cp:revision>17</cp:revision>
  <dcterms:created xsi:type="dcterms:W3CDTF">2017-04-28T16:51:23Z</dcterms:created>
  <dcterms:modified xsi:type="dcterms:W3CDTF">2017-11-25T11:20:33Z</dcterms:modified>
  <cp:category/>
</cp:coreProperties>
</file>