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72" r:id="rId10"/>
    <p:sldId id="265" r:id="rId11"/>
    <p:sldId id="267" r:id="rId12"/>
    <p:sldId id="277" r:id="rId13"/>
    <p:sldId id="270" r:id="rId14"/>
    <p:sldId id="266" r:id="rId15"/>
    <p:sldId id="269" r:id="rId16"/>
    <p:sldId id="262" r:id="rId17"/>
    <p:sldId id="271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72"/>
            <p14:sldId id="265"/>
            <p14:sldId id="267"/>
            <p14:sldId id="27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203864"/>
    <a:srgbClr val="BF7198"/>
    <a:srgbClr val="ED7D31"/>
    <a:srgbClr val="44546A"/>
    <a:srgbClr val="70AD47"/>
    <a:srgbClr val="8D8C8A"/>
    <a:srgbClr val="CCECFF"/>
    <a:srgbClr val="3C6EC8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0A0C9ABE-4754-2CE3-AB9E-35A370E8DADB}"/>
              </a:ext>
            </a:extLst>
          </p:cNvPr>
          <p:cNvGrpSpPr/>
          <p:nvPr/>
        </p:nvGrpSpPr>
        <p:grpSpPr>
          <a:xfrm>
            <a:off x="1468955" y="258168"/>
            <a:ext cx="4548489" cy="3887749"/>
            <a:chOff x="1468955" y="258168"/>
            <a:chExt cx="4548489" cy="388774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1B77436-2C10-BC0F-2449-3B328D43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955" y="258168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D16953D-FD2F-3026-C1B4-C54DFA2100C8}"/>
                </a:ext>
              </a:extLst>
            </p:cNvPr>
            <p:cNvSpPr/>
            <p:nvPr/>
          </p:nvSpPr>
          <p:spPr>
            <a:xfrm rot="19690671">
              <a:off x="4908913" y="1000812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 arrondi et coin rogné en haut 9">
              <a:extLst>
                <a:ext uri="{FF2B5EF4-FFF2-40B4-BE49-F238E27FC236}">
                  <a16:creationId xmlns:a16="http://schemas.microsoft.com/office/drawing/2014/main" id="{3B5B0040-393F-F133-C5AC-8CA20DC7D70E}"/>
                </a:ext>
              </a:extLst>
            </p:cNvPr>
            <p:cNvSpPr/>
            <p:nvPr/>
          </p:nvSpPr>
          <p:spPr>
            <a:xfrm rot="10800000">
              <a:off x="2354125" y="1294627"/>
              <a:ext cx="3074618" cy="1808885"/>
            </a:xfrm>
            <a:custGeom>
              <a:avLst/>
              <a:gdLst>
                <a:gd name="connsiteX0" fmla="*/ 408645 w 2872673"/>
                <a:gd name="connsiteY0" fmla="*/ 0 h 1675051"/>
                <a:gd name="connsiteX1" fmla="*/ 2593492 w 2872673"/>
                <a:gd name="connsiteY1" fmla="*/ 0 h 1675051"/>
                <a:gd name="connsiteX2" fmla="*/ 2872673 w 2872673"/>
                <a:gd name="connsiteY2" fmla="*/ 279181 h 1675051"/>
                <a:gd name="connsiteX3" fmla="*/ 2872673 w 2872673"/>
                <a:gd name="connsiteY3" fmla="*/ 1675051 h 1675051"/>
                <a:gd name="connsiteX4" fmla="*/ 0 w 2872673"/>
                <a:gd name="connsiteY4" fmla="*/ 1675051 h 1675051"/>
                <a:gd name="connsiteX5" fmla="*/ 0 w 2872673"/>
                <a:gd name="connsiteY5" fmla="*/ 408645 h 1675051"/>
                <a:gd name="connsiteX6" fmla="*/ 408645 w 2872673"/>
                <a:gd name="connsiteY6" fmla="*/ 0 h 1675051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6622"/>
                <a:gd name="connsiteX1" fmla="*/ 2593492 w 2872673"/>
                <a:gd name="connsiteY1" fmla="*/ 0 h 1676622"/>
                <a:gd name="connsiteX2" fmla="*/ 2872673 w 2872673"/>
                <a:gd name="connsiteY2" fmla="*/ 279181 h 1676622"/>
                <a:gd name="connsiteX3" fmla="*/ 2872673 w 2872673"/>
                <a:gd name="connsiteY3" fmla="*/ 1675051 h 1676622"/>
                <a:gd name="connsiteX4" fmla="*/ 1388717 w 2872673"/>
                <a:gd name="connsiteY4" fmla="*/ 1550733 h 1676622"/>
                <a:gd name="connsiteX5" fmla="*/ 0 w 2872673"/>
                <a:gd name="connsiteY5" fmla="*/ 1675051 h 1676622"/>
                <a:gd name="connsiteX6" fmla="*/ 0 w 2872673"/>
                <a:gd name="connsiteY6" fmla="*/ 408645 h 1676622"/>
                <a:gd name="connsiteX7" fmla="*/ 408645 w 2872673"/>
                <a:gd name="connsiteY7" fmla="*/ 0 h 1676622"/>
                <a:gd name="connsiteX0" fmla="*/ 463111 w 2927139"/>
                <a:gd name="connsiteY0" fmla="*/ 0 h 1676622"/>
                <a:gd name="connsiteX1" fmla="*/ 2647958 w 2927139"/>
                <a:gd name="connsiteY1" fmla="*/ 0 h 1676622"/>
                <a:gd name="connsiteX2" fmla="*/ 2927139 w 2927139"/>
                <a:gd name="connsiteY2" fmla="*/ 279181 h 1676622"/>
                <a:gd name="connsiteX3" fmla="*/ 2927139 w 2927139"/>
                <a:gd name="connsiteY3" fmla="*/ 1675051 h 1676622"/>
                <a:gd name="connsiteX4" fmla="*/ 1443183 w 2927139"/>
                <a:gd name="connsiteY4" fmla="*/ 1550733 h 1676622"/>
                <a:gd name="connsiteX5" fmla="*/ 54466 w 2927139"/>
                <a:gd name="connsiteY5" fmla="*/ 1675051 h 1676622"/>
                <a:gd name="connsiteX6" fmla="*/ 54466 w 2927139"/>
                <a:gd name="connsiteY6" fmla="*/ 408645 h 1676622"/>
                <a:gd name="connsiteX7" fmla="*/ 463111 w 2927139"/>
                <a:gd name="connsiteY7" fmla="*/ 0 h 1676622"/>
                <a:gd name="connsiteX0" fmla="*/ 456241 w 2920269"/>
                <a:gd name="connsiteY0" fmla="*/ 0 h 1675088"/>
                <a:gd name="connsiteX1" fmla="*/ 2641088 w 2920269"/>
                <a:gd name="connsiteY1" fmla="*/ 0 h 1675088"/>
                <a:gd name="connsiteX2" fmla="*/ 2920269 w 2920269"/>
                <a:gd name="connsiteY2" fmla="*/ 279181 h 1675088"/>
                <a:gd name="connsiteX3" fmla="*/ 2920269 w 2920269"/>
                <a:gd name="connsiteY3" fmla="*/ 1675051 h 1675088"/>
                <a:gd name="connsiteX4" fmla="*/ 1436313 w 2920269"/>
                <a:gd name="connsiteY4" fmla="*/ 1550733 h 1675088"/>
                <a:gd name="connsiteX5" fmla="*/ 57023 w 2920269"/>
                <a:gd name="connsiteY5" fmla="*/ 1665624 h 1675088"/>
                <a:gd name="connsiteX6" fmla="*/ 47596 w 2920269"/>
                <a:gd name="connsiteY6" fmla="*/ 408645 h 1675088"/>
                <a:gd name="connsiteX7" fmla="*/ 456241 w 2920269"/>
                <a:gd name="connsiteY7" fmla="*/ 0 h 1675088"/>
                <a:gd name="connsiteX0" fmla="*/ 519024 w 2983052"/>
                <a:gd name="connsiteY0" fmla="*/ 0 h 1675088"/>
                <a:gd name="connsiteX1" fmla="*/ 2703871 w 2983052"/>
                <a:gd name="connsiteY1" fmla="*/ 0 h 1675088"/>
                <a:gd name="connsiteX2" fmla="*/ 2983052 w 2983052"/>
                <a:gd name="connsiteY2" fmla="*/ 279181 h 1675088"/>
                <a:gd name="connsiteX3" fmla="*/ 2983052 w 2983052"/>
                <a:gd name="connsiteY3" fmla="*/ 1675051 h 1675088"/>
                <a:gd name="connsiteX4" fmla="*/ 1499096 w 2983052"/>
                <a:gd name="connsiteY4" fmla="*/ 1550733 h 1675088"/>
                <a:gd name="connsiteX5" fmla="*/ 119806 w 2983052"/>
                <a:gd name="connsiteY5" fmla="*/ 1665624 h 1675088"/>
                <a:gd name="connsiteX6" fmla="*/ 110379 w 2983052"/>
                <a:gd name="connsiteY6" fmla="*/ 408645 h 1675088"/>
                <a:gd name="connsiteX7" fmla="*/ 519024 w 2983052"/>
                <a:gd name="connsiteY7" fmla="*/ 0 h 1675088"/>
                <a:gd name="connsiteX0" fmla="*/ 519024 w 2983052"/>
                <a:gd name="connsiteY0" fmla="*/ 0 h 1731519"/>
                <a:gd name="connsiteX1" fmla="*/ 2703871 w 2983052"/>
                <a:gd name="connsiteY1" fmla="*/ 0 h 1731519"/>
                <a:gd name="connsiteX2" fmla="*/ 2983052 w 2983052"/>
                <a:gd name="connsiteY2" fmla="*/ 279181 h 1731519"/>
                <a:gd name="connsiteX3" fmla="*/ 2983052 w 2983052"/>
                <a:gd name="connsiteY3" fmla="*/ 1675051 h 1731519"/>
                <a:gd name="connsiteX4" fmla="*/ 1499096 w 2983052"/>
                <a:gd name="connsiteY4" fmla="*/ 1550733 h 1731519"/>
                <a:gd name="connsiteX5" fmla="*/ 119806 w 2983052"/>
                <a:gd name="connsiteY5" fmla="*/ 1665624 h 1731519"/>
                <a:gd name="connsiteX6" fmla="*/ 110379 w 2983052"/>
                <a:gd name="connsiteY6" fmla="*/ 408645 h 1731519"/>
                <a:gd name="connsiteX7" fmla="*/ 519024 w 2983052"/>
                <a:gd name="connsiteY7" fmla="*/ 0 h 1731519"/>
                <a:gd name="connsiteX0" fmla="*/ 519024 w 2983052"/>
                <a:gd name="connsiteY0" fmla="*/ 0 h 1751752"/>
                <a:gd name="connsiteX1" fmla="*/ 2703871 w 2983052"/>
                <a:gd name="connsiteY1" fmla="*/ 0 h 1751752"/>
                <a:gd name="connsiteX2" fmla="*/ 2983052 w 2983052"/>
                <a:gd name="connsiteY2" fmla="*/ 279181 h 1751752"/>
                <a:gd name="connsiteX3" fmla="*/ 2983052 w 2983052"/>
                <a:gd name="connsiteY3" fmla="*/ 1675051 h 1751752"/>
                <a:gd name="connsiteX4" fmla="*/ 1499096 w 2983052"/>
                <a:gd name="connsiteY4" fmla="*/ 1550733 h 1751752"/>
                <a:gd name="connsiteX5" fmla="*/ 119806 w 2983052"/>
                <a:gd name="connsiteY5" fmla="*/ 1665624 h 1751752"/>
                <a:gd name="connsiteX6" fmla="*/ 110379 w 2983052"/>
                <a:gd name="connsiteY6" fmla="*/ 408645 h 1751752"/>
                <a:gd name="connsiteX7" fmla="*/ 519024 w 2983052"/>
                <a:gd name="connsiteY7" fmla="*/ 0 h 1751752"/>
                <a:gd name="connsiteX0" fmla="*/ 519024 w 2983052"/>
                <a:gd name="connsiteY0" fmla="*/ 0 h 1793938"/>
                <a:gd name="connsiteX1" fmla="*/ 2703871 w 2983052"/>
                <a:gd name="connsiteY1" fmla="*/ 0 h 1793938"/>
                <a:gd name="connsiteX2" fmla="*/ 2983052 w 2983052"/>
                <a:gd name="connsiteY2" fmla="*/ 279181 h 1793938"/>
                <a:gd name="connsiteX3" fmla="*/ 2983052 w 2983052"/>
                <a:gd name="connsiteY3" fmla="*/ 1675051 h 1793938"/>
                <a:gd name="connsiteX4" fmla="*/ 1489669 w 2983052"/>
                <a:gd name="connsiteY4" fmla="*/ 1710989 h 1793938"/>
                <a:gd name="connsiteX5" fmla="*/ 119806 w 2983052"/>
                <a:gd name="connsiteY5" fmla="*/ 1665624 h 1793938"/>
                <a:gd name="connsiteX6" fmla="*/ 110379 w 2983052"/>
                <a:gd name="connsiteY6" fmla="*/ 408645 h 1793938"/>
                <a:gd name="connsiteX7" fmla="*/ 519024 w 2983052"/>
                <a:gd name="connsiteY7" fmla="*/ 0 h 1793938"/>
                <a:gd name="connsiteX0" fmla="*/ 519024 w 2983052"/>
                <a:gd name="connsiteY0" fmla="*/ 0 h 1802941"/>
                <a:gd name="connsiteX1" fmla="*/ 2703871 w 2983052"/>
                <a:gd name="connsiteY1" fmla="*/ 0 h 1802941"/>
                <a:gd name="connsiteX2" fmla="*/ 2983052 w 2983052"/>
                <a:gd name="connsiteY2" fmla="*/ 279181 h 1802941"/>
                <a:gd name="connsiteX3" fmla="*/ 2983052 w 2983052"/>
                <a:gd name="connsiteY3" fmla="*/ 1675051 h 1802941"/>
                <a:gd name="connsiteX4" fmla="*/ 1489669 w 2983052"/>
                <a:gd name="connsiteY4" fmla="*/ 1710989 h 1802941"/>
                <a:gd name="connsiteX5" fmla="*/ 119806 w 2983052"/>
                <a:gd name="connsiteY5" fmla="*/ 1665624 h 1802941"/>
                <a:gd name="connsiteX6" fmla="*/ 110379 w 2983052"/>
                <a:gd name="connsiteY6" fmla="*/ 408645 h 1802941"/>
                <a:gd name="connsiteX7" fmla="*/ 519024 w 2983052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96354 w 3060382"/>
                <a:gd name="connsiteY0" fmla="*/ 0 h 1802941"/>
                <a:gd name="connsiteX1" fmla="*/ 2781201 w 3060382"/>
                <a:gd name="connsiteY1" fmla="*/ 0 h 1802941"/>
                <a:gd name="connsiteX2" fmla="*/ 3060382 w 3060382"/>
                <a:gd name="connsiteY2" fmla="*/ 279181 h 1802941"/>
                <a:gd name="connsiteX3" fmla="*/ 3060382 w 3060382"/>
                <a:gd name="connsiteY3" fmla="*/ 1675051 h 1802941"/>
                <a:gd name="connsiteX4" fmla="*/ 1566999 w 3060382"/>
                <a:gd name="connsiteY4" fmla="*/ 1710989 h 1802941"/>
                <a:gd name="connsiteX5" fmla="*/ 197136 w 3060382"/>
                <a:gd name="connsiteY5" fmla="*/ 1665624 h 1802941"/>
                <a:gd name="connsiteX6" fmla="*/ 74587 w 3060382"/>
                <a:gd name="connsiteY6" fmla="*/ 748010 h 1802941"/>
                <a:gd name="connsiteX7" fmla="*/ 596354 w 3060382"/>
                <a:gd name="connsiteY7" fmla="*/ 0 h 1802941"/>
                <a:gd name="connsiteX0" fmla="*/ 612052 w 3076080"/>
                <a:gd name="connsiteY0" fmla="*/ 0 h 1802941"/>
                <a:gd name="connsiteX1" fmla="*/ 2796899 w 3076080"/>
                <a:gd name="connsiteY1" fmla="*/ 0 h 1802941"/>
                <a:gd name="connsiteX2" fmla="*/ 3076080 w 3076080"/>
                <a:gd name="connsiteY2" fmla="*/ 279181 h 1802941"/>
                <a:gd name="connsiteX3" fmla="*/ 3076080 w 3076080"/>
                <a:gd name="connsiteY3" fmla="*/ 1675051 h 1802941"/>
                <a:gd name="connsiteX4" fmla="*/ 1582697 w 3076080"/>
                <a:gd name="connsiteY4" fmla="*/ 1710989 h 1802941"/>
                <a:gd name="connsiteX5" fmla="*/ 212834 w 3076080"/>
                <a:gd name="connsiteY5" fmla="*/ 1665624 h 1802941"/>
                <a:gd name="connsiteX6" fmla="*/ 90285 w 3076080"/>
                <a:gd name="connsiteY6" fmla="*/ 748010 h 1802941"/>
                <a:gd name="connsiteX7" fmla="*/ 612052 w 3076080"/>
                <a:gd name="connsiteY7" fmla="*/ 0 h 1802941"/>
                <a:gd name="connsiteX0" fmla="*/ 632617 w 3096645"/>
                <a:gd name="connsiteY0" fmla="*/ 0 h 1838626"/>
                <a:gd name="connsiteX1" fmla="*/ 2817464 w 3096645"/>
                <a:gd name="connsiteY1" fmla="*/ 0 h 1838626"/>
                <a:gd name="connsiteX2" fmla="*/ 3096645 w 3096645"/>
                <a:gd name="connsiteY2" fmla="*/ 279181 h 1838626"/>
                <a:gd name="connsiteX3" fmla="*/ 3096645 w 3096645"/>
                <a:gd name="connsiteY3" fmla="*/ 1675051 h 1838626"/>
                <a:gd name="connsiteX4" fmla="*/ 1603262 w 3096645"/>
                <a:gd name="connsiteY4" fmla="*/ 1710989 h 1838626"/>
                <a:gd name="connsiteX5" fmla="*/ 186264 w 3096645"/>
                <a:gd name="connsiteY5" fmla="*/ 1731612 h 1838626"/>
                <a:gd name="connsiteX6" fmla="*/ 110850 w 3096645"/>
                <a:gd name="connsiteY6" fmla="*/ 748010 h 1838626"/>
                <a:gd name="connsiteX7" fmla="*/ 632617 w 3096645"/>
                <a:gd name="connsiteY7" fmla="*/ 0 h 1838626"/>
                <a:gd name="connsiteX0" fmla="*/ 684206 w 3148234"/>
                <a:gd name="connsiteY0" fmla="*/ 0 h 1848940"/>
                <a:gd name="connsiteX1" fmla="*/ 2869053 w 3148234"/>
                <a:gd name="connsiteY1" fmla="*/ 0 h 1848940"/>
                <a:gd name="connsiteX2" fmla="*/ 3148234 w 3148234"/>
                <a:gd name="connsiteY2" fmla="*/ 279181 h 1848940"/>
                <a:gd name="connsiteX3" fmla="*/ 3148234 w 3148234"/>
                <a:gd name="connsiteY3" fmla="*/ 1675051 h 1848940"/>
                <a:gd name="connsiteX4" fmla="*/ 1654851 w 3148234"/>
                <a:gd name="connsiteY4" fmla="*/ 1710989 h 1848940"/>
                <a:gd name="connsiteX5" fmla="*/ 237853 w 3148234"/>
                <a:gd name="connsiteY5" fmla="*/ 1731612 h 1848940"/>
                <a:gd name="connsiteX6" fmla="*/ 162439 w 3148234"/>
                <a:gd name="connsiteY6" fmla="*/ 748010 h 1848940"/>
                <a:gd name="connsiteX7" fmla="*/ 684206 w 3148234"/>
                <a:gd name="connsiteY7" fmla="*/ 0 h 1848940"/>
                <a:gd name="connsiteX0" fmla="*/ 689685 w 3153713"/>
                <a:gd name="connsiteY0" fmla="*/ 0 h 1938201"/>
                <a:gd name="connsiteX1" fmla="*/ 2874532 w 3153713"/>
                <a:gd name="connsiteY1" fmla="*/ 0 h 1938201"/>
                <a:gd name="connsiteX2" fmla="*/ 3153713 w 3153713"/>
                <a:gd name="connsiteY2" fmla="*/ 279181 h 1938201"/>
                <a:gd name="connsiteX3" fmla="*/ 3153713 w 3153713"/>
                <a:gd name="connsiteY3" fmla="*/ 1675051 h 1938201"/>
                <a:gd name="connsiteX4" fmla="*/ 1660330 w 3153713"/>
                <a:gd name="connsiteY4" fmla="*/ 1710989 h 1938201"/>
                <a:gd name="connsiteX5" fmla="*/ 233905 w 3153713"/>
                <a:gd name="connsiteY5" fmla="*/ 1835307 h 1938201"/>
                <a:gd name="connsiteX6" fmla="*/ 167918 w 3153713"/>
                <a:gd name="connsiteY6" fmla="*/ 748010 h 1938201"/>
                <a:gd name="connsiteX7" fmla="*/ 689685 w 3153713"/>
                <a:gd name="connsiteY7" fmla="*/ 0 h 1938201"/>
                <a:gd name="connsiteX0" fmla="*/ 697499 w 3161527"/>
                <a:gd name="connsiteY0" fmla="*/ 0 h 1919773"/>
                <a:gd name="connsiteX1" fmla="*/ 2882346 w 3161527"/>
                <a:gd name="connsiteY1" fmla="*/ 0 h 1919773"/>
                <a:gd name="connsiteX2" fmla="*/ 3161527 w 3161527"/>
                <a:gd name="connsiteY2" fmla="*/ 279181 h 1919773"/>
                <a:gd name="connsiteX3" fmla="*/ 3161527 w 3161527"/>
                <a:gd name="connsiteY3" fmla="*/ 1675051 h 1919773"/>
                <a:gd name="connsiteX4" fmla="*/ 1668144 w 3161527"/>
                <a:gd name="connsiteY4" fmla="*/ 1710989 h 1919773"/>
                <a:gd name="connsiteX5" fmla="*/ 241719 w 3161527"/>
                <a:gd name="connsiteY5" fmla="*/ 1835307 h 1919773"/>
                <a:gd name="connsiteX6" fmla="*/ 175732 w 3161527"/>
                <a:gd name="connsiteY6" fmla="*/ 748010 h 1919773"/>
                <a:gd name="connsiteX7" fmla="*/ 697499 w 3161527"/>
                <a:gd name="connsiteY7" fmla="*/ 0 h 1919773"/>
                <a:gd name="connsiteX0" fmla="*/ 697499 w 3161527"/>
                <a:gd name="connsiteY0" fmla="*/ 0 h 1873213"/>
                <a:gd name="connsiteX1" fmla="*/ 2882346 w 3161527"/>
                <a:gd name="connsiteY1" fmla="*/ 0 h 1873213"/>
                <a:gd name="connsiteX2" fmla="*/ 3161527 w 3161527"/>
                <a:gd name="connsiteY2" fmla="*/ 279181 h 1873213"/>
                <a:gd name="connsiteX3" fmla="*/ 3161527 w 3161527"/>
                <a:gd name="connsiteY3" fmla="*/ 1675051 h 1873213"/>
                <a:gd name="connsiteX4" fmla="*/ 1668144 w 3161527"/>
                <a:gd name="connsiteY4" fmla="*/ 1710989 h 1873213"/>
                <a:gd name="connsiteX5" fmla="*/ 241719 w 3161527"/>
                <a:gd name="connsiteY5" fmla="*/ 1835307 h 1873213"/>
                <a:gd name="connsiteX6" fmla="*/ 175732 w 3161527"/>
                <a:gd name="connsiteY6" fmla="*/ 748010 h 1873213"/>
                <a:gd name="connsiteX7" fmla="*/ 697499 w 3161527"/>
                <a:gd name="connsiteY7" fmla="*/ 0 h 1873213"/>
                <a:gd name="connsiteX0" fmla="*/ 753330 w 3217358"/>
                <a:gd name="connsiteY0" fmla="*/ 0 h 1841419"/>
                <a:gd name="connsiteX1" fmla="*/ 2938177 w 3217358"/>
                <a:gd name="connsiteY1" fmla="*/ 0 h 1841419"/>
                <a:gd name="connsiteX2" fmla="*/ 3217358 w 3217358"/>
                <a:gd name="connsiteY2" fmla="*/ 279181 h 1841419"/>
                <a:gd name="connsiteX3" fmla="*/ 3217358 w 3217358"/>
                <a:gd name="connsiteY3" fmla="*/ 1675051 h 1841419"/>
                <a:gd name="connsiteX4" fmla="*/ 1723975 w 3217358"/>
                <a:gd name="connsiteY4" fmla="*/ 1710989 h 1841419"/>
                <a:gd name="connsiteX5" fmla="*/ 297550 w 3217358"/>
                <a:gd name="connsiteY5" fmla="*/ 1835307 h 1841419"/>
                <a:gd name="connsiteX6" fmla="*/ 231563 w 3217358"/>
                <a:gd name="connsiteY6" fmla="*/ 748010 h 1841419"/>
                <a:gd name="connsiteX7" fmla="*/ 753330 w 3217358"/>
                <a:gd name="connsiteY7" fmla="*/ 0 h 1841419"/>
                <a:gd name="connsiteX0" fmla="*/ 642096 w 3106124"/>
                <a:gd name="connsiteY0" fmla="*/ 0 h 1877854"/>
                <a:gd name="connsiteX1" fmla="*/ 2826943 w 3106124"/>
                <a:gd name="connsiteY1" fmla="*/ 0 h 1877854"/>
                <a:gd name="connsiteX2" fmla="*/ 3106124 w 3106124"/>
                <a:gd name="connsiteY2" fmla="*/ 279181 h 1877854"/>
                <a:gd name="connsiteX3" fmla="*/ 3106124 w 3106124"/>
                <a:gd name="connsiteY3" fmla="*/ 1675051 h 1877854"/>
                <a:gd name="connsiteX4" fmla="*/ 1612741 w 3106124"/>
                <a:gd name="connsiteY4" fmla="*/ 1710989 h 1877854"/>
                <a:gd name="connsiteX5" fmla="*/ 393706 w 3106124"/>
                <a:gd name="connsiteY5" fmla="*/ 1873014 h 1877854"/>
                <a:gd name="connsiteX6" fmla="*/ 120329 w 3106124"/>
                <a:gd name="connsiteY6" fmla="*/ 748010 h 1877854"/>
                <a:gd name="connsiteX7" fmla="*/ 642096 w 3106124"/>
                <a:gd name="connsiteY7" fmla="*/ 0 h 1877854"/>
                <a:gd name="connsiteX0" fmla="*/ 642096 w 3106124"/>
                <a:gd name="connsiteY0" fmla="*/ 0 h 1876264"/>
                <a:gd name="connsiteX1" fmla="*/ 2826943 w 3106124"/>
                <a:gd name="connsiteY1" fmla="*/ 0 h 1876264"/>
                <a:gd name="connsiteX2" fmla="*/ 3106124 w 3106124"/>
                <a:gd name="connsiteY2" fmla="*/ 279181 h 1876264"/>
                <a:gd name="connsiteX3" fmla="*/ 3106124 w 3106124"/>
                <a:gd name="connsiteY3" fmla="*/ 1675051 h 1876264"/>
                <a:gd name="connsiteX4" fmla="*/ 1612741 w 3106124"/>
                <a:gd name="connsiteY4" fmla="*/ 1710989 h 1876264"/>
                <a:gd name="connsiteX5" fmla="*/ 393706 w 3106124"/>
                <a:gd name="connsiteY5" fmla="*/ 1873014 h 1876264"/>
                <a:gd name="connsiteX6" fmla="*/ 120329 w 3106124"/>
                <a:gd name="connsiteY6" fmla="*/ 748010 h 1876264"/>
                <a:gd name="connsiteX7" fmla="*/ 642096 w 3106124"/>
                <a:gd name="connsiteY7" fmla="*/ 0 h 1876264"/>
                <a:gd name="connsiteX0" fmla="*/ 630612 w 3094640"/>
                <a:gd name="connsiteY0" fmla="*/ 0 h 1802941"/>
                <a:gd name="connsiteX1" fmla="*/ 2815459 w 3094640"/>
                <a:gd name="connsiteY1" fmla="*/ 0 h 1802941"/>
                <a:gd name="connsiteX2" fmla="*/ 3094640 w 3094640"/>
                <a:gd name="connsiteY2" fmla="*/ 279181 h 1802941"/>
                <a:gd name="connsiteX3" fmla="*/ 3094640 w 3094640"/>
                <a:gd name="connsiteY3" fmla="*/ 1675051 h 1802941"/>
                <a:gd name="connsiteX4" fmla="*/ 1601257 w 3094640"/>
                <a:gd name="connsiteY4" fmla="*/ 1710989 h 1802941"/>
                <a:gd name="connsiteX5" fmla="*/ 410502 w 3094640"/>
                <a:gd name="connsiteY5" fmla="*/ 1778746 h 1802941"/>
                <a:gd name="connsiteX6" fmla="*/ 108845 w 3094640"/>
                <a:gd name="connsiteY6" fmla="*/ 748010 h 1802941"/>
                <a:gd name="connsiteX7" fmla="*/ 630612 w 3094640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4618" h="1808885">
                  <a:moveTo>
                    <a:pt x="610590" y="0"/>
                  </a:moveTo>
                  <a:lnTo>
                    <a:pt x="2795437" y="0"/>
                  </a:lnTo>
                  <a:lnTo>
                    <a:pt x="3074618" y="279181"/>
                  </a:lnTo>
                  <a:lnTo>
                    <a:pt x="3074618" y="1675051"/>
                  </a:lnTo>
                  <a:cubicBezTo>
                    <a:pt x="3035595" y="1941554"/>
                    <a:pt x="2223573" y="1727290"/>
                    <a:pt x="1750917" y="1729842"/>
                  </a:cubicBezTo>
                  <a:cubicBezTo>
                    <a:pt x="599854" y="1743001"/>
                    <a:pt x="1296446" y="1746734"/>
                    <a:pt x="447041" y="1731612"/>
                  </a:cubicBezTo>
                  <a:cubicBezTo>
                    <a:pt x="-99714" y="1714830"/>
                    <a:pt x="-43153" y="1735753"/>
                    <a:pt x="88823" y="748010"/>
                  </a:cubicBezTo>
                  <a:cubicBezTo>
                    <a:pt x="126530" y="248945"/>
                    <a:pt x="384902" y="0"/>
                    <a:pt x="610590" y="0"/>
                  </a:cubicBezTo>
                  <a:close/>
                </a:path>
              </a:pathLst>
            </a:custGeom>
            <a:solidFill>
              <a:srgbClr val="203864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70909E-47E7-5AD7-5C89-4B918A698BEB}"/>
                </a:ext>
              </a:extLst>
            </p:cNvPr>
            <p:cNvSpPr/>
            <p:nvPr/>
          </p:nvSpPr>
          <p:spPr>
            <a:xfrm>
              <a:off x="2230743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6D17F8-AAF9-E4D0-4179-BF7AF7A73FAF}"/>
                </a:ext>
              </a:extLst>
            </p:cNvPr>
            <p:cNvSpPr/>
            <p:nvPr/>
          </p:nvSpPr>
          <p:spPr>
            <a:xfrm>
              <a:off x="4570585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3F83A4-70DF-F506-082C-83CE28FAA07B}"/>
                </a:ext>
              </a:extLst>
            </p:cNvPr>
            <p:cNvSpPr/>
            <p:nvPr/>
          </p:nvSpPr>
          <p:spPr>
            <a:xfrm>
              <a:off x="1932909" y="1048642"/>
              <a:ext cx="529001" cy="634980"/>
            </a:xfrm>
            <a:custGeom>
              <a:avLst/>
              <a:gdLst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2" fmla="*/ 457200 w 914400"/>
                <a:gd name="connsiteY2" fmla="*/ 322947 h 645894"/>
                <a:gd name="connsiteX3" fmla="*/ 457200 w 914400"/>
                <a:gd name="connsiteY3" fmla="*/ 0 h 645894"/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2" fmla="*/ 0 w 457200"/>
                <a:gd name="connsiteY2" fmla="*/ 417116 h 417116"/>
                <a:gd name="connsiteX3" fmla="*/ 0 w 457200"/>
                <a:gd name="connsiteY3" fmla="*/ 94169 h 417116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2" fmla="*/ 71224 w 528424"/>
                <a:gd name="connsiteY2" fmla="*/ 417116 h 417116"/>
                <a:gd name="connsiteX3" fmla="*/ 71224 w 528424"/>
                <a:gd name="connsiteY3" fmla="*/ 94169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2" fmla="*/ 22908 w 480108"/>
                <a:gd name="connsiteY2" fmla="*/ 417116 h 417116"/>
                <a:gd name="connsiteX3" fmla="*/ 22908 w 480108"/>
                <a:gd name="connsiteY3" fmla="*/ 94169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  <a:gd name="connsiteX2" fmla="*/ 71801 w 529001"/>
                <a:gd name="connsiteY2" fmla="*/ 417116 h 634980"/>
                <a:gd name="connsiteX3" fmla="*/ 71801 w 529001"/>
                <a:gd name="connsiteY3" fmla="*/ 94169 h 634980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001" h="634980" stroke="0" extrusionOk="0">
                  <a:moveTo>
                    <a:pt x="71801" y="94169"/>
                  </a:moveTo>
                  <a:cubicBezTo>
                    <a:pt x="173477" y="-188635"/>
                    <a:pt x="529001" y="238757"/>
                    <a:pt x="529001" y="417116"/>
                  </a:cubicBezTo>
                  <a:cubicBezTo>
                    <a:pt x="376601" y="417116"/>
                    <a:pt x="-200005" y="907310"/>
                    <a:pt x="71801" y="417116"/>
                  </a:cubicBezTo>
                  <a:cubicBezTo>
                    <a:pt x="665690" y="224626"/>
                    <a:pt x="-88455" y="484622"/>
                    <a:pt x="71801" y="94169"/>
                  </a:cubicBezTo>
                  <a:close/>
                </a:path>
                <a:path w="529001" h="634980" fill="none">
                  <a:moveTo>
                    <a:pt x="71801" y="94169"/>
                  </a:moveTo>
                  <a:cubicBezTo>
                    <a:pt x="324306" y="94169"/>
                    <a:pt x="529001" y="238757"/>
                    <a:pt x="529001" y="417116"/>
                  </a:cubicBezTo>
                </a:path>
              </a:pathLst>
            </a:custGeom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EF533-E666-04A8-B7CC-73616C4384D6}"/>
                </a:ext>
              </a:extLst>
            </p:cNvPr>
            <p:cNvSpPr/>
            <p:nvPr/>
          </p:nvSpPr>
          <p:spPr>
            <a:xfrm>
              <a:off x="3128439" y="1355951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D16E8F7-671F-070C-29BD-A9F0244B9E78}"/>
                </a:ext>
              </a:extLst>
            </p:cNvPr>
            <p:cNvSpPr/>
            <p:nvPr/>
          </p:nvSpPr>
          <p:spPr>
            <a:xfrm>
              <a:off x="1932909" y="1041482"/>
              <a:ext cx="213260" cy="226338"/>
            </a:xfrm>
            <a:prstGeom prst="ellipse">
              <a:avLst/>
            </a:prstGeom>
            <a:solidFill>
              <a:srgbClr val="203864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6226B7F-6CDD-F2EE-548D-C51E4A69B49C}"/>
                </a:ext>
              </a:extLst>
            </p:cNvPr>
            <p:cNvSpPr/>
            <p:nvPr/>
          </p:nvSpPr>
          <p:spPr>
            <a:xfrm rot="17414948">
              <a:off x="4223022" y="673539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A0437A-1FF8-A529-5AB9-B0243C0BE0DA}"/>
              </a:ext>
            </a:extLst>
          </p:cNvPr>
          <p:cNvGrpSpPr/>
          <p:nvPr/>
        </p:nvGrpSpPr>
        <p:grpSpPr>
          <a:xfrm>
            <a:off x="1547511" y="4392890"/>
            <a:ext cx="4548489" cy="3887749"/>
            <a:chOff x="1547511" y="4392890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839D68-B99C-B8FD-26F1-8A2E74FB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511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44546A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BE17655-50BB-0B56-EB2E-069E31A81336}"/>
                </a:ext>
              </a:extLst>
            </p:cNvPr>
            <p:cNvGrpSpPr/>
            <p:nvPr/>
          </p:nvGrpSpPr>
          <p:grpSpPr>
            <a:xfrm>
              <a:off x="2469922" y="4936391"/>
              <a:ext cx="2863301" cy="2760197"/>
              <a:chOff x="4183360" y="2978132"/>
              <a:chExt cx="2109697" cy="200760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AF5293E-4455-D75D-E923-B323A9A7E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7528B72-6A83-EC12-A778-D59C3067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29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79616F4-C4CB-2146-A7D5-B5E8151E9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9" y="731215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4D2CBE3-E16B-2F76-6340-1C7E8369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393" y="731679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50654F7F-B46F-BE49-BFA1-915416AD0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52" y="7312159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0B43E94-2C91-7EF7-2A4E-60C77EB3280E}"/>
              </a:ext>
            </a:extLst>
          </p:cNvPr>
          <p:cNvGrpSpPr/>
          <p:nvPr/>
        </p:nvGrpSpPr>
        <p:grpSpPr>
          <a:xfrm>
            <a:off x="6334812" y="4392890"/>
            <a:ext cx="4548489" cy="3887749"/>
            <a:chOff x="6334812" y="4392890"/>
            <a:chExt cx="4548489" cy="388774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C10E04F-F80F-F22B-7606-66C0BAC4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2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0DBD6D1-A3FF-66D6-0EAB-0D319E91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8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0" y="4968611"/>
              <a:ext cx="3017682" cy="3017682"/>
            </a:xfrm>
            <a:prstGeom prst="rect">
              <a:avLst/>
            </a:prstGeom>
            <a:effectLst/>
          </p:spPr>
        </p:pic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289A18C-C721-D69A-5840-5B94EC2A4BE0}"/>
                </a:ext>
              </a:extLst>
            </p:cNvPr>
            <p:cNvSpPr/>
            <p:nvPr/>
          </p:nvSpPr>
          <p:spPr>
            <a:xfrm>
              <a:off x="9024722" y="5370510"/>
              <a:ext cx="1336238" cy="994535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74C449-65EC-A0A3-E10E-859C4FB1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90117" y="5198128"/>
              <a:ext cx="1663921" cy="166392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BD75A52-1282-61CA-CBDF-5CD96452FF4A}"/>
              </a:ext>
            </a:extLst>
          </p:cNvPr>
          <p:cNvGrpSpPr/>
          <p:nvPr/>
        </p:nvGrpSpPr>
        <p:grpSpPr>
          <a:xfrm>
            <a:off x="6334813" y="222916"/>
            <a:ext cx="4548489" cy="3887749"/>
            <a:chOff x="6334813" y="222916"/>
            <a:chExt cx="4548489" cy="38877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D98174E-9315-0ED0-00B3-9CB5E026E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3" y="222916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91C0F3D-5FD0-D3B6-DA46-9469DCD57D12}"/>
                </a:ext>
              </a:extLst>
            </p:cNvPr>
            <p:cNvSpPr/>
            <p:nvPr/>
          </p:nvSpPr>
          <p:spPr>
            <a:xfrm>
              <a:off x="7135445" y="646348"/>
              <a:ext cx="2413908" cy="3020679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AF8B45E6-7EEF-9E89-A609-701503F8FBC7}"/>
                </a:ext>
              </a:extLst>
            </p:cNvPr>
            <p:cNvSpPr/>
            <p:nvPr/>
          </p:nvSpPr>
          <p:spPr>
            <a:xfrm>
              <a:off x="7413593" y="1323308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A6C413E-8A04-025C-23E8-BCA59EA22F80}"/>
                </a:ext>
              </a:extLst>
            </p:cNvPr>
            <p:cNvSpPr/>
            <p:nvPr/>
          </p:nvSpPr>
          <p:spPr>
            <a:xfrm>
              <a:off x="7417781" y="1771392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71025DCF-3516-96C2-0A0F-549AB57E17E8}"/>
                </a:ext>
              </a:extLst>
            </p:cNvPr>
            <p:cNvSpPr/>
            <p:nvPr/>
          </p:nvSpPr>
          <p:spPr>
            <a:xfrm>
              <a:off x="7423019" y="2219476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02385461-A3D8-8468-B1F5-C576C2E0A171}"/>
                </a:ext>
              </a:extLst>
            </p:cNvPr>
            <p:cNvSpPr/>
            <p:nvPr/>
          </p:nvSpPr>
          <p:spPr>
            <a:xfrm>
              <a:off x="7413593" y="2667560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EDB8F7D3-0672-6169-8E91-853EA4DE7A7D}"/>
                </a:ext>
              </a:extLst>
            </p:cNvPr>
            <p:cNvGrpSpPr/>
            <p:nvPr/>
          </p:nvGrpSpPr>
          <p:grpSpPr>
            <a:xfrm rot="556045">
              <a:off x="9253665" y="943879"/>
              <a:ext cx="363830" cy="647880"/>
              <a:chOff x="10138740" y="649127"/>
              <a:chExt cx="363830" cy="888229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09A6F729-BD99-C513-9A47-F93E20288E0E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29C3BD9-6CBC-8B1D-8760-60232D76B69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4E4D2FC-E6BA-B0DD-D281-D570AD5F327B}"/>
                </a:ext>
              </a:extLst>
            </p:cNvPr>
            <p:cNvGrpSpPr/>
            <p:nvPr/>
          </p:nvGrpSpPr>
          <p:grpSpPr>
            <a:xfrm rot="556045">
              <a:off x="9236929" y="1482881"/>
              <a:ext cx="363830" cy="647880"/>
              <a:chOff x="10138740" y="649127"/>
              <a:chExt cx="363830" cy="888229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EFDEB985-FB37-FE88-DCC6-EA6791F13363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FBED923E-DDAB-E5F4-2BEA-9A52EE97A8D5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98ECB23-F916-00EF-3BC4-DB3BB98913E6}"/>
                </a:ext>
              </a:extLst>
            </p:cNvPr>
            <p:cNvGrpSpPr/>
            <p:nvPr/>
          </p:nvGrpSpPr>
          <p:grpSpPr>
            <a:xfrm rot="556045">
              <a:off x="9223506" y="2370892"/>
              <a:ext cx="363830" cy="647880"/>
              <a:chOff x="10138740" y="649127"/>
              <a:chExt cx="363830" cy="888229"/>
            </a:xfrm>
          </p:grpSpPr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6B82ACAB-9EF4-CF21-C328-06451D1CD498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8FFA92D7-D819-ADB7-4D4A-3E5696CC32D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409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-280227" y="1744505"/>
            <a:ext cx="4619033" cy="3887749"/>
            <a:chOff x="788336" y="720421"/>
            <a:chExt cx="4619033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20421"/>
              <a:ext cx="4619033" cy="3887749"/>
              <a:chOff x="788336" y="720421"/>
              <a:chExt cx="4619033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880" y="720421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3973135" y="2212252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C6CA4C-6595-ADCE-AB45-0C22F64E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37596" y="219435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2913372" y="4188509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02B16EA-7709-3E7B-CB42-808C997B5182}"/>
              </a:ext>
            </a:extLst>
          </p:cNvPr>
          <p:cNvGrpSpPr/>
          <p:nvPr/>
        </p:nvGrpSpPr>
        <p:grpSpPr>
          <a:xfrm>
            <a:off x="5750622" y="3241609"/>
            <a:ext cx="2109697" cy="2007603"/>
            <a:chOff x="5118081" y="3000648"/>
            <a:chExt cx="2109697" cy="2007603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8E410488-1ED0-C575-9454-E968934AEB80}"/>
                </a:ext>
              </a:extLst>
            </p:cNvPr>
            <p:cNvGrpSpPr/>
            <p:nvPr/>
          </p:nvGrpSpPr>
          <p:grpSpPr>
            <a:xfrm>
              <a:off x="5118081" y="3000648"/>
              <a:ext cx="2109697" cy="2007603"/>
              <a:chOff x="4215014" y="4430192"/>
              <a:chExt cx="2109697" cy="2007603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6695F9AD-A1FE-BB8E-18CC-88B37AED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014" y="443019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3C6EC8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5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3585A88-2C85-AF6D-5C62-5DC7CAC63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170" y="5478244"/>
                <a:ext cx="479671" cy="479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BA6C5F7-4CBF-F74B-D457-3DE4F3E87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19" y="3441096"/>
              <a:ext cx="1167722" cy="11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3342BB3-977C-008A-C6DA-9CEEA3659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72" y="3902266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13120</TotalTime>
  <Words>212</Words>
  <Application>Microsoft Office PowerPoint</Application>
  <PresentationFormat>Grand écran</PresentationFormat>
  <Paragraphs>79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39</cp:revision>
  <dcterms:created xsi:type="dcterms:W3CDTF">2022-07-20T12:26:24Z</dcterms:created>
  <dcterms:modified xsi:type="dcterms:W3CDTF">2022-10-14T18:07:27Z</dcterms:modified>
</cp:coreProperties>
</file>