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63" r:id="rId4"/>
    <p:sldId id="258" r:id="rId5"/>
    <p:sldId id="260" r:id="rId6"/>
    <p:sldId id="259" r:id="rId7"/>
    <p:sldId id="261" r:id="rId8"/>
    <p:sldId id="264" r:id="rId9"/>
    <p:sldId id="278" r:id="rId10"/>
    <p:sldId id="284" r:id="rId11"/>
    <p:sldId id="279" r:id="rId12"/>
    <p:sldId id="286" r:id="rId13"/>
    <p:sldId id="287" r:id="rId14"/>
    <p:sldId id="288" r:id="rId15"/>
    <p:sldId id="268" r:id="rId16"/>
    <p:sldId id="272" r:id="rId17"/>
    <p:sldId id="265" r:id="rId18"/>
    <p:sldId id="267" r:id="rId19"/>
    <p:sldId id="277" r:id="rId20"/>
    <p:sldId id="270" r:id="rId21"/>
    <p:sldId id="266" r:id="rId22"/>
    <p:sldId id="269" r:id="rId23"/>
    <p:sldId id="262" r:id="rId24"/>
    <p:sldId id="271" r:id="rId25"/>
    <p:sldId id="285" r:id="rId26"/>
    <p:sldId id="273" r:id="rId27"/>
    <p:sldId id="275" r:id="rId28"/>
    <p:sldId id="274" r:id="rId29"/>
    <p:sldId id="289" r:id="rId30"/>
    <p:sldId id="276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90"/>
            <p14:sldId id="263"/>
            <p14:sldId id="258"/>
            <p14:sldId id="260"/>
            <p14:sldId id="259"/>
            <p14:sldId id="261"/>
            <p14:sldId id="264"/>
            <p14:sldId id="278"/>
            <p14:sldId id="284"/>
            <p14:sldId id="279"/>
            <p14:sldId id="286"/>
            <p14:sldId id="287"/>
            <p14:sldId id="288"/>
            <p14:sldId id="268"/>
            <p14:sldId id="272"/>
            <p14:sldId id="265"/>
            <p14:sldId id="267"/>
            <p14:sldId id="27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85"/>
            <p14:sldId id="273"/>
            <p14:sldId id="275"/>
            <p14:sldId id="274"/>
            <p14:sldId id="2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4546A"/>
    <a:srgbClr val="FFD966"/>
    <a:srgbClr val="8D8D8D"/>
    <a:srgbClr val="ED7D31"/>
    <a:srgbClr val="548235"/>
    <a:srgbClr val="A6A6A6"/>
    <a:srgbClr val="920000"/>
    <a:srgbClr val="3C6EC8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647323" y="1805753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611330" y="2374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D34D42-B607-4711-B296-803575CF2BAC}"/>
              </a:ext>
            </a:extLst>
          </p:cNvPr>
          <p:cNvSpPr>
            <a:spLocks noChangeAspect="1"/>
          </p:cNvSpPr>
          <p:nvPr/>
        </p:nvSpPr>
        <p:spPr>
          <a:xfrm>
            <a:off x="637100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CDC06F-233A-C3FC-F3EF-424A12F1294F}"/>
              </a:ext>
            </a:extLst>
          </p:cNvPr>
          <p:cNvSpPr>
            <a:spLocks noChangeAspect="1"/>
          </p:cNvSpPr>
          <p:nvPr/>
        </p:nvSpPr>
        <p:spPr>
          <a:xfrm>
            <a:off x="3655792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ED7D3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30EEB2-43ED-C097-481C-5315F529495E}"/>
              </a:ext>
            </a:extLst>
          </p:cNvPr>
          <p:cNvSpPr>
            <a:spLocks noChangeAspect="1"/>
          </p:cNvSpPr>
          <p:nvPr/>
        </p:nvSpPr>
        <p:spPr>
          <a:xfrm>
            <a:off x="6674484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92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E40DFD-5759-A22D-A4A3-FA1E36351D23}"/>
              </a:ext>
            </a:extLst>
          </p:cNvPr>
          <p:cNvSpPr>
            <a:spLocks noChangeAspect="1"/>
          </p:cNvSpPr>
          <p:nvPr/>
        </p:nvSpPr>
        <p:spPr>
          <a:xfrm>
            <a:off x="637100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3C6EC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7DA7A-3F1A-34C8-FBEB-7780397B5651}"/>
              </a:ext>
            </a:extLst>
          </p:cNvPr>
          <p:cNvSpPr>
            <a:spLocks noChangeAspect="1"/>
          </p:cNvSpPr>
          <p:nvPr/>
        </p:nvSpPr>
        <p:spPr>
          <a:xfrm>
            <a:off x="3655792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1C3CA1C-2BFE-12B6-ED07-1F447FF32438}"/>
              </a:ext>
            </a:extLst>
          </p:cNvPr>
          <p:cNvSpPr>
            <a:spLocks noChangeAspect="1"/>
          </p:cNvSpPr>
          <p:nvPr/>
        </p:nvSpPr>
        <p:spPr>
          <a:xfrm>
            <a:off x="6674484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BF719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9748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E28A5D60-B810-8A40-31D3-C5AB71A40019}"/>
              </a:ext>
            </a:extLst>
          </p:cNvPr>
          <p:cNvGrpSpPr/>
          <p:nvPr/>
        </p:nvGrpSpPr>
        <p:grpSpPr>
          <a:xfrm>
            <a:off x="637100" y="518428"/>
            <a:ext cx="2851376" cy="2362804"/>
            <a:chOff x="637100" y="518428"/>
            <a:chExt cx="2851376" cy="2362804"/>
          </a:xfrm>
        </p:grpSpPr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85DFA6B7-55AA-CD77-6CF6-812BEBAD5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57D2267E-4408-DA68-EDA8-D1C6654697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150" name="Forme libre : forme 149">
                <a:extLst>
                  <a:ext uri="{FF2B5EF4-FFF2-40B4-BE49-F238E27FC236}">
                    <a16:creationId xmlns:a16="http://schemas.microsoft.com/office/drawing/2014/main" id="{7B402FA7-D8B5-FB5F-8517-CB5FFF35CD1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1" name="Forme libre : forme 150">
                <a:extLst>
                  <a:ext uri="{FF2B5EF4-FFF2-40B4-BE49-F238E27FC236}">
                    <a16:creationId xmlns:a16="http://schemas.microsoft.com/office/drawing/2014/main" id="{D8B821DF-527A-1B67-3D4E-9C04D526E76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2" name="Forme libre : forme 151">
                <a:extLst>
                  <a:ext uri="{FF2B5EF4-FFF2-40B4-BE49-F238E27FC236}">
                    <a16:creationId xmlns:a16="http://schemas.microsoft.com/office/drawing/2014/main" id="{E11600C8-4F62-8560-4FF1-E6A7FBA711B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3" name="Forme libre : forme 152">
                <a:extLst>
                  <a:ext uri="{FF2B5EF4-FFF2-40B4-BE49-F238E27FC236}">
                    <a16:creationId xmlns:a16="http://schemas.microsoft.com/office/drawing/2014/main" id="{45D15B01-C21E-0CE7-AEA0-4601F1B3D38C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Forme libre : forme 153">
                <a:extLst>
                  <a:ext uri="{FF2B5EF4-FFF2-40B4-BE49-F238E27FC236}">
                    <a16:creationId xmlns:a16="http://schemas.microsoft.com/office/drawing/2014/main" id="{9D44FFBE-817F-71EE-845B-CEA8D5EBC931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Forme libre : forme 154">
                <a:extLst>
                  <a:ext uri="{FF2B5EF4-FFF2-40B4-BE49-F238E27FC236}">
                    <a16:creationId xmlns:a16="http://schemas.microsoft.com/office/drawing/2014/main" id="{52ABEE3A-DFB5-79BE-BB7E-5AB3BE4BCFE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6" name="Forme libre : forme 155">
                <a:extLst>
                  <a:ext uri="{FF2B5EF4-FFF2-40B4-BE49-F238E27FC236}">
                    <a16:creationId xmlns:a16="http://schemas.microsoft.com/office/drawing/2014/main" id="{E9C68F3C-3AEE-7C5D-6DBE-B65B348A8B5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Forme libre : forme 156">
                <a:extLst>
                  <a:ext uri="{FF2B5EF4-FFF2-40B4-BE49-F238E27FC236}">
                    <a16:creationId xmlns:a16="http://schemas.microsoft.com/office/drawing/2014/main" id="{A8D2F0D5-30CD-47E2-F53B-C7ADAAE0710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Forme libre : forme 157">
                <a:extLst>
                  <a:ext uri="{FF2B5EF4-FFF2-40B4-BE49-F238E27FC236}">
                    <a16:creationId xmlns:a16="http://schemas.microsoft.com/office/drawing/2014/main" id="{9DB4C9CB-9B30-C11C-E024-92000642D0E9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Forme libre : forme 158">
                <a:extLst>
                  <a:ext uri="{FF2B5EF4-FFF2-40B4-BE49-F238E27FC236}">
                    <a16:creationId xmlns:a16="http://schemas.microsoft.com/office/drawing/2014/main" id="{AE43E4B1-4081-63CC-FA11-69058083E1C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0" name="Forme libre : forme 159">
                <a:extLst>
                  <a:ext uri="{FF2B5EF4-FFF2-40B4-BE49-F238E27FC236}">
                    <a16:creationId xmlns:a16="http://schemas.microsoft.com/office/drawing/2014/main" id="{ED37720A-C085-3758-1F6C-2CBA5D6CFFD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Forme libre : forme 160">
                <a:extLst>
                  <a:ext uri="{FF2B5EF4-FFF2-40B4-BE49-F238E27FC236}">
                    <a16:creationId xmlns:a16="http://schemas.microsoft.com/office/drawing/2014/main" id="{33B1863B-A39E-41CD-4040-3710C7C72A0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2" name="Forme libre : forme 161">
                <a:extLst>
                  <a:ext uri="{FF2B5EF4-FFF2-40B4-BE49-F238E27FC236}">
                    <a16:creationId xmlns:a16="http://schemas.microsoft.com/office/drawing/2014/main" id="{5285737B-ACC7-4457-1AB4-A84745C62F92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09B9B366-BA47-EC26-F5FC-7DE07D07BA40}"/>
              </a:ext>
            </a:extLst>
          </p:cNvPr>
          <p:cNvGrpSpPr/>
          <p:nvPr/>
        </p:nvGrpSpPr>
        <p:grpSpPr>
          <a:xfrm>
            <a:off x="3653606" y="518428"/>
            <a:ext cx="2851376" cy="2362804"/>
            <a:chOff x="637100" y="518428"/>
            <a:chExt cx="2851376" cy="2362804"/>
          </a:xfrm>
        </p:grpSpPr>
        <p:sp>
          <p:nvSpPr>
            <p:cNvPr id="193" name="Rectangle : coins arrondis 192">
              <a:extLst>
                <a:ext uri="{FF2B5EF4-FFF2-40B4-BE49-F238E27FC236}">
                  <a16:creationId xmlns:a16="http://schemas.microsoft.com/office/drawing/2014/main" id="{66EBE7D5-4B74-1CC1-F2FB-A57291C08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94" name="Groupe 193">
              <a:extLst>
                <a:ext uri="{FF2B5EF4-FFF2-40B4-BE49-F238E27FC236}">
                  <a16:creationId xmlns:a16="http://schemas.microsoft.com/office/drawing/2014/main" id="{D8B7A623-3093-8A1C-229E-C5BFC92B55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195" name="Forme libre : forme 194">
                <a:extLst>
                  <a:ext uri="{FF2B5EF4-FFF2-40B4-BE49-F238E27FC236}">
                    <a16:creationId xmlns:a16="http://schemas.microsoft.com/office/drawing/2014/main" id="{9E8BDDDD-5AB3-A097-10AA-8EB3ECF9085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6" name="Forme libre : forme 195">
                <a:extLst>
                  <a:ext uri="{FF2B5EF4-FFF2-40B4-BE49-F238E27FC236}">
                    <a16:creationId xmlns:a16="http://schemas.microsoft.com/office/drawing/2014/main" id="{E81C5053-4D8B-C014-BF8F-3FCFD13CBC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7" name="Forme libre : forme 196">
                <a:extLst>
                  <a:ext uri="{FF2B5EF4-FFF2-40B4-BE49-F238E27FC236}">
                    <a16:creationId xmlns:a16="http://schemas.microsoft.com/office/drawing/2014/main" id="{226EF12E-45BC-A511-BB2F-1AB66E524F0C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8" name="Forme libre : forme 197">
                <a:extLst>
                  <a:ext uri="{FF2B5EF4-FFF2-40B4-BE49-F238E27FC236}">
                    <a16:creationId xmlns:a16="http://schemas.microsoft.com/office/drawing/2014/main" id="{7FB1B862-7395-1628-F817-D72A9551EFD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Forme libre : forme 198">
                <a:extLst>
                  <a:ext uri="{FF2B5EF4-FFF2-40B4-BE49-F238E27FC236}">
                    <a16:creationId xmlns:a16="http://schemas.microsoft.com/office/drawing/2014/main" id="{B000D9B0-F9A2-B993-EE3B-7AA1168DE6F8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0" name="Forme libre : forme 199">
                <a:extLst>
                  <a:ext uri="{FF2B5EF4-FFF2-40B4-BE49-F238E27FC236}">
                    <a16:creationId xmlns:a16="http://schemas.microsoft.com/office/drawing/2014/main" id="{9FA2C667-EF71-2898-16CE-CDF328321E7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1" name="Forme libre : forme 200">
                <a:extLst>
                  <a:ext uri="{FF2B5EF4-FFF2-40B4-BE49-F238E27FC236}">
                    <a16:creationId xmlns:a16="http://schemas.microsoft.com/office/drawing/2014/main" id="{5A6C1E4C-CF4B-D97E-3402-30A7D9990A06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2" name="Forme libre : forme 201">
                <a:extLst>
                  <a:ext uri="{FF2B5EF4-FFF2-40B4-BE49-F238E27FC236}">
                    <a16:creationId xmlns:a16="http://schemas.microsoft.com/office/drawing/2014/main" id="{9733595B-E2E0-2F76-246A-850AA19ECB55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3" name="Forme libre : forme 202">
                <a:extLst>
                  <a:ext uri="{FF2B5EF4-FFF2-40B4-BE49-F238E27FC236}">
                    <a16:creationId xmlns:a16="http://schemas.microsoft.com/office/drawing/2014/main" id="{2FCDDC3F-34EB-D558-BFCF-4928F2A875DD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4" name="Forme libre : forme 203">
                <a:extLst>
                  <a:ext uri="{FF2B5EF4-FFF2-40B4-BE49-F238E27FC236}">
                    <a16:creationId xmlns:a16="http://schemas.microsoft.com/office/drawing/2014/main" id="{91F61CEE-7514-E0CC-8C29-2AF48AC34B63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5" name="Forme libre : forme 204">
                <a:extLst>
                  <a:ext uri="{FF2B5EF4-FFF2-40B4-BE49-F238E27FC236}">
                    <a16:creationId xmlns:a16="http://schemas.microsoft.com/office/drawing/2014/main" id="{D8E6EE14-5BD6-C50A-BB8E-CB957079E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6" name="Forme libre : forme 205">
                <a:extLst>
                  <a:ext uri="{FF2B5EF4-FFF2-40B4-BE49-F238E27FC236}">
                    <a16:creationId xmlns:a16="http://schemas.microsoft.com/office/drawing/2014/main" id="{51DD506A-F527-22AC-3B5D-22BD06558CC1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7" name="Forme libre : forme 206">
                <a:extLst>
                  <a:ext uri="{FF2B5EF4-FFF2-40B4-BE49-F238E27FC236}">
                    <a16:creationId xmlns:a16="http://schemas.microsoft.com/office/drawing/2014/main" id="{D72D05CD-5E7E-FA8D-3F20-B1DA44F9B68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3A01FF5-CEB8-A7DF-97A8-0B6FC578C237}"/>
              </a:ext>
            </a:extLst>
          </p:cNvPr>
          <p:cNvGrpSpPr/>
          <p:nvPr/>
        </p:nvGrpSpPr>
        <p:grpSpPr>
          <a:xfrm>
            <a:off x="6695757" y="518428"/>
            <a:ext cx="2851376" cy="2362804"/>
            <a:chOff x="637100" y="518428"/>
            <a:chExt cx="2851376" cy="2362804"/>
          </a:xfrm>
        </p:grpSpPr>
        <p:sp>
          <p:nvSpPr>
            <p:cNvPr id="209" name="Rectangle : coins arrondis 208">
              <a:extLst>
                <a:ext uri="{FF2B5EF4-FFF2-40B4-BE49-F238E27FC236}">
                  <a16:creationId xmlns:a16="http://schemas.microsoft.com/office/drawing/2014/main" id="{3DF5D88F-380B-1739-4093-47E5CFF6A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551EB936-ADC9-2B94-4AB6-862154BC63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11" name="Forme libre : forme 210">
                <a:extLst>
                  <a:ext uri="{FF2B5EF4-FFF2-40B4-BE49-F238E27FC236}">
                    <a16:creationId xmlns:a16="http://schemas.microsoft.com/office/drawing/2014/main" id="{0BCA2F92-EE8A-F00D-A650-D230FF29BC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Forme libre : forme 211">
                <a:extLst>
                  <a:ext uri="{FF2B5EF4-FFF2-40B4-BE49-F238E27FC236}">
                    <a16:creationId xmlns:a16="http://schemas.microsoft.com/office/drawing/2014/main" id="{AD01FA58-2C99-E10B-8598-53E578F29CDD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Forme libre : forme 212">
                <a:extLst>
                  <a:ext uri="{FF2B5EF4-FFF2-40B4-BE49-F238E27FC236}">
                    <a16:creationId xmlns:a16="http://schemas.microsoft.com/office/drawing/2014/main" id="{AAE72D65-DDFE-4161-1142-74321C61453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Forme libre : forme 213">
                <a:extLst>
                  <a:ext uri="{FF2B5EF4-FFF2-40B4-BE49-F238E27FC236}">
                    <a16:creationId xmlns:a16="http://schemas.microsoft.com/office/drawing/2014/main" id="{22335599-0A22-41CD-6BC2-696407CE3FCB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5" name="Forme libre : forme 214">
                <a:extLst>
                  <a:ext uri="{FF2B5EF4-FFF2-40B4-BE49-F238E27FC236}">
                    <a16:creationId xmlns:a16="http://schemas.microsoft.com/office/drawing/2014/main" id="{2675C547-FE83-5ABE-73D0-99A7BADD3EE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Forme libre : forme 215">
                <a:extLst>
                  <a:ext uri="{FF2B5EF4-FFF2-40B4-BE49-F238E27FC236}">
                    <a16:creationId xmlns:a16="http://schemas.microsoft.com/office/drawing/2014/main" id="{C9B1E7E5-AD51-3AE9-4CDF-1468A30A3DBA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7" name="Forme libre : forme 216">
                <a:extLst>
                  <a:ext uri="{FF2B5EF4-FFF2-40B4-BE49-F238E27FC236}">
                    <a16:creationId xmlns:a16="http://schemas.microsoft.com/office/drawing/2014/main" id="{7FA8B07B-AEA4-0530-EAEB-694C6BE305BA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8" name="Forme libre : forme 217">
                <a:extLst>
                  <a:ext uri="{FF2B5EF4-FFF2-40B4-BE49-F238E27FC236}">
                    <a16:creationId xmlns:a16="http://schemas.microsoft.com/office/drawing/2014/main" id="{887AD9CB-A5E7-CA66-66F9-B6B0426E44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9" name="Forme libre : forme 218">
                <a:extLst>
                  <a:ext uri="{FF2B5EF4-FFF2-40B4-BE49-F238E27FC236}">
                    <a16:creationId xmlns:a16="http://schemas.microsoft.com/office/drawing/2014/main" id="{A3BDB0AA-51A9-F829-1374-6AD70607DBB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0" name="Forme libre : forme 219">
                <a:extLst>
                  <a:ext uri="{FF2B5EF4-FFF2-40B4-BE49-F238E27FC236}">
                    <a16:creationId xmlns:a16="http://schemas.microsoft.com/office/drawing/2014/main" id="{542A2B8B-6302-E20B-8532-074199D6BB6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1" name="Forme libre : forme 220">
                <a:extLst>
                  <a:ext uri="{FF2B5EF4-FFF2-40B4-BE49-F238E27FC236}">
                    <a16:creationId xmlns:a16="http://schemas.microsoft.com/office/drawing/2014/main" id="{2F1C5FAB-47C2-9B20-1DAB-E3E7B24822F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2" name="Forme libre : forme 221">
                <a:extLst>
                  <a:ext uri="{FF2B5EF4-FFF2-40B4-BE49-F238E27FC236}">
                    <a16:creationId xmlns:a16="http://schemas.microsoft.com/office/drawing/2014/main" id="{B8818B62-31AA-518F-A618-2876EF26C844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3" name="Forme libre : forme 222">
                <a:extLst>
                  <a:ext uri="{FF2B5EF4-FFF2-40B4-BE49-F238E27FC236}">
                    <a16:creationId xmlns:a16="http://schemas.microsoft.com/office/drawing/2014/main" id="{C7B4CCD0-6C73-871C-33C2-3ADD33EFAB94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D6E1C1B7-29B9-CFDE-E89C-EFF0037CF158}"/>
              </a:ext>
            </a:extLst>
          </p:cNvPr>
          <p:cNvGrpSpPr/>
          <p:nvPr/>
        </p:nvGrpSpPr>
        <p:grpSpPr>
          <a:xfrm>
            <a:off x="637100" y="3088518"/>
            <a:ext cx="2851376" cy="2362804"/>
            <a:chOff x="637100" y="518428"/>
            <a:chExt cx="2851376" cy="2362804"/>
          </a:xfrm>
        </p:grpSpPr>
        <p:sp>
          <p:nvSpPr>
            <p:cNvPr id="225" name="Rectangle : coins arrondis 224">
              <a:extLst>
                <a:ext uri="{FF2B5EF4-FFF2-40B4-BE49-F238E27FC236}">
                  <a16:creationId xmlns:a16="http://schemas.microsoft.com/office/drawing/2014/main" id="{8F6686E7-9EB8-8593-EB38-6D317AA17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3C6EC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id="{8EC053BD-7424-A718-E503-38EF781BFD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27" name="Forme libre : forme 226">
                <a:extLst>
                  <a:ext uri="{FF2B5EF4-FFF2-40B4-BE49-F238E27FC236}">
                    <a16:creationId xmlns:a16="http://schemas.microsoft.com/office/drawing/2014/main" id="{ED80687E-BD5E-EE59-2DFD-8180F11C840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8" name="Forme libre : forme 227">
                <a:extLst>
                  <a:ext uri="{FF2B5EF4-FFF2-40B4-BE49-F238E27FC236}">
                    <a16:creationId xmlns:a16="http://schemas.microsoft.com/office/drawing/2014/main" id="{F78BD3BF-BDC8-0D24-5794-26DEE9D2CC5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9" name="Forme libre : forme 228">
                <a:extLst>
                  <a:ext uri="{FF2B5EF4-FFF2-40B4-BE49-F238E27FC236}">
                    <a16:creationId xmlns:a16="http://schemas.microsoft.com/office/drawing/2014/main" id="{51A70764-D847-855F-0BEC-9CA6CCEED76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0" name="Forme libre : forme 229">
                <a:extLst>
                  <a:ext uri="{FF2B5EF4-FFF2-40B4-BE49-F238E27FC236}">
                    <a16:creationId xmlns:a16="http://schemas.microsoft.com/office/drawing/2014/main" id="{A6700574-450D-89C7-1B33-CCE005FF7CD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1" name="Forme libre : forme 230">
                <a:extLst>
                  <a:ext uri="{FF2B5EF4-FFF2-40B4-BE49-F238E27FC236}">
                    <a16:creationId xmlns:a16="http://schemas.microsoft.com/office/drawing/2014/main" id="{745DF70D-AE2D-C1FD-6A64-46EC00464B7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2" name="Forme libre : forme 231">
                <a:extLst>
                  <a:ext uri="{FF2B5EF4-FFF2-40B4-BE49-F238E27FC236}">
                    <a16:creationId xmlns:a16="http://schemas.microsoft.com/office/drawing/2014/main" id="{39820172-F5BB-9AB3-802E-83EFED64391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3" name="Forme libre : forme 232">
                <a:extLst>
                  <a:ext uri="{FF2B5EF4-FFF2-40B4-BE49-F238E27FC236}">
                    <a16:creationId xmlns:a16="http://schemas.microsoft.com/office/drawing/2014/main" id="{1822EEC4-8CE2-B636-3C94-D1CCEACE3E0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4" name="Forme libre : forme 233">
                <a:extLst>
                  <a:ext uri="{FF2B5EF4-FFF2-40B4-BE49-F238E27FC236}">
                    <a16:creationId xmlns:a16="http://schemas.microsoft.com/office/drawing/2014/main" id="{7466870C-26C8-D179-FE25-9BC34ABD030C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5" name="Forme libre : forme 234">
                <a:extLst>
                  <a:ext uri="{FF2B5EF4-FFF2-40B4-BE49-F238E27FC236}">
                    <a16:creationId xmlns:a16="http://schemas.microsoft.com/office/drawing/2014/main" id="{7F8F6980-101D-ADD4-1054-5E5E5F821F65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6" name="Forme libre : forme 235">
                <a:extLst>
                  <a:ext uri="{FF2B5EF4-FFF2-40B4-BE49-F238E27FC236}">
                    <a16:creationId xmlns:a16="http://schemas.microsoft.com/office/drawing/2014/main" id="{0E7B70E4-C482-0FA4-E4EF-B31ABD49D1CD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7" name="Forme libre : forme 236">
                <a:extLst>
                  <a:ext uri="{FF2B5EF4-FFF2-40B4-BE49-F238E27FC236}">
                    <a16:creationId xmlns:a16="http://schemas.microsoft.com/office/drawing/2014/main" id="{59C779C2-EA85-9C14-AA61-0EAEDBE20E6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8" name="Forme libre : forme 237">
                <a:extLst>
                  <a:ext uri="{FF2B5EF4-FFF2-40B4-BE49-F238E27FC236}">
                    <a16:creationId xmlns:a16="http://schemas.microsoft.com/office/drawing/2014/main" id="{EA2E9263-2220-BAA6-9A3E-427E5BE8503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9" name="Forme libre : forme 238">
                <a:extLst>
                  <a:ext uri="{FF2B5EF4-FFF2-40B4-BE49-F238E27FC236}">
                    <a16:creationId xmlns:a16="http://schemas.microsoft.com/office/drawing/2014/main" id="{70225703-D52D-3563-6BDF-848621CB7B7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2467236A-0759-3AF4-043B-807A5B963059}"/>
              </a:ext>
            </a:extLst>
          </p:cNvPr>
          <p:cNvGrpSpPr/>
          <p:nvPr/>
        </p:nvGrpSpPr>
        <p:grpSpPr>
          <a:xfrm>
            <a:off x="3649457" y="3062973"/>
            <a:ext cx="2851376" cy="2362804"/>
            <a:chOff x="637100" y="518428"/>
            <a:chExt cx="2851376" cy="2362804"/>
          </a:xfrm>
        </p:grpSpPr>
        <p:sp>
          <p:nvSpPr>
            <p:cNvPr id="241" name="Rectangle : coins arrondis 240">
              <a:extLst>
                <a:ext uri="{FF2B5EF4-FFF2-40B4-BE49-F238E27FC236}">
                  <a16:creationId xmlns:a16="http://schemas.microsoft.com/office/drawing/2014/main" id="{8C4427FA-6C50-4369-907B-01A89EF48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42" name="Groupe 241">
              <a:extLst>
                <a:ext uri="{FF2B5EF4-FFF2-40B4-BE49-F238E27FC236}">
                  <a16:creationId xmlns:a16="http://schemas.microsoft.com/office/drawing/2014/main" id="{49F4D4C9-8D08-38BA-5B98-8D74D800D9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43" name="Forme libre : forme 242">
                <a:extLst>
                  <a:ext uri="{FF2B5EF4-FFF2-40B4-BE49-F238E27FC236}">
                    <a16:creationId xmlns:a16="http://schemas.microsoft.com/office/drawing/2014/main" id="{34C9CD6B-D1BE-6768-8721-9308E8327CE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4" name="Forme libre : forme 243">
                <a:extLst>
                  <a:ext uri="{FF2B5EF4-FFF2-40B4-BE49-F238E27FC236}">
                    <a16:creationId xmlns:a16="http://schemas.microsoft.com/office/drawing/2014/main" id="{4F085A14-ED24-871B-4848-678BF91084BD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5" name="Forme libre : forme 244">
                <a:extLst>
                  <a:ext uri="{FF2B5EF4-FFF2-40B4-BE49-F238E27FC236}">
                    <a16:creationId xmlns:a16="http://schemas.microsoft.com/office/drawing/2014/main" id="{B37C6355-E8F6-BB57-E4F3-8E218F092867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6" name="Forme libre : forme 245">
                <a:extLst>
                  <a:ext uri="{FF2B5EF4-FFF2-40B4-BE49-F238E27FC236}">
                    <a16:creationId xmlns:a16="http://schemas.microsoft.com/office/drawing/2014/main" id="{2D2D7238-DF25-C9CE-EC34-B0EDE6A1856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7" name="Forme libre : forme 246">
                <a:extLst>
                  <a:ext uri="{FF2B5EF4-FFF2-40B4-BE49-F238E27FC236}">
                    <a16:creationId xmlns:a16="http://schemas.microsoft.com/office/drawing/2014/main" id="{A3A928C1-9E5B-C279-DA87-BFB46607E63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8" name="Forme libre : forme 247">
                <a:extLst>
                  <a:ext uri="{FF2B5EF4-FFF2-40B4-BE49-F238E27FC236}">
                    <a16:creationId xmlns:a16="http://schemas.microsoft.com/office/drawing/2014/main" id="{8A640332-AA60-CE0F-4158-8EC77E344932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9" name="Forme libre : forme 248">
                <a:extLst>
                  <a:ext uri="{FF2B5EF4-FFF2-40B4-BE49-F238E27FC236}">
                    <a16:creationId xmlns:a16="http://schemas.microsoft.com/office/drawing/2014/main" id="{B4EBFDA2-A01D-E3B2-5A4D-39EDC205B6A3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0" name="Forme libre : forme 249">
                <a:extLst>
                  <a:ext uri="{FF2B5EF4-FFF2-40B4-BE49-F238E27FC236}">
                    <a16:creationId xmlns:a16="http://schemas.microsoft.com/office/drawing/2014/main" id="{43F20A41-D55E-F759-A83A-D08622723D0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1" name="Forme libre : forme 250">
                <a:extLst>
                  <a:ext uri="{FF2B5EF4-FFF2-40B4-BE49-F238E27FC236}">
                    <a16:creationId xmlns:a16="http://schemas.microsoft.com/office/drawing/2014/main" id="{3BD1CEC4-C8C8-4643-8554-3CA5E4EC773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2" name="Forme libre : forme 251">
                <a:extLst>
                  <a:ext uri="{FF2B5EF4-FFF2-40B4-BE49-F238E27FC236}">
                    <a16:creationId xmlns:a16="http://schemas.microsoft.com/office/drawing/2014/main" id="{DACE20D0-6EFA-E99C-61A9-955900E726A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3" name="Forme libre : forme 252">
                <a:extLst>
                  <a:ext uri="{FF2B5EF4-FFF2-40B4-BE49-F238E27FC236}">
                    <a16:creationId xmlns:a16="http://schemas.microsoft.com/office/drawing/2014/main" id="{35F3A6D5-12E2-E837-7033-113769180D7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4" name="Forme libre : forme 253">
                <a:extLst>
                  <a:ext uri="{FF2B5EF4-FFF2-40B4-BE49-F238E27FC236}">
                    <a16:creationId xmlns:a16="http://schemas.microsoft.com/office/drawing/2014/main" id="{B956A2CE-4931-AD91-AEB6-3DDEFFC24B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5" name="Forme libre : forme 254">
                <a:extLst>
                  <a:ext uri="{FF2B5EF4-FFF2-40B4-BE49-F238E27FC236}">
                    <a16:creationId xmlns:a16="http://schemas.microsoft.com/office/drawing/2014/main" id="{0B8CD068-9735-E7C2-381D-D3E9439ED47E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D4DA4802-D758-BA75-E304-8E81144123EF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37100" y="518428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78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83CEC562-6361-B64E-C500-7919A5C2860C}"/>
              </a:ext>
            </a:extLst>
          </p:cNvPr>
          <p:cNvGrpSpPr/>
          <p:nvPr/>
        </p:nvGrpSpPr>
        <p:grpSpPr>
          <a:xfrm>
            <a:off x="6529709" y="424858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B21078AA-155E-A032-9FF8-8F053F60E8D3}"/>
                </a:ext>
              </a:extLst>
            </p:cNvPr>
            <p:cNvSpPr/>
            <p:nvPr/>
          </p:nvSpPr>
          <p:spPr>
            <a:xfrm rot="20841020" flipH="1">
              <a:off x="7758151" y="3560498"/>
              <a:ext cx="237535" cy="318634"/>
            </a:xfrm>
            <a:custGeom>
              <a:avLst/>
              <a:gdLst>
                <a:gd name="connsiteX0" fmla="*/ 19467 w 265988"/>
                <a:gd name="connsiteY0" fmla="*/ 222583 h 319333"/>
                <a:gd name="connsiteX1" fmla="*/ 10675 w 265988"/>
                <a:gd name="connsiteY1" fmla="*/ 301713 h 319333"/>
                <a:gd name="connsiteX2" fmla="*/ 54636 w 265988"/>
                <a:gd name="connsiteY2" fmla="*/ 310506 h 319333"/>
                <a:gd name="connsiteX3" fmla="*/ 195313 w 265988"/>
                <a:gd name="connsiteY3" fmla="*/ 196206 h 319333"/>
                <a:gd name="connsiteX4" fmla="*/ 265652 w 265988"/>
                <a:gd name="connsiteY4" fmla="*/ 2775 h 319333"/>
                <a:gd name="connsiteX5" fmla="*/ 212898 w 265988"/>
                <a:gd name="connsiteY5" fmla="*/ 90698 h 319333"/>
                <a:gd name="connsiteX6" fmla="*/ 19467 w 265988"/>
                <a:gd name="connsiteY6" fmla="*/ 222583 h 319333"/>
                <a:gd name="connsiteX0" fmla="*/ 15513 w 261780"/>
                <a:gd name="connsiteY0" fmla="*/ 221884 h 318634"/>
                <a:gd name="connsiteX1" fmla="*/ 6721 w 261780"/>
                <a:gd name="connsiteY1" fmla="*/ 301014 h 318634"/>
                <a:gd name="connsiteX2" fmla="*/ 50682 w 261780"/>
                <a:gd name="connsiteY2" fmla="*/ 309807 h 318634"/>
                <a:gd name="connsiteX3" fmla="*/ 191359 w 261780"/>
                <a:gd name="connsiteY3" fmla="*/ 195507 h 318634"/>
                <a:gd name="connsiteX4" fmla="*/ 261698 w 261780"/>
                <a:gd name="connsiteY4" fmla="*/ 2076 h 318634"/>
                <a:gd name="connsiteX5" fmla="*/ 149413 w 261780"/>
                <a:gd name="connsiteY5" fmla="*/ 118574 h 318634"/>
                <a:gd name="connsiteX6" fmla="*/ 15513 w 261780"/>
                <a:gd name="connsiteY6" fmla="*/ 221884 h 31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780" h="318634">
                  <a:moveTo>
                    <a:pt x="15513" y="221884"/>
                  </a:moveTo>
                  <a:cubicBezTo>
                    <a:pt x="-8269" y="252291"/>
                    <a:pt x="859" y="286360"/>
                    <a:pt x="6721" y="301014"/>
                  </a:cubicBezTo>
                  <a:cubicBezTo>
                    <a:pt x="12583" y="315668"/>
                    <a:pt x="19909" y="327392"/>
                    <a:pt x="50682" y="309807"/>
                  </a:cubicBezTo>
                  <a:cubicBezTo>
                    <a:pt x="81455" y="292223"/>
                    <a:pt x="156190" y="246795"/>
                    <a:pt x="191359" y="195507"/>
                  </a:cubicBezTo>
                  <a:cubicBezTo>
                    <a:pt x="226528" y="144219"/>
                    <a:pt x="258767" y="19661"/>
                    <a:pt x="261698" y="2076"/>
                  </a:cubicBezTo>
                  <a:cubicBezTo>
                    <a:pt x="264629" y="-15509"/>
                    <a:pt x="188979" y="83405"/>
                    <a:pt x="149413" y="118574"/>
                  </a:cubicBezTo>
                  <a:cubicBezTo>
                    <a:pt x="109848" y="153743"/>
                    <a:pt x="39295" y="191477"/>
                    <a:pt x="15513" y="22188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DDF7055E-615E-74F5-CF35-F8791318B18D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B495444-26BD-D21F-21F3-ABFCEC9A422F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7BF5EB8E-B5BA-6179-72CB-A0660746760C}"/>
                </a:ext>
              </a:extLst>
            </p:cNvPr>
            <p:cNvSpPr/>
            <p:nvPr/>
          </p:nvSpPr>
          <p:spPr>
            <a:xfrm>
              <a:off x="8275633" y="3453302"/>
              <a:ext cx="261780" cy="318634"/>
            </a:xfrm>
            <a:custGeom>
              <a:avLst/>
              <a:gdLst>
                <a:gd name="connsiteX0" fmla="*/ 19467 w 265988"/>
                <a:gd name="connsiteY0" fmla="*/ 222583 h 319333"/>
                <a:gd name="connsiteX1" fmla="*/ 10675 w 265988"/>
                <a:gd name="connsiteY1" fmla="*/ 301713 h 319333"/>
                <a:gd name="connsiteX2" fmla="*/ 54636 w 265988"/>
                <a:gd name="connsiteY2" fmla="*/ 310506 h 319333"/>
                <a:gd name="connsiteX3" fmla="*/ 195313 w 265988"/>
                <a:gd name="connsiteY3" fmla="*/ 196206 h 319333"/>
                <a:gd name="connsiteX4" fmla="*/ 265652 w 265988"/>
                <a:gd name="connsiteY4" fmla="*/ 2775 h 319333"/>
                <a:gd name="connsiteX5" fmla="*/ 212898 w 265988"/>
                <a:gd name="connsiteY5" fmla="*/ 90698 h 319333"/>
                <a:gd name="connsiteX6" fmla="*/ 19467 w 265988"/>
                <a:gd name="connsiteY6" fmla="*/ 222583 h 319333"/>
                <a:gd name="connsiteX0" fmla="*/ 15513 w 261780"/>
                <a:gd name="connsiteY0" fmla="*/ 221884 h 318634"/>
                <a:gd name="connsiteX1" fmla="*/ 6721 w 261780"/>
                <a:gd name="connsiteY1" fmla="*/ 301014 h 318634"/>
                <a:gd name="connsiteX2" fmla="*/ 50682 w 261780"/>
                <a:gd name="connsiteY2" fmla="*/ 309807 h 318634"/>
                <a:gd name="connsiteX3" fmla="*/ 191359 w 261780"/>
                <a:gd name="connsiteY3" fmla="*/ 195507 h 318634"/>
                <a:gd name="connsiteX4" fmla="*/ 261698 w 261780"/>
                <a:gd name="connsiteY4" fmla="*/ 2076 h 318634"/>
                <a:gd name="connsiteX5" fmla="*/ 149413 w 261780"/>
                <a:gd name="connsiteY5" fmla="*/ 118574 h 318634"/>
                <a:gd name="connsiteX6" fmla="*/ 15513 w 261780"/>
                <a:gd name="connsiteY6" fmla="*/ 221884 h 31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780" h="318634">
                  <a:moveTo>
                    <a:pt x="15513" y="221884"/>
                  </a:moveTo>
                  <a:cubicBezTo>
                    <a:pt x="-8269" y="252291"/>
                    <a:pt x="859" y="286360"/>
                    <a:pt x="6721" y="301014"/>
                  </a:cubicBezTo>
                  <a:cubicBezTo>
                    <a:pt x="12583" y="315668"/>
                    <a:pt x="19909" y="327392"/>
                    <a:pt x="50682" y="309807"/>
                  </a:cubicBezTo>
                  <a:cubicBezTo>
                    <a:pt x="81455" y="292223"/>
                    <a:pt x="156190" y="246795"/>
                    <a:pt x="191359" y="195507"/>
                  </a:cubicBezTo>
                  <a:cubicBezTo>
                    <a:pt x="226528" y="144219"/>
                    <a:pt x="258767" y="19661"/>
                    <a:pt x="261698" y="2076"/>
                  </a:cubicBezTo>
                  <a:cubicBezTo>
                    <a:pt x="264629" y="-15509"/>
                    <a:pt x="188979" y="83405"/>
                    <a:pt x="149413" y="118574"/>
                  </a:cubicBezTo>
                  <a:cubicBezTo>
                    <a:pt x="109848" y="153743"/>
                    <a:pt x="39295" y="191477"/>
                    <a:pt x="15513" y="22188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DB5304E-0FFB-F24D-077A-FB1C668D27C4}"/>
              </a:ext>
            </a:extLst>
          </p:cNvPr>
          <p:cNvGrpSpPr/>
          <p:nvPr/>
        </p:nvGrpSpPr>
        <p:grpSpPr>
          <a:xfrm>
            <a:off x="6591836" y="3031069"/>
            <a:ext cx="2851376" cy="2362804"/>
            <a:chOff x="3168662" y="1576419"/>
            <a:chExt cx="2851376" cy="236280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F69FD4F-8811-1925-3E2B-6BE5B5E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662" y="157641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0C934C24-88FA-9F8B-5450-563249B5C441}"/>
                </a:ext>
              </a:extLst>
            </p:cNvPr>
            <p:cNvSpPr/>
            <p:nvPr/>
          </p:nvSpPr>
          <p:spPr>
            <a:xfrm>
              <a:off x="4209720" y="1733415"/>
              <a:ext cx="659936" cy="641715"/>
            </a:xfrm>
            <a:custGeom>
              <a:avLst/>
              <a:gdLst>
                <a:gd name="connsiteX0" fmla="*/ 576593 w 659936"/>
                <a:gd name="connsiteY0" fmla="*/ 566873 h 641715"/>
                <a:gd name="connsiteX1" fmla="*/ 533730 w 659936"/>
                <a:gd name="connsiteY1" fmla="*/ 366848 h 641715"/>
                <a:gd name="connsiteX2" fmla="*/ 590880 w 659936"/>
                <a:gd name="connsiteY2" fmla="*/ 223973 h 641715"/>
                <a:gd name="connsiteX3" fmla="*/ 648030 w 659936"/>
                <a:gd name="connsiteY3" fmla="*/ 133485 h 641715"/>
                <a:gd name="connsiteX4" fmla="*/ 609930 w 659936"/>
                <a:gd name="connsiteY4" fmla="*/ 135 h 641715"/>
                <a:gd name="connsiteX5" fmla="*/ 171780 w 659936"/>
                <a:gd name="connsiteY5" fmla="*/ 109673 h 641715"/>
                <a:gd name="connsiteX6" fmla="*/ 5093 w 659936"/>
                <a:gd name="connsiteY6" fmla="*/ 176348 h 641715"/>
                <a:gd name="connsiteX7" fmla="*/ 52718 w 659936"/>
                <a:gd name="connsiteY7" fmla="*/ 295410 h 641715"/>
                <a:gd name="connsiteX8" fmla="*/ 152730 w 659936"/>
                <a:gd name="connsiteY8" fmla="*/ 357323 h 641715"/>
                <a:gd name="connsiteX9" fmla="*/ 257505 w 659936"/>
                <a:gd name="connsiteY9" fmla="*/ 628785 h 641715"/>
                <a:gd name="connsiteX10" fmla="*/ 576593 w 659936"/>
                <a:gd name="connsiteY10" fmla="*/ 566873 h 64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936" h="641715">
                  <a:moveTo>
                    <a:pt x="576593" y="566873"/>
                  </a:moveTo>
                  <a:cubicBezTo>
                    <a:pt x="622631" y="523217"/>
                    <a:pt x="531349" y="423998"/>
                    <a:pt x="533730" y="366848"/>
                  </a:cubicBezTo>
                  <a:cubicBezTo>
                    <a:pt x="536111" y="309698"/>
                    <a:pt x="571830" y="262867"/>
                    <a:pt x="590880" y="223973"/>
                  </a:cubicBezTo>
                  <a:cubicBezTo>
                    <a:pt x="609930" y="185079"/>
                    <a:pt x="644855" y="170791"/>
                    <a:pt x="648030" y="133485"/>
                  </a:cubicBezTo>
                  <a:cubicBezTo>
                    <a:pt x="651205" y="96179"/>
                    <a:pt x="689305" y="4104"/>
                    <a:pt x="609930" y="135"/>
                  </a:cubicBezTo>
                  <a:cubicBezTo>
                    <a:pt x="530555" y="-3834"/>
                    <a:pt x="272586" y="80304"/>
                    <a:pt x="171780" y="109673"/>
                  </a:cubicBezTo>
                  <a:cubicBezTo>
                    <a:pt x="70974" y="139042"/>
                    <a:pt x="24937" y="145392"/>
                    <a:pt x="5093" y="176348"/>
                  </a:cubicBezTo>
                  <a:cubicBezTo>
                    <a:pt x="-14751" y="207304"/>
                    <a:pt x="28112" y="265247"/>
                    <a:pt x="52718" y="295410"/>
                  </a:cubicBezTo>
                  <a:cubicBezTo>
                    <a:pt x="77324" y="325572"/>
                    <a:pt x="118599" y="301761"/>
                    <a:pt x="152730" y="357323"/>
                  </a:cubicBezTo>
                  <a:cubicBezTo>
                    <a:pt x="186861" y="412885"/>
                    <a:pt x="187655" y="589891"/>
                    <a:pt x="257505" y="628785"/>
                  </a:cubicBezTo>
                  <a:cubicBezTo>
                    <a:pt x="327355" y="667679"/>
                    <a:pt x="530555" y="610529"/>
                    <a:pt x="576593" y="5668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D45B204-6505-31C4-5627-2C66DF072B82}"/>
                </a:ext>
              </a:extLst>
            </p:cNvPr>
            <p:cNvSpPr/>
            <p:nvPr/>
          </p:nvSpPr>
          <p:spPr>
            <a:xfrm>
              <a:off x="4439462" y="2300225"/>
              <a:ext cx="369780" cy="134102"/>
            </a:xfrm>
            <a:custGeom>
              <a:avLst/>
              <a:gdLst>
                <a:gd name="connsiteX0" fmla="*/ 327765 w 369780"/>
                <a:gd name="connsiteY0" fmla="*/ 76296 h 134102"/>
                <a:gd name="connsiteX1" fmla="*/ 337290 w 369780"/>
                <a:gd name="connsiteY1" fmla="*/ 96 h 134102"/>
                <a:gd name="connsiteX2" fmla="*/ 32490 w 369780"/>
                <a:gd name="connsiteY2" fmla="*/ 62009 h 134102"/>
                <a:gd name="connsiteX3" fmla="*/ 42015 w 369780"/>
                <a:gd name="connsiteY3" fmla="*/ 133446 h 134102"/>
                <a:gd name="connsiteX4" fmla="*/ 327765 w 369780"/>
                <a:gd name="connsiteY4" fmla="*/ 76296 h 13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780" h="134102">
                  <a:moveTo>
                    <a:pt x="327765" y="76296"/>
                  </a:moveTo>
                  <a:cubicBezTo>
                    <a:pt x="376977" y="54071"/>
                    <a:pt x="386502" y="2477"/>
                    <a:pt x="337290" y="96"/>
                  </a:cubicBezTo>
                  <a:cubicBezTo>
                    <a:pt x="288078" y="-2285"/>
                    <a:pt x="81702" y="39784"/>
                    <a:pt x="32490" y="62009"/>
                  </a:cubicBezTo>
                  <a:cubicBezTo>
                    <a:pt x="-16722" y="84234"/>
                    <a:pt x="-7198" y="127096"/>
                    <a:pt x="42015" y="133446"/>
                  </a:cubicBezTo>
                  <a:cubicBezTo>
                    <a:pt x="91228" y="139796"/>
                    <a:pt x="278553" y="98521"/>
                    <a:pt x="327765" y="762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C62DFDF-C217-FA4B-6CBF-2EC0AD95D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08350" y="1796334"/>
              <a:ext cx="2772000" cy="1754222"/>
              <a:chOff x="2199865" y="1644899"/>
              <a:chExt cx="3952832" cy="2501492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4E9C84A5-7499-BA45-4160-4A3D92BA65C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1A0D081-1D08-FEFA-290F-FD299B7B76A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1B66BAA-9963-C466-0A1A-802CDE01975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B1535F7-D9DE-780F-275E-7B8531BEAE5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CEC11C-173B-14AD-C2D6-5985B531BFD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787D9738-AC51-5E10-14BE-4EB2CF2356DD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5E2BDAF8-4B56-5AB1-5F1F-60B26467C6B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BB12504-4186-A2C4-303E-28327EADD12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BBC1E6BF-EA13-4C8D-E8DD-27E6C6B57C7A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7BD1DD8-59B7-1072-07F9-E0901FAA88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D98AE4E-F6BF-4C49-A407-C353FD5FA51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03E2A901-2E90-DCC9-2084-1449819592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77C87811-5161-9A7E-54A5-DE1E4262461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6FFE206-7C37-E599-DA59-3209F0C579D5}"/>
              </a:ext>
            </a:extLst>
          </p:cNvPr>
          <p:cNvGrpSpPr/>
          <p:nvPr/>
        </p:nvGrpSpPr>
        <p:grpSpPr>
          <a:xfrm>
            <a:off x="3491451" y="409461"/>
            <a:ext cx="2851376" cy="2362804"/>
            <a:chOff x="6699262" y="3055969"/>
            <a:chExt cx="2851376" cy="2362804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A606F72E-3656-AFD9-F9C5-E6CFEC0BD6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89B81709-2181-69B4-D4E3-2CB08B5B282B}"/>
                </a:ext>
              </a:extLst>
            </p:cNvPr>
            <p:cNvSpPr/>
            <p:nvPr/>
          </p:nvSpPr>
          <p:spPr>
            <a:xfrm>
              <a:off x="8079863" y="3120990"/>
              <a:ext cx="1197940" cy="1376197"/>
            </a:xfrm>
            <a:custGeom>
              <a:avLst/>
              <a:gdLst>
                <a:gd name="connsiteX0" fmla="*/ 512 w 1197940"/>
                <a:gd name="connsiteY0" fmla="*/ 35 h 1376197"/>
                <a:gd name="connsiteX1" fmla="*/ 203712 w 1197940"/>
                <a:gd name="connsiteY1" fmla="*/ 107985 h 1376197"/>
                <a:gd name="connsiteX2" fmla="*/ 346587 w 1197940"/>
                <a:gd name="connsiteY2" fmla="*/ 288960 h 1376197"/>
                <a:gd name="connsiteX3" fmla="*/ 460887 w 1197940"/>
                <a:gd name="connsiteY3" fmla="*/ 400085 h 1376197"/>
                <a:gd name="connsiteX4" fmla="*/ 692662 w 1197940"/>
                <a:gd name="connsiteY4" fmla="*/ 549310 h 1376197"/>
                <a:gd name="connsiteX5" fmla="*/ 908562 w 1197940"/>
                <a:gd name="connsiteY5" fmla="*/ 1298610 h 1376197"/>
                <a:gd name="connsiteX6" fmla="*/ 962537 w 1197940"/>
                <a:gd name="connsiteY6" fmla="*/ 1358935 h 1376197"/>
                <a:gd name="connsiteX7" fmla="*/ 1006987 w 1197940"/>
                <a:gd name="connsiteY7" fmla="*/ 1355760 h 1376197"/>
                <a:gd name="connsiteX8" fmla="*/ 1016512 w 1197940"/>
                <a:gd name="connsiteY8" fmla="*/ 1320835 h 1376197"/>
                <a:gd name="connsiteX9" fmla="*/ 1054612 w 1197940"/>
                <a:gd name="connsiteY9" fmla="*/ 1304960 h 1376197"/>
                <a:gd name="connsiteX10" fmla="*/ 1089537 w 1197940"/>
                <a:gd name="connsiteY10" fmla="*/ 1254160 h 1376197"/>
                <a:gd name="connsiteX11" fmla="*/ 1121287 w 1197940"/>
                <a:gd name="connsiteY11" fmla="*/ 1241460 h 1376197"/>
                <a:gd name="connsiteX12" fmla="*/ 1118112 w 1197940"/>
                <a:gd name="connsiteY12" fmla="*/ 1206535 h 1376197"/>
                <a:gd name="connsiteX13" fmla="*/ 1168912 w 1197940"/>
                <a:gd name="connsiteY13" fmla="*/ 1177960 h 1376197"/>
                <a:gd name="connsiteX14" fmla="*/ 1168912 w 1197940"/>
                <a:gd name="connsiteY14" fmla="*/ 1143035 h 1376197"/>
                <a:gd name="connsiteX15" fmla="*/ 803787 w 1197940"/>
                <a:gd name="connsiteY15" fmla="*/ 463585 h 1376197"/>
                <a:gd name="connsiteX16" fmla="*/ 518037 w 1197940"/>
                <a:gd name="connsiteY16" fmla="*/ 295310 h 1376197"/>
                <a:gd name="connsiteX17" fmla="*/ 267212 w 1197940"/>
                <a:gd name="connsiteY17" fmla="*/ 98460 h 1376197"/>
                <a:gd name="connsiteX18" fmla="*/ 512 w 1197940"/>
                <a:gd name="connsiteY18" fmla="*/ 35 h 137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97940" h="1376197">
                  <a:moveTo>
                    <a:pt x="512" y="35"/>
                  </a:moveTo>
                  <a:cubicBezTo>
                    <a:pt x="-10071" y="1623"/>
                    <a:pt x="146033" y="59831"/>
                    <a:pt x="203712" y="107985"/>
                  </a:cubicBezTo>
                  <a:cubicBezTo>
                    <a:pt x="261391" y="156139"/>
                    <a:pt x="303725" y="240277"/>
                    <a:pt x="346587" y="288960"/>
                  </a:cubicBezTo>
                  <a:cubicBezTo>
                    <a:pt x="389449" y="337643"/>
                    <a:pt x="403208" y="356693"/>
                    <a:pt x="460887" y="400085"/>
                  </a:cubicBezTo>
                  <a:cubicBezTo>
                    <a:pt x="518566" y="443477"/>
                    <a:pt x="618050" y="399556"/>
                    <a:pt x="692662" y="549310"/>
                  </a:cubicBezTo>
                  <a:cubicBezTo>
                    <a:pt x="767274" y="699064"/>
                    <a:pt x="863583" y="1163673"/>
                    <a:pt x="908562" y="1298610"/>
                  </a:cubicBezTo>
                  <a:cubicBezTo>
                    <a:pt x="953541" y="1433548"/>
                    <a:pt x="946133" y="1349410"/>
                    <a:pt x="962537" y="1358935"/>
                  </a:cubicBezTo>
                  <a:cubicBezTo>
                    <a:pt x="978941" y="1368460"/>
                    <a:pt x="997991" y="1362110"/>
                    <a:pt x="1006987" y="1355760"/>
                  </a:cubicBezTo>
                  <a:cubicBezTo>
                    <a:pt x="1015983" y="1349410"/>
                    <a:pt x="1008575" y="1329302"/>
                    <a:pt x="1016512" y="1320835"/>
                  </a:cubicBezTo>
                  <a:cubicBezTo>
                    <a:pt x="1024450" y="1312368"/>
                    <a:pt x="1042441" y="1316073"/>
                    <a:pt x="1054612" y="1304960"/>
                  </a:cubicBezTo>
                  <a:cubicBezTo>
                    <a:pt x="1066783" y="1293847"/>
                    <a:pt x="1078425" y="1264743"/>
                    <a:pt x="1089537" y="1254160"/>
                  </a:cubicBezTo>
                  <a:cubicBezTo>
                    <a:pt x="1100649" y="1243577"/>
                    <a:pt x="1116525" y="1249398"/>
                    <a:pt x="1121287" y="1241460"/>
                  </a:cubicBezTo>
                  <a:cubicBezTo>
                    <a:pt x="1126050" y="1233523"/>
                    <a:pt x="1110175" y="1217118"/>
                    <a:pt x="1118112" y="1206535"/>
                  </a:cubicBezTo>
                  <a:cubicBezTo>
                    <a:pt x="1126049" y="1195952"/>
                    <a:pt x="1160445" y="1188543"/>
                    <a:pt x="1168912" y="1177960"/>
                  </a:cubicBezTo>
                  <a:cubicBezTo>
                    <a:pt x="1177379" y="1167377"/>
                    <a:pt x="1229766" y="1262097"/>
                    <a:pt x="1168912" y="1143035"/>
                  </a:cubicBezTo>
                  <a:cubicBezTo>
                    <a:pt x="1108058" y="1023973"/>
                    <a:pt x="912266" y="604872"/>
                    <a:pt x="803787" y="463585"/>
                  </a:cubicBezTo>
                  <a:cubicBezTo>
                    <a:pt x="695308" y="322298"/>
                    <a:pt x="607466" y="356164"/>
                    <a:pt x="518037" y="295310"/>
                  </a:cubicBezTo>
                  <a:cubicBezTo>
                    <a:pt x="428608" y="234456"/>
                    <a:pt x="348704" y="146085"/>
                    <a:pt x="267212" y="98460"/>
                  </a:cubicBezTo>
                  <a:cubicBezTo>
                    <a:pt x="185720" y="50835"/>
                    <a:pt x="11095" y="-1553"/>
                    <a:pt x="512" y="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51714897-8468-4D0B-7665-B326F0465FEC}"/>
                </a:ext>
              </a:extLst>
            </p:cNvPr>
            <p:cNvSpPr/>
            <p:nvPr/>
          </p:nvSpPr>
          <p:spPr>
            <a:xfrm rot="407835">
              <a:off x="7990955" y="3137547"/>
              <a:ext cx="399086" cy="868418"/>
            </a:xfrm>
            <a:custGeom>
              <a:avLst/>
              <a:gdLst>
                <a:gd name="connsiteX0" fmla="*/ 394890 w 399086"/>
                <a:gd name="connsiteY0" fmla="*/ 720992 h 868418"/>
                <a:gd name="connsiteX1" fmla="*/ 223440 w 399086"/>
                <a:gd name="connsiteY1" fmla="*/ 787667 h 868418"/>
                <a:gd name="connsiteX2" fmla="*/ 26590 w 399086"/>
                <a:gd name="connsiteY2" fmla="*/ 813067 h 868418"/>
                <a:gd name="connsiteX3" fmla="*/ 42465 w 399086"/>
                <a:gd name="connsiteY3" fmla="*/ 267 h 868418"/>
                <a:gd name="connsiteX4" fmla="*/ 394890 w 399086"/>
                <a:gd name="connsiteY4" fmla="*/ 720992 h 86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086" h="868418">
                  <a:moveTo>
                    <a:pt x="394890" y="720992"/>
                  </a:moveTo>
                  <a:cubicBezTo>
                    <a:pt x="425053" y="852225"/>
                    <a:pt x="284823" y="772321"/>
                    <a:pt x="223440" y="787667"/>
                  </a:cubicBezTo>
                  <a:cubicBezTo>
                    <a:pt x="162057" y="803013"/>
                    <a:pt x="56752" y="944300"/>
                    <a:pt x="26590" y="813067"/>
                  </a:cubicBezTo>
                  <a:cubicBezTo>
                    <a:pt x="-3573" y="681834"/>
                    <a:pt x="-19447" y="15084"/>
                    <a:pt x="42465" y="267"/>
                  </a:cubicBezTo>
                  <a:cubicBezTo>
                    <a:pt x="104377" y="-14550"/>
                    <a:pt x="364727" y="589759"/>
                    <a:pt x="394890" y="720992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EF89AD98-DA29-C4DF-63B1-EB8C0DEF91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F58C066-DC07-489A-62CA-EAD2DA4EE53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A7E3AC0F-3AE6-6BE6-3D13-9F419AAAEB1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6" name="Forme libre : forme 255">
                <a:extLst>
                  <a:ext uri="{FF2B5EF4-FFF2-40B4-BE49-F238E27FC236}">
                    <a16:creationId xmlns:a16="http://schemas.microsoft.com/office/drawing/2014/main" id="{ECBF0AFF-4CEE-51C4-CE81-FE3B99CCB6D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Forme libre : forme 271">
                <a:extLst>
                  <a:ext uri="{FF2B5EF4-FFF2-40B4-BE49-F238E27FC236}">
                    <a16:creationId xmlns:a16="http://schemas.microsoft.com/office/drawing/2014/main" id="{A805ED2B-1FE4-89F6-8E53-3D0F414F00E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3" name="Forme libre : forme 272">
                <a:extLst>
                  <a:ext uri="{FF2B5EF4-FFF2-40B4-BE49-F238E27FC236}">
                    <a16:creationId xmlns:a16="http://schemas.microsoft.com/office/drawing/2014/main" id="{BFEF07FA-D923-9E2D-A452-2DB16CFEC14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orme libre : forme 273">
                <a:extLst>
                  <a:ext uri="{FF2B5EF4-FFF2-40B4-BE49-F238E27FC236}">
                    <a16:creationId xmlns:a16="http://schemas.microsoft.com/office/drawing/2014/main" id="{779F62E6-FF33-A3F1-60DC-916A7A01408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Forme libre : forme 274">
                <a:extLst>
                  <a:ext uri="{FF2B5EF4-FFF2-40B4-BE49-F238E27FC236}">
                    <a16:creationId xmlns:a16="http://schemas.microsoft.com/office/drawing/2014/main" id="{42A0295D-5FC1-7642-09F9-4D47D3FA945A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6" name="Forme libre : forme 275">
                <a:extLst>
                  <a:ext uri="{FF2B5EF4-FFF2-40B4-BE49-F238E27FC236}">
                    <a16:creationId xmlns:a16="http://schemas.microsoft.com/office/drawing/2014/main" id="{A67B9636-A0D2-8F99-0238-4A012837E85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7" name="Forme libre : forme 276">
                <a:extLst>
                  <a:ext uri="{FF2B5EF4-FFF2-40B4-BE49-F238E27FC236}">
                    <a16:creationId xmlns:a16="http://schemas.microsoft.com/office/drawing/2014/main" id="{F16644F6-1236-AD4E-78D1-5657777F600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8" name="Forme libre : forme 277">
                <a:extLst>
                  <a:ext uri="{FF2B5EF4-FFF2-40B4-BE49-F238E27FC236}">
                    <a16:creationId xmlns:a16="http://schemas.microsoft.com/office/drawing/2014/main" id="{D841258B-5932-4C5D-55C5-96F278EAC2F7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9" name="Forme libre : forme 278">
                <a:extLst>
                  <a:ext uri="{FF2B5EF4-FFF2-40B4-BE49-F238E27FC236}">
                    <a16:creationId xmlns:a16="http://schemas.microsoft.com/office/drawing/2014/main" id="{EFEB1892-35CB-F05A-30F6-BC0D2253B0E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0" name="Forme libre : forme 279">
                <a:extLst>
                  <a:ext uri="{FF2B5EF4-FFF2-40B4-BE49-F238E27FC236}">
                    <a16:creationId xmlns:a16="http://schemas.microsoft.com/office/drawing/2014/main" id="{CB1E60BE-9204-E393-0729-B0AB2F53E893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orme libre : forme 280">
                <a:extLst>
                  <a:ext uri="{FF2B5EF4-FFF2-40B4-BE49-F238E27FC236}">
                    <a16:creationId xmlns:a16="http://schemas.microsoft.com/office/drawing/2014/main" id="{7649CB3A-824C-A915-FDEE-908A25DB8CE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82" name="Groupe 281">
            <a:extLst>
              <a:ext uri="{FF2B5EF4-FFF2-40B4-BE49-F238E27FC236}">
                <a16:creationId xmlns:a16="http://schemas.microsoft.com/office/drawing/2014/main" id="{E576047F-1A8F-A6D2-0267-CB06AD8309A7}"/>
              </a:ext>
            </a:extLst>
          </p:cNvPr>
          <p:cNvGrpSpPr/>
          <p:nvPr/>
        </p:nvGrpSpPr>
        <p:grpSpPr>
          <a:xfrm>
            <a:off x="484168" y="380186"/>
            <a:ext cx="2851376" cy="2362804"/>
            <a:chOff x="6699262" y="3055969"/>
            <a:chExt cx="2851376" cy="2362804"/>
          </a:xfrm>
        </p:grpSpPr>
        <p:sp>
          <p:nvSpPr>
            <p:cNvPr id="283" name="Rectangle : coins arrondis 282">
              <a:extLst>
                <a:ext uri="{FF2B5EF4-FFF2-40B4-BE49-F238E27FC236}">
                  <a16:creationId xmlns:a16="http://schemas.microsoft.com/office/drawing/2014/main" id="{65F1792B-1538-20DE-A32A-8D3D68205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4" name="Forme libre : forme 283">
              <a:extLst>
                <a:ext uri="{FF2B5EF4-FFF2-40B4-BE49-F238E27FC236}">
                  <a16:creationId xmlns:a16="http://schemas.microsoft.com/office/drawing/2014/main" id="{C543B982-DB53-C777-6B0A-AB29DC2FA47A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5" name="Groupe 284">
              <a:extLst>
                <a:ext uri="{FF2B5EF4-FFF2-40B4-BE49-F238E27FC236}">
                  <a16:creationId xmlns:a16="http://schemas.microsoft.com/office/drawing/2014/main" id="{93FE4738-635A-B186-8C78-82289A176B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5E38A279-12D3-0816-C0CE-A4C9FDA9B270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9" name="Forme libre : forme 288">
                <a:extLst>
                  <a:ext uri="{FF2B5EF4-FFF2-40B4-BE49-F238E27FC236}">
                    <a16:creationId xmlns:a16="http://schemas.microsoft.com/office/drawing/2014/main" id="{DE7F8CE4-97F9-BBD1-80A7-928DCDF2BD84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0" name="Forme libre : forme 289">
                <a:extLst>
                  <a:ext uri="{FF2B5EF4-FFF2-40B4-BE49-F238E27FC236}">
                    <a16:creationId xmlns:a16="http://schemas.microsoft.com/office/drawing/2014/main" id="{AE12B7E8-83CD-BCB3-A1E1-B39C1009105D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1" name="Forme libre : forme 290">
                <a:extLst>
                  <a:ext uri="{FF2B5EF4-FFF2-40B4-BE49-F238E27FC236}">
                    <a16:creationId xmlns:a16="http://schemas.microsoft.com/office/drawing/2014/main" id="{182B8E1E-C2E5-C3A3-8D6B-349725513F5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Forme libre : forme 291">
                <a:extLst>
                  <a:ext uri="{FF2B5EF4-FFF2-40B4-BE49-F238E27FC236}">
                    <a16:creationId xmlns:a16="http://schemas.microsoft.com/office/drawing/2014/main" id="{5BD7976F-A329-2682-6731-0F204EC19B9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Forme libre : forme 292">
                <a:extLst>
                  <a:ext uri="{FF2B5EF4-FFF2-40B4-BE49-F238E27FC236}">
                    <a16:creationId xmlns:a16="http://schemas.microsoft.com/office/drawing/2014/main" id="{4576B246-21DB-4966-2C78-0E321CE796DA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Forme libre : forme 293">
                <a:extLst>
                  <a:ext uri="{FF2B5EF4-FFF2-40B4-BE49-F238E27FC236}">
                    <a16:creationId xmlns:a16="http://schemas.microsoft.com/office/drawing/2014/main" id="{AE43553C-8A8E-776A-92F1-645842222CC3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Forme libre : forme 294">
                <a:extLst>
                  <a:ext uri="{FF2B5EF4-FFF2-40B4-BE49-F238E27FC236}">
                    <a16:creationId xmlns:a16="http://schemas.microsoft.com/office/drawing/2014/main" id="{EFB9590E-F6D0-BC78-C0E1-2AD6704B69D7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6" name="Forme libre : forme 295">
                <a:extLst>
                  <a:ext uri="{FF2B5EF4-FFF2-40B4-BE49-F238E27FC236}">
                    <a16:creationId xmlns:a16="http://schemas.microsoft.com/office/drawing/2014/main" id="{34FF219A-2977-C907-4587-F4B24E6E3E3F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7" name="Forme libre : forme 296">
                <a:extLst>
                  <a:ext uri="{FF2B5EF4-FFF2-40B4-BE49-F238E27FC236}">
                    <a16:creationId xmlns:a16="http://schemas.microsoft.com/office/drawing/2014/main" id="{41B92E3C-DB1D-977F-30D1-8F36B8918B21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8" name="Forme libre : forme 297">
                <a:extLst>
                  <a:ext uri="{FF2B5EF4-FFF2-40B4-BE49-F238E27FC236}">
                    <a16:creationId xmlns:a16="http://schemas.microsoft.com/office/drawing/2014/main" id="{10B52F81-DB57-3131-60FF-6FC10B8FC130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9" name="Forme libre : forme 298">
                <a:extLst>
                  <a:ext uri="{FF2B5EF4-FFF2-40B4-BE49-F238E27FC236}">
                    <a16:creationId xmlns:a16="http://schemas.microsoft.com/office/drawing/2014/main" id="{30EBF439-6871-C1A3-D82E-6A39D72FD7EF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0" name="Forme libre : forme 299">
                <a:extLst>
                  <a:ext uri="{FF2B5EF4-FFF2-40B4-BE49-F238E27FC236}">
                    <a16:creationId xmlns:a16="http://schemas.microsoft.com/office/drawing/2014/main" id="{415C2F4E-DFE1-D55D-1A3A-9F01225F986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86" name="Forme libre : forme 285">
              <a:extLst>
                <a:ext uri="{FF2B5EF4-FFF2-40B4-BE49-F238E27FC236}">
                  <a16:creationId xmlns:a16="http://schemas.microsoft.com/office/drawing/2014/main" id="{CA5026FB-1B0A-7754-46DF-2E9416227D98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Forme libre : forme 286">
              <a:extLst>
                <a:ext uri="{FF2B5EF4-FFF2-40B4-BE49-F238E27FC236}">
                  <a16:creationId xmlns:a16="http://schemas.microsoft.com/office/drawing/2014/main" id="{CE25F778-DC37-8664-6E21-5AFDB514EF5C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1" name="Groupe 300">
            <a:extLst>
              <a:ext uri="{FF2B5EF4-FFF2-40B4-BE49-F238E27FC236}">
                <a16:creationId xmlns:a16="http://schemas.microsoft.com/office/drawing/2014/main" id="{4DAB84A4-4943-74BF-3355-CC90C4908051}"/>
              </a:ext>
            </a:extLst>
          </p:cNvPr>
          <p:cNvGrpSpPr/>
          <p:nvPr/>
        </p:nvGrpSpPr>
        <p:grpSpPr>
          <a:xfrm>
            <a:off x="441646" y="2980311"/>
            <a:ext cx="2851376" cy="2362804"/>
            <a:chOff x="6699262" y="3055969"/>
            <a:chExt cx="2851376" cy="2362804"/>
          </a:xfrm>
        </p:grpSpPr>
        <p:sp>
          <p:nvSpPr>
            <p:cNvPr id="302" name="Rectangle : coins arrondis 301">
              <a:extLst>
                <a:ext uri="{FF2B5EF4-FFF2-40B4-BE49-F238E27FC236}">
                  <a16:creationId xmlns:a16="http://schemas.microsoft.com/office/drawing/2014/main" id="{2182ADAA-6860-CF58-502E-4391ACA06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03" name="Forme libre : forme 302">
              <a:extLst>
                <a:ext uri="{FF2B5EF4-FFF2-40B4-BE49-F238E27FC236}">
                  <a16:creationId xmlns:a16="http://schemas.microsoft.com/office/drawing/2014/main" id="{E3BC60CD-0C63-C398-3652-BE582342922B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Forme libre : forme 303">
              <a:extLst>
                <a:ext uri="{FF2B5EF4-FFF2-40B4-BE49-F238E27FC236}">
                  <a16:creationId xmlns:a16="http://schemas.microsoft.com/office/drawing/2014/main" id="{50B45F95-B3DA-E952-ABF7-393A11464BF1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05" name="Groupe 304">
              <a:extLst>
                <a:ext uri="{FF2B5EF4-FFF2-40B4-BE49-F238E27FC236}">
                  <a16:creationId xmlns:a16="http://schemas.microsoft.com/office/drawing/2014/main" id="{AE639E6F-523B-795B-3D4A-C10DA179A2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11182EA0-E44D-912C-0ACD-664EFD984C3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7" name="Forme libre : forme 306">
                <a:extLst>
                  <a:ext uri="{FF2B5EF4-FFF2-40B4-BE49-F238E27FC236}">
                    <a16:creationId xmlns:a16="http://schemas.microsoft.com/office/drawing/2014/main" id="{986915DB-55A9-767C-56B6-79F9DCE0F1E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8" name="Forme libre : forme 307">
                <a:extLst>
                  <a:ext uri="{FF2B5EF4-FFF2-40B4-BE49-F238E27FC236}">
                    <a16:creationId xmlns:a16="http://schemas.microsoft.com/office/drawing/2014/main" id="{BC4ACA9C-EF11-35BF-FA93-8955B113222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9" name="Forme libre : forme 308">
                <a:extLst>
                  <a:ext uri="{FF2B5EF4-FFF2-40B4-BE49-F238E27FC236}">
                    <a16:creationId xmlns:a16="http://schemas.microsoft.com/office/drawing/2014/main" id="{48EE87B6-868F-B020-D8BA-744EE25F7C7B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Forme libre : forme 309">
                <a:extLst>
                  <a:ext uri="{FF2B5EF4-FFF2-40B4-BE49-F238E27FC236}">
                    <a16:creationId xmlns:a16="http://schemas.microsoft.com/office/drawing/2014/main" id="{F84A9B78-D66F-3C2B-AB3D-C23EB872281F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Forme libre : forme 310">
                <a:extLst>
                  <a:ext uri="{FF2B5EF4-FFF2-40B4-BE49-F238E27FC236}">
                    <a16:creationId xmlns:a16="http://schemas.microsoft.com/office/drawing/2014/main" id="{E02ADCA7-6302-D693-293F-FA35139246E0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2" name="Forme libre : forme 311">
                <a:extLst>
                  <a:ext uri="{FF2B5EF4-FFF2-40B4-BE49-F238E27FC236}">
                    <a16:creationId xmlns:a16="http://schemas.microsoft.com/office/drawing/2014/main" id="{AF820FF2-540B-273E-5C44-EAB90C4AD26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3" name="Forme libre : forme 312">
                <a:extLst>
                  <a:ext uri="{FF2B5EF4-FFF2-40B4-BE49-F238E27FC236}">
                    <a16:creationId xmlns:a16="http://schemas.microsoft.com/office/drawing/2014/main" id="{B20CC03C-904B-1092-15DA-CB3E2D9224D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4" name="Forme libre : forme 313">
                <a:extLst>
                  <a:ext uri="{FF2B5EF4-FFF2-40B4-BE49-F238E27FC236}">
                    <a16:creationId xmlns:a16="http://schemas.microsoft.com/office/drawing/2014/main" id="{72357F03-1242-3B50-7B6C-BF7E8B56FF8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5" name="Forme libre : forme 314">
                <a:extLst>
                  <a:ext uri="{FF2B5EF4-FFF2-40B4-BE49-F238E27FC236}">
                    <a16:creationId xmlns:a16="http://schemas.microsoft.com/office/drawing/2014/main" id="{8A8AA0A0-CD8C-D947-EB22-8931D91A656A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6" name="Forme libre : forme 315">
                <a:extLst>
                  <a:ext uri="{FF2B5EF4-FFF2-40B4-BE49-F238E27FC236}">
                    <a16:creationId xmlns:a16="http://schemas.microsoft.com/office/drawing/2014/main" id="{480656D2-1BE9-3F42-1D68-BF6DD7175EA8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7" name="Forme libre : forme 316">
                <a:extLst>
                  <a:ext uri="{FF2B5EF4-FFF2-40B4-BE49-F238E27FC236}">
                    <a16:creationId xmlns:a16="http://schemas.microsoft.com/office/drawing/2014/main" id="{EFCC27BF-C0F8-8445-444E-24FE014CC301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8" name="Forme libre : forme 317">
                <a:extLst>
                  <a:ext uri="{FF2B5EF4-FFF2-40B4-BE49-F238E27FC236}">
                    <a16:creationId xmlns:a16="http://schemas.microsoft.com/office/drawing/2014/main" id="{A339F884-59BA-4A90-E40B-14D9D37B088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38" name="Groupe 337">
            <a:extLst>
              <a:ext uri="{FF2B5EF4-FFF2-40B4-BE49-F238E27FC236}">
                <a16:creationId xmlns:a16="http://schemas.microsoft.com/office/drawing/2014/main" id="{52322057-8CFB-DC3C-CBEA-971E3181D4AE}"/>
              </a:ext>
            </a:extLst>
          </p:cNvPr>
          <p:cNvGrpSpPr/>
          <p:nvPr/>
        </p:nvGrpSpPr>
        <p:grpSpPr>
          <a:xfrm>
            <a:off x="3549038" y="3041290"/>
            <a:ext cx="2851376" cy="2362804"/>
            <a:chOff x="3549038" y="3041290"/>
            <a:chExt cx="2851376" cy="2362804"/>
          </a:xfrm>
        </p:grpSpPr>
        <p:sp>
          <p:nvSpPr>
            <p:cNvPr id="320" name="Rectangle : coins arrondis 319">
              <a:extLst>
                <a:ext uri="{FF2B5EF4-FFF2-40B4-BE49-F238E27FC236}">
                  <a16:creationId xmlns:a16="http://schemas.microsoft.com/office/drawing/2014/main" id="{96F430DF-8BEB-AA1A-FA63-FCF2E467D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9038" y="3041290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1" name="Forme libre : forme 320">
              <a:extLst>
                <a:ext uri="{FF2B5EF4-FFF2-40B4-BE49-F238E27FC236}">
                  <a16:creationId xmlns:a16="http://schemas.microsoft.com/office/drawing/2014/main" id="{25CE9766-80ED-3730-0959-23E9F50D420D}"/>
                </a:ext>
              </a:extLst>
            </p:cNvPr>
            <p:cNvSpPr/>
            <p:nvPr/>
          </p:nvSpPr>
          <p:spPr>
            <a:xfrm rot="4647290">
              <a:off x="4529583" y="3402287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2" name="Forme libre : forme 321">
              <a:extLst>
                <a:ext uri="{FF2B5EF4-FFF2-40B4-BE49-F238E27FC236}">
                  <a16:creationId xmlns:a16="http://schemas.microsoft.com/office/drawing/2014/main" id="{BFE8D4F0-F1E1-919B-700E-CEC4B0DC6A31}"/>
                </a:ext>
              </a:extLst>
            </p:cNvPr>
            <p:cNvSpPr/>
            <p:nvPr/>
          </p:nvSpPr>
          <p:spPr>
            <a:xfrm>
              <a:off x="4755014" y="3564849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Forme libre : forme 322">
              <a:extLst>
                <a:ext uri="{FF2B5EF4-FFF2-40B4-BE49-F238E27FC236}">
                  <a16:creationId xmlns:a16="http://schemas.microsoft.com/office/drawing/2014/main" id="{047505C7-F4FD-6B16-6212-793733BF2D59}"/>
                </a:ext>
              </a:extLst>
            </p:cNvPr>
            <p:cNvSpPr/>
            <p:nvPr/>
          </p:nvSpPr>
          <p:spPr>
            <a:xfrm rot="1815787">
              <a:off x="3816952" y="3922025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4" name="Forme libre : forme 323">
              <a:extLst>
                <a:ext uri="{FF2B5EF4-FFF2-40B4-BE49-F238E27FC236}">
                  <a16:creationId xmlns:a16="http://schemas.microsoft.com/office/drawing/2014/main" id="{22338432-AAA0-2FB3-4B35-44EEF361BC95}"/>
                </a:ext>
              </a:extLst>
            </p:cNvPr>
            <p:cNvSpPr/>
            <p:nvPr/>
          </p:nvSpPr>
          <p:spPr>
            <a:xfrm rot="19609370" flipH="1">
              <a:off x="5188453" y="3768116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5" name="Forme libre : forme 324">
              <a:extLst>
                <a:ext uri="{FF2B5EF4-FFF2-40B4-BE49-F238E27FC236}">
                  <a16:creationId xmlns:a16="http://schemas.microsoft.com/office/drawing/2014/main" id="{3B14049E-DD87-E931-4E9B-51A261A8B40F}"/>
                </a:ext>
              </a:extLst>
            </p:cNvPr>
            <p:cNvSpPr/>
            <p:nvPr/>
          </p:nvSpPr>
          <p:spPr>
            <a:xfrm rot="20507826" flipH="1">
              <a:off x="5172439" y="3681070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Forme libre : forme 325">
              <a:extLst>
                <a:ext uri="{FF2B5EF4-FFF2-40B4-BE49-F238E27FC236}">
                  <a16:creationId xmlns:a16="http://schemas.microsoft.com/office/drawing/2014/main" id="{4AE72ADD-6B3C-066B-E6CD-E06577D79721}"/>
                </a:ext>
              </a:extLst>
            </p:cNvPr>
            <p:cNvSpPr/>
            <p:nvPr/>
          </p:nvSpPr>
          <p:spPr>
            <a:xfrm rot="2076891">
              <a:off x="4646275" y="4648940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Forme libre : forme 326">
              <a:extLst>
                <a:ext uri="{FF2B5EF4-FFF2-40B4-BE49-F238E27FC236}">
                  <a16:creationId xmlns:a16="http://schemas.microsoft.com/office/drawing/2014/main" id="{373C3340-389D-30B2-4DFD-F0A8E49CC844}"/>
                </a:ext>
              </a:extLst>
            </p:cNvPr>
            <p:cNvSpPr/>
            <p:nvPr/>
          </p:nvSpPr>
          <p:spPr>
            <a:xfrm rot="8732874" flipV="1">
              <a:off x="4914909" y="4567714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Forme libre : forme 327">
              <a:extLst>
                <a:ext uri="{FF2B5EF4-FFF2-40B4-BE49-F238E27FC236}">
                  <a16:creationId xmlns:a16="http://schemas.microsoft.com/office/drawing/2014/main" id="{99146C9E-BFE7-79D5-620A-38EC3CD44CF2}"/>
                </a:ext>
              </a:extLst>
            </p:cNvPr>
            <p:cNvSpPr/>
            <p:nvPr/>
          </p:nvSpPr>
          <p:spPr>
            <a:xfrm rot="1581382">
              <a:off x="5263965" y="3373831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9" name="Forme libre : forme 328">
              <a:extLst>
                <a:ext uri="{FF2B5EF4-FFF2-40B4-BE49-F238E27FC236}">
                  <a16:creationId xmlns:a16="http://schemas.microsoft.com/office/drawing/2014/main" id="{C603A181-F6EC-2A38-3E4A-0348ED5CA9B3}"/>
                </a:ext>
              </a:extLst>
            </p:cNvPr>
            <p:cNvSpPr/>
            <p:nvPr/>
          </p:nvSpPr>
          <p:spPr>
            <a:xfrm rot="6530464">
              <a:off x="5800034" y="3273142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0" name="Forme libre : forme 329">
              <a:extLst>
                <a:ext uri="{FF2B5EF4-FFF2-40B4-BE49-F238E27FC236}">
                  <a16:creationId xmlns:a16="http://schemas.microsoft.com/office/drawing/2014/main" id="{02F064EE-13B2-518F-71FD-F2DBC7C983EF}"/>
                </a:ext>
              </a:extLst>
            </p:cNvPr>
            <p:cNvSpPr/>
            <p:nvPr/>
          </p:nvSpPr>
          <p:spPr>
            <a:xfrm rot="9294992">
              <a:off x="6203354" y="3781571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1" name="Forme libre : forme 330">
              <a:extLst>
                <a:ext uri="{FF2B5EF4-FFF2-40B4-BE49-F238E27FC236}">
                  <a16:creationId xmlns:a16="http://schemas.microsoft.com/office/drawing/2014/main" id="{C98E8BDB-F2E8-1C6B-A22D-78E6FB4D6A9C}"/>
                </a:ext>
              </a:extLst>
            </p:cNvPr>
            <p:cNvSpPr/>
            <p:nvPr/>
          </p:nvSpPr>
          <p:spPr>
            <a:xfrm rot="1674075">
              <a:off x="4407404" y="326120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2" name="Forme libre : forme 331">
              <a:extLst>
                <a:ext uri="{FF2B5EF4-FFF2-40B4-BE49-F238E27FC236}">
                  <a16:creationId xmlns:a16="http://schemas.microsoft.com/office/drawing/2014/main" id="{043017C2-695F-6DFC-C785-17037F85F483}"/>
                </a:ext>
              </a:extLst>
            </p:cNvPr>
            <p:cNvSpPr/>
            <p:nvPr/>
          </p:nvSpPr>
          <p:spPr>
            <a:xfrm rot="3974451">
              <a:off x="3860578" y="3595198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3" name="Forme libre : forme 332">
              <a:extLst>
                <a:ext uri="{FF2B5EF4-FFF2-40B4-BE49-F238E27FC236}">
                  <a16:creationId xmlns:a16="http://schemas.microsoft.com/office/drawing/2014/main" id="{2CBDA5A0-F5BA-6C89-787E-F66E137362B9}"/>
                </a:ext>
              </a:extLst>
            </p:cNvPr>
            <p:cNvSpPr/>
            <p:nvPr/>
          </p:nvSpPr>
          <p:spPr>
            <a:xfrm rot="15345462">
              <a:off x="5693726" y="3777726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4" name="Forme libre : forme 333">
              <a:extLst>
                <a:ext uri="{FF2B5EF4-FFF2-40B4-BE49-F238E27FC236}">
                  <a16:creationId xmlns:a16="http://schemas.microsoft.com/office/drawing/2014/main" id="{656D8FD6-4300-5C40-09E1-8B0A1A11CD8B}"/>
                </a:ext>
              </a:extLst>
            </p:cNvPr>
            <p:cNvSpPr/>
            <p:nvPr/>
          </p:nvSpPr>
          <p:spPr>
            <a:xfrm rot="16804840" flipV="1">
              <a:off x="4171694" y="3961619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5" name="Forme libre : forme 334">
              <a:extLst>
                <a:ext uri="{FF2B5EF4-FFF2-40B4-BE49-F238E27FC236}">
                  <a16:creationId xmlns:a16="http://schemas.microsoft.com/office/drawing/2014/main" id="{79B0B45A-A56F-B6B3-DAA8-017494BFB927}"/>
                </a:ext>
              </a:extLst>
            </p:cNvPr>
            <p:cNvSpPr/>
            <p:nvPr/>
          </p:nvSpPr>
          <p:spPr>
            <a:xfrm rot="21307180">
              <a:off x="4467618" y="3854988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6" name="Forme libre : forme 335">
              <a:extLst>
                <a:ext uri="{FF2B5EF4-FFF2-40B4-BE49-F238E27FC236}">
                  <a16:creationId xmlns:a16="http://schemas.microsoft.com/office/drawing/2014/main" id="{601A26A2-E80E-762D-3173-5BBA4A951A70}"/>
                </a:ext>
              </a:extLst>
            </p:cNvPr>
            <p:cNvSpPr/>
            <p:nvPr/>
          </p:nvSpPr>
          <p:spPr>
            <a:xfrm rot="519711">
              <a:off x="4845867" y="3743313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7" name="Forme libre : forme 336">
              <a:extLst>
                <a:ext uri="{FF2B5EF4-FFF2-40B4-BE49-F238E27FC236}">
                  <a16:creationId xmlns:a16="http://schemas.microsoft.com/office/drawing/2014/main" id="{18911102-DF4E-69B7-33EC-FE78F4F809A0}"/>
                </a:ext>
              </a:extLst>
            </p:cNvPr>
            <p:cNvSpPr/>
            <p:nvPr/>
          </p:nvSpPr>
          <p:spPr>
            <a:xfrm rot="9791741">
              <a:off x="4662738" y="334413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0416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605FA738-292B-F7E1-9565-5C5230AC9CEC}"/>
              </a:ext>
            </a:extLst>
          </p:cNvPr>
          <p:cNvGrpSpPr/>
          <p:nvPr/>
        </p:nvGrpSpPr>
        <p:grpSpPr>
          <a:xfrm>
            <a:off x="441646" y="443534"/>
            <a:ext cx="2851376" cy="2362804"/>
            <a:chOff x="441646" y="443534"/>
            <a:chExt cx="2851376" cy="236280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F69FD4F-8811-1925-3E2B-6BE5B5E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646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38" name="Forme libre : forme 337">
              <a:extLst>
                <a:ext uri="{FF2B5EF4-FFF2-40B4-BE49-F238E27FC236}">
                  <a16:creationId xmlns:a16="http://schemas.microsoft.com/office/drawing/2014/main" id="{FCD0F70E-7724-6571-84BA-DE5AF40EE004}"/>
                </a:ext>
              </a:extLst>
            </p:cNvPr>
            <p:cNvSpPr/>
            <p:nvPr/>
          </p:nvSpPr>
          <p:spPr>
            <a:xfrm>
              <a:off x="1393469" y="833146"/>
              <a:ext cx="891492" cy="530898"/>
            </a:xfrm>
            <a:custGeom>
              <a:avLst/>
              <a:gdLst>
                <a:gd name="connsiteX0" fmla="*/ 827444 w 891492"/>
                <a:gd name="connsiteY0" fmla="*/ 387642 h 530898"/>
                <a:gd name="connsiteX1" fmla="*/ 835381 w 891492"/>
                <a:gd name="connsiteY1" fmla="*/ 213017 h 530898"/>
                <a:gd name="connsiteX2" fmla="*/ 697269 w 891492"/>
                <a:gd name="connsiteY2" fmla="*/ 190792 h 530898"/>
                <a:gd name="connsiteX3" fmla="*/ 578206 w 891492"/>
                <a:gd name="connsiteY3" fmla="*/ 44742 h 530898"/>
                <a:gd name="connsiteX4" fmla="*/ 419456 w 891492"/>
                <a:gd name="connsiteY4" fmla="*/ 292 h 530898"/>
                <a:gd name="connsiteX5" fmla="*/ 225781 w 891492"/>
                <a:gd name="connsiteY5" fmla="*/ 60617 h 530898"/>
                <a:gd name="connsiteX6" fmla="*/ 176569 w 891492"/>
                <a:gd name="connsiteY6" fmla="*/ 243179 h 530898"/>
                <a:gd name="connsiteX7" fmla="*/ 38456 w 891492"/>
                <a:gd name="connsiteY7" fmla="*/ 301917 h 530898"/>
                <a:gd name="connsiteX8" fmla="*/ 73381 w 891492"/>
                <a:gd name="connsiteY8" fmla="*/ 528929 h 530898"/>
                <a:gd name="connsiteX9" fmla="*/ 827444 w 891492"/>
                <a:gd name="connsiteY9" fmla="*/ 387642 h 53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492" h="530898">
                  <a:moveTo>
                    <a:pt x="827444" y="387642"/>
                  </a:moveTo>
                  <a:cubicBezTo>
                    <a:pt x="954444" y="334990"/>
                    <a:pt x="857077" y="245825"/>
                    <a:pt x="835381" y="213017"/>
                  </a:cubicBezTo>
                  <a:cubicBezTo>
                    <a:pt x="813685" y="180209"/>
                    <a:pt x="740131" y="218838"/>
                    <a:pt x="697269" y="190792"/>
                  </a:cubicBezTo>
                  <a:cubicBezTo>
                    <a:pt x="654406" y="162746"/>
                    <a:pt x="624508" y="76492"/>
                    <a:pt x="578206" y="44742"/>
                  </a:cubicBezTo>
                  <a:cubicBezTo>
                    <a:pt x="531904" y="12992"/>
                    <a:pt x="478193" y="-2354"/>
                    <a:pt x="419456" y="292"/>
                  </a:cubicBezTo>
                  <a:cubicBezTo>
                    <a:pt x="360719" y="2938"/>
                    <a:pt x="266262" y="20136"/>
                    <a:pt x="225781" y="60617"/>
                  </a:cubicBezTo>
                  <a:cubicBezTo>
                    <a:pt x="185300" y="101098"/>
                    <a:pt x="207790" y="202962"/>
                    <a:pt x="176569" y="243179"/>
                  </a:cubicBezTo>
                  <a:cubicBezTo>
                    <a:pt x="145348" y="283396"/>
                    <a:pt x="55654" y="254292"/>
                    <a:pt x="38456" y="301917"/>
                  </a:cubicBezTo>
                  <a:cubicBezTo>
                    <a:pt x="21258" y="349542"/>
                    <a:pt x="-55736" y="511202"/>
                    <a:pt x="73381" y="528929"/>
                  </a:cubicBezTo>
                  <a:cubicBezTo>
                    <a:pt x="202498" y="546656"/>
                    <a:pt x="700444" y="440294"/>
                    <a:pt x="827444" y="38764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9" name="Forme libre : forme 338">
              <a:extLst>
                <a:ext uri="{FF2B5EF4-FFF2-40B4-BE49-F238E27FC236}">
                  <a16:creationId xmlns:a16="http://schemas.microsoft.com/office/drawing/2014/main" id="{7AE0A2BB-FCD2-CD12-016A-BCE1E49C8452}"/>
                </a:ext>
              </a:extLst>
            </p:cNvPr>
            <p:cNvSpPr/>
            <p:nvPr/>
          </p:nvSpPr>
          <p:spPr>
            <a:xfrm>
              <a:off x="1469998" y="877216"/>
              <a:ext cx="754267" cy="275425"/>
            </a:xfrm>
            <a:custGeom>
              <a:avLst/>
              <a:gdLst>
                <a:gd name="connsiteX0" fmla="*/ 27 w 754267"/>
                <a:gd name="connsiteY0" fmla="*/ 259434 h 275425"/>
                <a:gd name="connsiteX1" fmla="*/ 146077 w 754267"/>
                <a:gd name="connsiteY1" fmla="*/ 234034 h 275425"/>
                <a:gd name="connsiteX2" fmla="*/ 169890 w 754267"/>
                <a:gd name="connsiteY2" fmla="*/ 57822 h 275425"/>
                <a:gd name="connsiteX3" fmla="*/ 439765 w 754267"/>
                <a:gd name="connsiteY3" fmla="*/ 7022 h 275425"/>
                <a:gd name="connsiteX4" fmla="*/ 579465 w 754267"/>
                <a:gd name="connsiteY4" fmla="*/ 192759 h 275425"/>
                <a:gd name="connsiteX5" fmla="*/ 731865 w 754267"/>
                <a:gd name="connsiteY5" fmla="*/ 186409 h 275425"/>
                <a:gd name="connsiteX6" fmla="*/ 736627 w 754267"/>
                <a:gd name="connsiteY6" fmla="*/ 210222 h 275425"/>
                <a:gd name="connsiteX7" fmla="*/ 571527 w 754267"/>
                <a:gd name="connsiteY7" fmla="*/ 230859 h 275425"/>
                <a:gd name="connsiteX8" fmla="*/ 452465 w 754267"/>
                <a:gd name="connsiteY8" fmla="*/ 45122 h 275425"/>
                <a:gd name="connsiteX9" fmla="*/ 212752 w 754267"/>
                <a:gd name="connsiteY9" fmla="*/ 67347 h 275425"/>
                <a:gd name="connsiteX10" fmla="*/ 192115 w 754267"/>
                <a:gd name="connsiteY10" fmla="*/ 232447 h 275425"/>
                <a:gd name="connsiteX11" fmla="*/ 158777 w 754267"/>
                <a:gd name="connsiteY11" fmla="*/ 272134 h 275425"/>
                <a:gd name="connsiteX12" fmla="*/ 27 w 754267"/>
                <a:gd name="connsiteY12" fmla="*/ 259434 h 27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4267" h="275425">
                  <a:moveTo>
                    <a:pt x="27" y="259434"/>
                  </a:moveTo>
                  <a:cubicBezTo>
                    <a:pt x="-2090" y="253084"/>
                    <a:pt x="117767" y="267636"/>
                    <a:pt x="146077" y="234034"/>
                  </a:cubicBezTo>
                  <a:cubicBezTo>
                    <a:pt x="174387" y="200432"/>
                    <a:pt x="120942" y="95657"/>
                    <a:pt x="169890" y="57822"/>
                  </a:cubicBezTo>
                  <a:cubicBezTo>
                    <a:pt x="218838" y="19987"/>
                    <a:pt x="371503" y="-15467"/>
                    <a:pt x="439765" y="7022"/>
                  </a:cubicBezTo>
                  <a:cubicBezTo>
                    <a:pt x="508027" y="29511"/>
                    <a:pt x="530782" y="162861"/>
                    <a:pt x="579465" y="192759"/>
                  </a:cubicBezTo>
                  <a:cubicBezTo>
                    <a:pt x="628148" y="222657"/>
                    <a:pt x="705671" y="183498"/>
                    <a:pt x="731865" y="186409"/>
                  </a:cubicBezTo>
                  <a:cubicBezTo>
                    <a:pt x="758059" y="189319"/>
                    <a:pt x="763350" y="202814"/>
                    <a:pt x="736627" y="210222"/>
                  </a:cubicBezTo>
                  <a:cubicBezTo>
                    <a:pt x="709904" y="217630"/>
                    <a:pt x="618887" y="258376"/>
                    <a:pt x="571527" y="230859"/>
                  </a:cubicBezTo>
                  <a:cubicBezTo>
                    <a:pt x="524167" y="203342"/>
                    <a:pt x="512261" y="72374"/>
                    <a:pt x="452465" y="45122"/>
                  </a:cubicBezTo>
                  <a:cubicBezTo>
                    <a:pt x="392669" y="17870"/>
                    <a:pt x="256144" y="36126"/>
                    <a:pt x="212752" y="67347"/>
                  </a:cubicBezTo>
                  <a:cubicBezTo>
                    <a:pt x="169360" y="98568"/>
                    <a:pt x="201111" y="198316"/>
                    <a:pt x="192115" y="232447"/>
                  </a:cubicBezTo>
                  <a:cubicBezTo>
                    <a:pt x="183119" y="266578"/>
                    <a:pt x="190527" y="261815"/>
                    <a:pt x="158777" y="272134"/>
                  </a:cubicBezTo>
                  <a:cubicBezTo>
                    <a:pt x="127027" y="282453"/>
                    <a:pt x="2144" y="265784"/>
                    <a:pt x="27" y="259434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C62DFDF-C217-FA4B-6CBF-2EC0AD95D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1334" y="663449"/>
              <a:ext cx="2772000" cy="1754222"/>
              <a:chOff x="2199865" y="1644899"/>
              <a:chExt cx="3952832" cy="2501492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4E9C84A5-7499-BA45-4160-4A3D92BA65C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1A0D081-1D08-FEFA-290F-FD299B7B76A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1B66BAA-9963-C466-0A1A-802CDE01975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B1535F7-D9DE-780F-275E-7B8531BEAE5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CEC11C-173B-14AD-C2D6-5985B531BFD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787D9738-AC51-5E10-14BE-4EB2CF2356DD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5E2BDAF8-4B56-5AB1-5F1F-60B26467C6B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BB12504-4186-A2C4-303E-28327EADD12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BBC1E6BF-EA13-4C8D-E8DD-27E6C6B57C7A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7BD1DD8-59B7-1072-07F9-E0901FAA88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D98AE4E-F6BF-4C49-A407-C353FD5FA51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03E2A901-2E90-DCC9-2084-1449819592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77C87811-5161-9A7E-54A5-DE1E4262461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40" name="Forme libre : forme 339">
              <a:extLst>
                <a:ext uri="{FF2B5EF4-FFF2-40B4-BE49-F238E27FC236}">
                  <a16:creationId xmlns:a16="http://schemas.microsoft.com/office/drawing/2014/main" id="{1F60F490-7A12-F07C-4891-AE7EE0D3E59A}"/>
                </a:ext>
              </a:extLst>
            </p:cNvPr>
            <p:cNvSpPr/>
            <p:nvPr/>
          </p:nvSpPr>
          <p:spPr>
            <a:xfrm>
              <a:off x="1724988" y="998694"/>
              <a:ext cx="213398" cy="140146"/>
            </a:xfrm>
            <a:custGeom>
              <a:avLst/>
              <a:gdLst>
                <a:gd name="connsiteX0" fmla="*/ 157787 w 213398"/>
                <a:gd name="connsiteY0" fmla="*/ 88745 h 135380"/>
                <a:gd name="connsiteX1" fmla="*/ 208587 w 213398"/>
                <a:gd name="connsiteY1" fmla="*/ 74457 h 135380"/>
                <a:gd name="connsiteX2" fmla="*/ 189537 w 213398"/>
                <a:gd name="connsiteY2" fmla="*/ 3020 h 135380"/>
                <a:gd name="connsiteX3" fmla="*/ 16500 w 213398"/>
                <a:gd name="connsiteY3" fmla="*/ 22070 h 135380"/>
                <a:gd name="connsiteX4" fmla="*/ 13325 w 213398"/>
                <a:gd name="connsiteY4" fmla="*/ 101445 h 135380"/>
                <a:gd name="connsiteX5" fmla="*/ 72062 w 213398"/>
                <a:gd name="connsiteY5" fmla="*/ 95095 h 135380"/>
                <a:gd name="connsiteX6" fmla="*/ 81587 w 213398"/>
                <a:gd name="connsiteY6" fmla="*/ 134782 h 135380"/>
                <a:gd name="connsiteX7" fmla="*/ 157787 w 213398"/>
                <a:gd name="connsiteY7" fmla="*/ 88745 h 135380"/>
                <a:gd name="connsiteX0" fmla="*/ 157787 w 213398"/>
                <a:gd name="connsiteY0" fmla="*/ 88745 h 135557"/>
                <a:gd name="connsiteX1" fmla="*/ 208587 w 213398"/>
                <a:gd name="connsiteY1" fmla="*/ 74457 h 135557"/>
                <a:gd name="connsiteX2" fmla="*/ 189537 w 213398"/>
                <a:gd name="connsiteY2" fmla="*/ 3020 h 135557"/>
                <a:gd name="connsiteX3" fmla="*/ 16500 w 213398"/>
                <a:gd name="connsiteY3" fmla="*/ 22070 h 135557"/>
                <a:gd name="connsiteX4" fmla="*/ 13325 w 213398"/>
                <a:gd name="connsiteY4" fmla="*/ 101445 h 135557"/>
                <a:gd name="connsiteX5" fmla="*/ 72062 w 213398"/>
                <a:gd name="connsiteY5" fmla="*/ 95095 h 135557"/>
                <a:gd name="connsiteX6" fmla="*/ 81587 w 213398"/>
                <a:gd name="connsiteY6" fmla="*/ 134782 h 135557"/>
                <a:gd name="connsiteX7" fmla="*/ 113337 w 213398"/>
                <a:gd name="connsiteY7" fmla="*/ 118907 h 135557"/>
                <a:gd name="connsiteX8" fmla="*/ 157787 w 213398"/>
                <a:gd name="connsiteY8" fmla="*/ 88745 h 135557"/>
                <a:gd name="connsiteX0" fmla="*/ 157787 w 213398"/>
                <a:gd name="connsiteY0" fmla="*/ 88745 h 140146"/>
                <a:gd name="connsiteX1" fmla="*/ 208587 w 213398"/>
                <a:gd name="connsiteY1" fmla="*/ 74457 h 140146"/>
                <a:gd name="connsiteX2" fmla="*/ 189537 w 213398"/>
                <a:gd name="connsiteY2" fmla="*/ 3020 h 140146"/>
                <a:gd name="connsiteX3" fmla="*/ 16500 w 213398"/>
                <a:gd name="connsiteY3" fmla="*/ 22070 h 140146"/>
                <a:gd name="connsiteX4" fmla="*/ 13325 w 213398"/>
                <a:gd name="connsiteY4" fmla="*/ 101445 h 140146"/>
                <a:gd name="connsiteX5" fmla="*/ 72062 w 213398"/>
                <a:gd name="connsiteY5" fmla="*/ 95095 h 140146"/>
                <a:gd name="connsiteX6" fmla="*/ 81587 w 213398"/>
                <a:gd name="connsiteY6" fmla="*/ 134782 h 140146"/>
                <a:gd name="connsiteX7" fmla="*/ 157787 w 213398"/>
                <a:gd name="connsiteY7" fmla="*/ 134782 h 140146"/>
                <a:gd name="connsiteX8" fmla="*/ 157787 w 213398"/>
                <a:gd name="connsiteY8" fmla="*/ 88745 h 14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398" h="140146">
                  <a:moveTo>
                    <a:pt x="157787" y="88745"/>
                  </a:moveTo>
                  <a:cubicBezTo>
                    <a:pt x="166254" y="78691"/>
                    <a:pt x="203295" y="88744"/>
                    <a:pt x="208587" y="74457"/>
                  </a:cubicBezTo>
                  <a:cubicBezTo>
                    <a:pt x="213879" y="60170"/>
                    <a:pt x="221551" y="11751"/>
                    <a:pt x="189537" y="3020"/>
                  </a:cubicBezTo>
                  <a:cubicBezTo>
                    <a:pt x="157523" y="-5711"/>
                    <a:pt x="45869" y="5666"/>
                    <a:pt x="16500" y="22070"/>
                  </a:cubicBezTo>
                  <a:cubicBezTo>
                    <a:pt x="-12869" y="38474"/>
                    <a:pt x="4065" y="89274"/>
                    <a:pt x="13325" y="101445"/>
                  </a:cubicBezTo>
                  <a:cubicBezTo>
                    <a:pt x="22585" y="113616"/>
                    <a:pt x="60685" y="89539"/>
                    <a:pt x="72062" y="95095"/>
                  </a:cubicBezTo>
                  <a:cubicBezTo>
                    <a:pt x="83439" y="100651"/>
                    <a:pt x="67300" y="128168"/>
                    <a:pt x="81587" y="134782"/>
                  </a:cubicBezTo>
                  <a:cubicBezTo>
                    <a:pt x="95874" y="141396"/>
                    <a:pt x="145087" y="142455"/>
                    <a:pt x="157787" y="134782"/>
                  </a:cubicBezTo>
                  <a:cubicBezTo>
                    <a:pt x="170487" y="127109"/>
                    <a:pt x="149320" y="98799"/>
                    <a:pt x="157787" y="887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1" name="Forme libre : forme 340">
              <a:extLst>
                <a:ext uri="{FF2B5EF4-FFF2-40B4-BE49-F238E27FC236}">
                  <a16:creationId xmlns:a16="http://schemas.microsoft.com/office/drawing/2014/main" id="{6AA7EC6F-32EF-2D15-335C-99EC7DBDDE6B}"/>
                </a:ext>
              </a:extLst>
            </p:cNvPr>
            <p:cNvSpPr/>
            <p:nvPr/>
          </p:nvSpPr>
          <p:spPr>
            <a:xfrm>
              <a:off x="1779727" y="1039250"/>
              <a:ext cx="46970" cy="45719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2" name="Forme libre : forme 341">
              <a:extLst>
                <a:ext uri="{FF2B5EF4-FFF2-40B4-BE49-F238E27FC236}">
                  <a16:creationId xmlns:a16="http://schemas.microsoft.com/office/drawing/2014/main" id="{6C9257D6-89FB-7E43-442C-7979D7036BA2}"/>
                </a:ext>
              </a:extLst>
            </p:cNvPr>
            <p:cNvSpPr/>
            <p:nvPr/>
          </p:nvSpPr>
          <p:spPr>
            <a:xfrm>
              <a:off x="1851110" y="1029722"/>
              <a:ext cx="46970" cy="45719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8" name="Groupe 367">
            <a:extLst>
              <a:ext uri="{FF2B5EF4-FFF2-40B4-BE49-F238E27FC236}">
                <a16:creationId xmlns:a16="http://schemas.microsoft.com/office/drawing/2014/main" id="{A468A3EF-5D26-18C0-ACD3-22298876CB34}"/>
              </a:ext>
            </a:extLst>
          </p:cNvPr>
          <p:cNvGrpSpPr/>
          <p:nvPr/>
        </p:nvGrpSpPr>
        <p:grpSpPr>
          <a:xfrm>
            <a:off x="3516614" y="443534"/>
            <a:ext cx="2851376" cy="2362804"/>
            <a:chOff x="3516614" y="443534"/>
            <a:chExt cx="2851376" cy="2362804"/>
          </a:xfrm>
        </p:grpSpPr>
        <p:sp>
          <p:nvSpPr>
            <p:cNvPr id="345" name="Rectangle : coins arrondis 344">
              <a:extLst>
                <a:ext uri="{FF2B5EF4-FFF2-40B4-BE49-F238E27FC236}">
                  <a16:creationId xmlns:a16="http://schemas.microsoft.com/office/drawing/2014/main" id="{4EC10C44-7016-1EC4-41F8-82F73A72F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6614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66" name="Forme libre : forme 365">
              <a:extLst>
                <a:ext uri="{FF2B5EF4-FFF2-40B4-BE49-F238E27FC236}">
                  <a16:creationId xmlns:a16="http://schemas.microsoft.com/office/drawing/2014/main" id="{90DB8A0F-3791-5A2A-5622-CF6C54646413}"/>
                </a:ext>
              </a:extLst>
            </p:cNvPr>
            <p:cNvSpPr/>
            <p:nvPr/>
          </p:nvSpPr>
          <p:spPr>
            <a:xfrm rot="20987479">
              <a:off x="4512675" y="909253"/>
              <a:ext cx="291254" cy="488416"/>
            </a:xfrm>
            <a:custGeom>
              <a:avLst/>
              <a:gdLst>
                <a:gd name="connsiteX0" fmla="*/ 289668 w 291254"/>
                <a:gd name="connsiteY0" fmla="*/ 450109 h 526408"/>
                <a:gd name="connsiteX1" fmla="*/ 215056 w 291254"/>
                <a:gd name="connsiteY1" fmla="*/ 504084 h 526408"/>
                <a:gd name="connsiteX2" fmla="*/ 88056 w 291254"/>
                <a:gd name="connsiteY2" fmla="*/ 516784 h 526408"/>
                <a:gd name="connsiteX3" fmla="*/ 743 w 291254"/>
                <a:gd name="connsiteY3" fmla="*/ 364384 h 526408"/>
                <a:gd name="connsiteX4" fmla="*/ 51543 w 291254"/>
                <a:gd name="connsiteY4" fmla="*/ 846 h 526408"/>
                <a:gd name="connsiteX5" fmla="*/ 146793 w 291254"/>
                <a:gd name="connsiteY5" fmla="*/ 269134 h 526408"/>
                <a:gd name="connsiteX6" fmla="*/ 289668 w 291254"/>
                <a:gd name="connsiteY6" fmla="*/ 450109 h 52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254" h="526408">
                  <a:moveTo>
                    <a:pt x="289668" y="450109"/>
                  </a:moveTo>
                  <a:cubicBezTo>
                    <a:pt x="301045" y="489267"/>
                    <a:pt x="248658" y="492972"/>
                    <a:pt x="215056" y="504084"/>
                  </a:cubicBezTo>
                  <a:cubicBezTo>
                    <a:pt x="181454" y="515196"/>
                    <a:pt x="123775" y="540067"/>
                    <a:pt x="88056" y="516784"/>
                  </a:cubicBezTo>
                  <a:cubicBezTo>
                    <a:pt x="52337" y="493501"/>
                    <a:pt x="6828" y="450374"/>
                    <a:pt x="743" y="364384"/>
                  </a:cubicBezTo>
                  <a:cubicBezTo>
                    <a:pt x="-5343" y="278394"/>
                    <a:pt x="27201" y="16721"/>
                    <a:pt x="51543" y="846"/>
                  </a:cubicBezTo>
                  <a:cubicBezTo>
                    <a:pt x="75885" y="-15029"/>
                    <a:pt x="111074" y="196638"/>
                    <a:pt x="146793" y="269134"/>
                  </a:cubicBezTo>
                  <a:cubicBezTo>
                    <a:pt x="182512" y="341630"/>
                    <a:pt x="278291" y="410951"/>
                    <a:pt x="289668" y="45010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Forme libre : forme 366">
              <a:extLst>
                <a:ext uri="{FF2B5EF4-FFF2-40B4-BE49-F238E27FC236}">
                  <a16:creationId xmlns:a16="http://schemas.microsoft.com/office/drawing/2014/main" id="{64DB9952-8F6E-E89F-B082-D31D00D0FB39}"/>
                </a:ext>
              </a:extLst>
            </p:cNvPr>
            <p:cNvSpPr/>
            <p:nvPr/>
          </p:nvSpPr>
          <p:spPr>
            <a:xfrm rot="21394569" flipH="1">
              <a:off x="5078716" y="831233"/>
              <a:ext cx="283599" cy="488416"/>
            </a:xfrm>
            <a:custGeom>
              <a:avLst/>
              <a:gdLst>
                <a:gd name="connsiteX0" fmla="*/ 289668 w 291254"/>
                <a:gd name="connsiteY0" fmla="*/ 450109 h 526408"/>
                <a:gd name="connsiteX1" fmla="*/ 215056 w 291254"/>
                <a:gd name="connsiteY1" fmla="*/ 504084 h 526408"/>
                <a:gd name="connsiteX2" fmla="*/ 88056 w 291254"/>
                <a:gd name="connsiteY2" fmla="*/ 516784 h 526408"/>
                <a:gd name="connsiteX3" fmla="*/ 743 w 291254"/>
                <a:gd name="connsiteY3" fmla="*/ 364384 h 526408"/>
                <a:gd name="connsiteX4" fmla="*/ 51543 w 291254"/>
                <a:gd name="connsiteY4" fmla="*/ 846 h 526408"/>
                <a:gd name="connsiteX5" fmla="*/ 146793 w 291254"/>
                <a:gd name="connsiteY5" fmla="*/ 269134 h 526408"/>
                <a:gd name="connsiteX6" fmla="*/ 289668 w 291254"/>
                <a:gd name="connsiteY6" fmla="*/ 450109 h 52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254" h="526408">
                  <a:moveTo>
                    <a:pt x="289668" y="450109"/>
                  </a:moveTo>
                  <a:cubicBezTo>
                    <a:pt x="301045" y="489267"/>
                    <a:pt x="248658" y="492972"/>
                    <a:pt x="215056" y="504084"/>
                  </a:cubicBezTo>
                  <a:cubicBezTo>
                    <a:pt x="181454" y="515196"/>
                    <a:pt x="123775" y="540067"/>
                    <a:pt x="88056" y="516784"/>
                  </a:cubicBezTo>
                  <a:cubicBezTo>
                    <a:pt x="52337" y="493501"/>
                    <a:pt x="6828" y="450374"/>
                    <a:pt x="743" y="364384"/>
                  </a:cubicBezTo>
                  <a:cubicBezTo>
                    <a:pt x="-5343" y="278394"/>
                    <a:pt x="27201" y="16721"/>
                    <a:pt x="51543" y="846"/>
                  </a:cubicBezTo>
                  <a:cubicBezTo>
                    <a:pt x="75885" y="-15029"/>
                    <a:pt x="111074" y="196638"/>
                    <a:pt x="146793" y="269134"/>
                  </a:cubicBezTo>
                  <a:cubicBezTo>
                    <a:pt x="182512" y="341630"/>
                    <a:pt x="278291" y="410951"/>
                    <a:pt x="289668" y="45010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48" name="Groupe 347">
              <a:extLst>
                <a:ext uri="{FF2B5EF4-FFF2-40B4-BE49-F238E27FC236}">
                  <a16:creationId xmlns:a16="http://schemas.microsoft.com/office/drawing/2014/main" id="{917341AD-ACEB-3F17-78C9-C8B57259B6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56302" y="659595"/>
              <a:ext cx="2772000" cy="1754222"/>
              <a:chOff x="2199865" y="1644899"/>
              <a:chExt cx="3952832" cy="2501492"/>
            </a:xfrm>
          </p:grpSpPr>
          <p:sp>
            <p:nvSpPr>
              <p:cNvPr id="352" name="Forme libre : forme 351">
                <a:extLst>
                  <a:ext uri="{FF2B5EF4-FFF2-40B4-BE49-F238E27FC236}">
                    <a16:creationId xmlns:a16="http://schemas.microsoft.com/office/drawing/2014/main" id="{87264C8D-1D80-89D7-FA5A-41F9A35C6E16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Forme libre : forme 352">
                <a:extLst>
                  <a:ext uri="{FF2B5EF4-FFF2-40B4-BE49-F238E27FC236}">
                    <a16:creationId xmlns:a16="http://schemas.microsoft.com/office/drawing/2014/main" id="{897369E3-365A-8233-0B48-4A954BA5D5A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Forme libre : forme 353">
                <a:extLst>
                  <a:ext uri="{FF2B5EF4-FFF2-40B4-BE49-F238E27FC236}">
                    <a16:creationId xmlns:a16="http://schemas.microsoft.com/office/drawing/2014/main" id="{366F23A2-46B0-CDB0-2A56-0995A779BDC5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Forme libre : forme 354">
                <a:extLst>
                  <a:ext uri="{FF2B5EF4-FFF2-40B4-BE49-F238E27FC236}">
                    <a16:creationId xmlns:a16="http://schemas.microsoft.com/office/drawing/2014/main" id="{1F02A421-9741-DF39-5A02-FC5003A0A24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6" name="Forme libre : forme 355">
                <a:extLst>
                  <a:ext uri="{FF2B5EF4-FFF2-40B4-BE49-F238E27FC236}">
                    <a16:creationId xmlns:a16="http://schemas.microsoft.com/office/drawing/2014/main" id="{18D4FFBC-27FF-3B71-67FA-997A76E0A4F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8B541403-4DF1-A9C4-AFA6-237BB6865FDC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F3F2EAB3-2B63-A08D-DBA9-83BF0AA9A878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9" name="Forme libre : forme 358">
                <a:extLst>
                  <a:ext uri="{FF2B5EF4-FFF2-40B4-BE49-F238E27FC236}">
                    <a16:creationId xmlns:a16="http://schemas.microsoft.com/office/drawing/2014/main" id="{916E6CD1-F0AA-5015-8BE0-5EF12999133A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1" name="Forme libre : forme 360">
                <a:extLst>
                  <a:ext uri="{FF2B5EF4-FFF2-40B4-BE49-F238E27FC236}">
                    <a16:creationId xmlns:a16="http://schemas.microsoft.com/office/drawing/2014/main" id="{46509478-A8D8-F06E-8553-273812921381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2" name="Forme libre : forme 361">
                <a:extLst>
                  <a:ext uri="{FF2B5EF4-FFF2-40B4-BE49-F238E27FC236}">
                    <a16:creationId xmlns:a16="http://schemas.microsoft.com/office/drawing/2014/main" id="{A577C879-85E4-4570-3423-25F720FBC4B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3" name="Forme libre : forme 362">
                <a:extLst>
                  <a:ext uri="{FF2B5EF4-FFF2-40B4-BE49-F238E27FC236}">
                    <a16:creationId xmlns:a16="http://schemas.microsoft.com/office/drawing/2014/main" id="{7A281419-8F45-F6CE-239D-58226C1000E4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4" name="Forme libre : forme 363">
                <a:extLst>
                  <a:ext uri="{FF2B5EF4-FFF2-40B4-BE49-F238E27FC236}">
                    <a16:creationId xmlns:a16="http://schemas.microsoft.com/office/drawing/2014/main" id="{9F4643A0-8F9B-DAB8-D872-EA4E315B9D4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34FAC40-EF1A-3C09-CA35-D46330E1270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88" name="Groupe 387">
            <a:extLst>
              <a:ext uri="{FF2B5EF4-FFF2-40B4-BE49-F238E27FC236}">
                <a16:creationId xmlns:a16="http://schemas.microsoft.com/office/drawing/2014/main" id="{842177F8-CF2C-D76F-826C-4B7E13E4AC54}"/>
              </a:ext>
            </a:extLst>
          </p:cNvPr>
          <p:cNvGrpSpPr/>
          <p:nvPr/>
        </p:nvGrpSpPr>
        <p:grpSpPr>
          <a:xfrm>
            <a:off x="6509483" y="443534"/>
            <a:ext cx="2851376" cy="2362804"/>
            <a:chOff x="6509483" y="443534"/>
            <a:chExt cx="2851376" cy="2362804"/>
          </a:xfrm>
        </p:grpSpPr>
        <p:sp>
          <p:nvSpPr>
            <p:cNvPr id="370" name="Rectangle : coins arrondis 369">
              <a:extLst>
                <a:ext uri="{FF2B5EF4-FFF2-40B4-BE49-F238E27FC236}">
                  <a16:creationId xmlns:a16="http://schemas.microsoft.com/office/drawing/2014/main" id="{0DECF01F-A28B-F6CD-FA0D-AB10F9810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9483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87" name="Ellipse 386">
              <a:extLst>
                <a:ext uri="{FF2B5EF4-FFF2-40B4-BE49-F238E27FC236}">
                  <a16:creationId xmlns:a16="http://schemas.microsoft.com/office/drawing/2014/main" id="{31FB88EB-8C14-C2EE-F8A0-DB3173E03FA4}"/>
                </a:ext>
              </a:extLst>
            </p:cNvPr>
            <p:cNvSpPr/>
            <p:nvPr/>
          </p:nvSpPr>
          <p:spPr>
            <a:xfrm rot="21104872">
              <a:off x="7636615" y="977574"/>
              <a:ext cx="596930" cy="282731"/>
            </a:xfrm>
            <a:prstGeom prst="ellipse">
              <a:avLst/>
            </a:prstGeom>
            <a:noFill/>
            <a:ln w="76200">
              <a:solidFill>
                <a:schemeClr val="bg2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3EA52C66-9173-0083-9060-1D7C9F1267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9171" y="659595"/>
              <a:ext cx="2772000" cy="1754222"/>
              <a:chOff x="2199865" y="1644899"/>
              <a:chExt cx="3952832" cy="2501492"/>
            </a:xfrm>
          </p:grpSpPr>
          <p:sp>
            <p:nvSpPr>
              <p:cNvPr id="374" name="Forme libre : forme 373">
                <a:extLst>
                  <a:ext uri="{FF2B5EF4-FFF2-40B4-BE49-F238E27FC236}">
                    <a16:creationId xmlns:a16="http://schemas.microsoft.com/office/drawing/2014/main" id="{7641491A-53A6-DBB1-ACB3-E14FB766ECFB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5" name="Forme libre : forme 374">
                <a:extLst>
                  <a:ext uri="{FF2B5EF4-FFF2-40B4-BE49-F238E27FC236}">
                    <a16:creationId xmlns:a16="http://schemas.microsoft.com/office/drawing/2014/main" id="{7F9F0076-D685-F4D4-8E3F-2B8D494AE120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6" name="Forme libre : forme 375">
                <a:extLst>
                  <a:ext uri="{FF2B5EF4-FFF2-40B4-BE49-F238E27FC236}">
                    <a16:creationId xmlns:a16="http://schemas.microsoft.com/office/drawing/2014/main" id="{FD35A6AD-FC8A-6629-983D-07A8D70F9245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7" name="Forme libre : forme 376">
                <a:extLst>
                  <a:ext uri="{FF2B5EF4-FFF2-40B4-BE49-F238E27FC236}">
                    <a16:creationId xmlns:a16="http://schemas.microsoft.com/office/drawing/2014/main" id="{C25B7A6A-17E6-3577-4EED-0F64E5A2BC2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8" name="Forme libre : forme 377">
                <a:extLst>
                  <a:ext uri="{FF2B5EF4-FFF2-40B4-BE49-F238E27FC236}">
                    <a16:creationId xmlns:a16="http://schemas.microsoft.com/office/drawing/2014/main" id="{BD8D4753-D353-0249-389C-59B1C1C22E95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9" name="Forme libre : forme 378">
                <a:extLst>
                  <a:ext uri="{FF2B5EF4-FFF2-40B4-BE49-F238E27FC236}">
                    <a16:creationId xmlns:a16="http://schemas.microsoft.com/office/drawing/2014/main" id="{FED4A243-0425-2C14-85F3-A253057ED88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0" name="Forme libre : forme 379">
                <a:extLst>
                  <a:ext uri="{FF2B5EF4-FFF2-40B4-BE49-F238E27FC236}">
                    <a16:creationId xmlns:a16="http://schemas.microsoft.com/office/drawing/2014/main" id="{8668EBAB-1A28-3EFF-C64A-F3404CE0119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1" name="Forme libre : forme 380">
                <a:extLst>
                  <a:ext uri="{FF2B5EF4-FFF2-40B4-BE49-F238E27FC236}">
                    <a16:creationId xmlns:a16="http://schemas.microsoft.com/office/drawing/2014/main" id="{8A0416A7-8847-70D0-F32C-D42C5BD4DA8E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2" name="Forme libre : forme 381">
                <a:extLst>
                  <a:ext uri="{FF2B5EF4-FFF2-40B4-BE49-F238E27FC236}">
                    <a16:creationId xmlns:a16="http://schemas.microsoft.com/office/drawing/2014/main" id="{32283774-B394-912F-1FB6-9A87E5FD3796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3" name="Forme libre : forme 382">
                <a:extLst>
                  <a:ext uri="{FF2B5EF4-FFF2-40B4-BE49-F238E27FC236}">
                    <a16:creationId xmlns:a16="http://schemas.microsoft.com/office/drawing/2014/main" id="{4C0233C2-515E-247E-C722-BF5C1FB2F706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4" name="Forme libre : forme 383">
                <a:extLst>
                  <a:ext uri="{FF2B5EF4-FFF2-40B4-BE49-F238E27FC236}">
                    <a16:creationId xmlns:a16="http://schemas.microsoft.com/office/drawing/2014/main" id="{51957A28-F458-7CB6-41B8-CB26780FE960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5" name="Forme libre : forme 384">
                <a:extLst>
                  <a:ext uri="{FF2B5EF4-FFF2-40B4-BE49-F238E27FC236}">
                    <a16:creationId xmlns:a16="http://schemas.microsoft.com/office/drawing/2014/main" id="{482474D8-C059-020D-3754-0895C886931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6" name="Forme libre : forme 385">
                <a:extLst>
                  <a:ext uri="{FF2B5EF4-FFF2-40B4-BE49-F238E27FC236}">
                    <a16:creationId xmlns:a16="http://schemas.microsoft.com/office/drawing/2014/main" id="{92C0F630-946C-2BFA-0B53-C65D06953F3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0475A4B0-C08C-C45C-E2F4-AEE2BBD4B5CB}"/>
              </a:ext>
            </a:extLst>
          </p:cNvPr>
          <p:cNvGrpSpPr/>
          <p:nvPr/>
        </p:nvGrpSpPr>
        <p:grpSpPr>
          <a:xfrm>
            <a:off x="413527" y="3000823"/>
            <a:ext cx="2851376" cy="2362804"/>
            <a:chOff x="413527" y="3000823"/>
            <a:chExt cx="2851376" cy="2362804"/>
          </a:xfrm>
        </p:grpSpPr>
        <p:sp>
          <p:nvSpPr>
            <p:cNvPr id="390" name="Rectangle : coins arrondis 389">
              <a:extLst>
                <a:ext uri="{FF2B5EF4-FFF2-40B4-BE49-F238E27FC236}">
                  <a16:creationId xmlns:a16="http://schemas.microsoft.com/office/drawing/2014/main" id="{1200C2FB-4DB3-A9F9-D221-A65F8742E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527" y="3000823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06" name="Forme libre : forme 405">
              <a:extLst>
                <a:ext uri="{FF2B5EF4-FFF2-40B4-BE49-F238E27FC236}">
                  <a16:creationId xmlns:a16="http://schemas.microsoft.com/office/drawing/2014/main" id="{A69D5A69-8FE2-BEC8-35D2-A78748510B81}"/>
                </a:ext>
              </a:extLst>
            </p:cNvPr>
            <p:cNvSpPr/>
            <p:nvPr/>
          </p:nvSpPr>
          <p:spPr>
            <a:xfrm>
              <a:off x="1377926" y="3528173"/>
              <a:ext cx="953011" cy="414263"/>
            </a:xfrm>
            <a:custGeom>
              <a:avLst/>
              <a:gdLst>
                <a:gd name="connsiteX0" fmla="*/ 874810 w 953011"/>
                <a:gd name="connsiteY0" fmla="*/ 244722 h 414263"/>
                <a:gd name="connsiteX1" fmla="*/ 908677 w 953011"/>
                <a:gd name="connsiteY1" fmla="*/ 111372 h 414263"/>
                <a:gd name="connsiteX2" fmla="*/ 747810 w 953011"/>
                <a:gd name="connsiteY2" fmla="*/ 92322 h 414263"/>
                <a:gd name="connsiteX3" fmla="*/ 576360 w 953011"/>
                <a:gd name="connsiteY3" fmla="*/ 3422 h 414263"/>
                <a:gd name="connsiteX4" fmla="*/ 296960 w 953011"/>
                <a:gd name="connsiteY4" fmla="*/ 33055 h 414263"/>
                <a:gd name="connsiteX5" fmla="*/ 197477 w 953011"/>
                <a:gd name="connsiteY5" fmla="*/ 168522 h 414263"/>
                <a:gd name="connsiteX6" fmla="*/ 47193 w 953011"/>
                <a:gd name="connsiteY6" fmla="*/ 225672 h 414263"/>
                <a:gd name="connsiteX7" fmla="*/ 76827 w 953011"/>
                <a:gd name="connsiteY7" fmla="*/ 414055 h 414263"/>
                <a:gd name="connsiteX8" fmla="*/ 874810 w 953011"/>
                <a:gd name="connsiteY8" fmla="*/ 244722 h 4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3011" h="414263">
                  <a:moveTo>
                    <a:pt x="874810" y="244722"/>
                  </a:moveTo>
                  <a:cubicBezTo>
                    <a:pt x="1013452" y="194275"/>
                    <a:pt x="929844" y="136772"/>
                    <a:pt x="908677" y="111372"/>
                  </a:cubicBezTo>
                  <a:cubicBezTo>
                    <a:pt x="887510" y="85972"/>
                    <a:pt x="803196" y="110314"/>
                    <a:pt x="747810" y="92322"/>
                  </a:cubicBezTo>
                  <a:cubicBezTo>
                    <a:pt x="692424" y="74330"/>
                    <a:pt x="651502" y="13300"/>
                    <a:pt x="576360" y="3422"/>
                  </a:cubicBezTo>
                  <a:cubicBezTo>
                    <a:pt x="501218" y="-6456"/>
                    <a:pt x="360107" y="5538"/>
                    <a:pt x="296960" y="33055"/>
                  </a:cubicBezTo>
                  <a:cubicBezTo>
                    <a:pt x="233813" y="60572"/>
                    <a:pt x="239105" y="136419"/>
                    <a:pt x="197477" y="168522"/>
                  </a:cubicBezTo>
                  <a:cubicBezTo>
                    <a:pt x="155849" y="200625"/>
                    <a:pt x="67301" y="184750"/>
                    <a:pt x="47193" y="225672"/>
                  </a:cubicBezTo>
                  <a:cubicBezTo>
                    <a:pt x="27085" y="266594"/>
                    <a:pt x="-63226" y="408058"/>
                    <a:pt x="76827" y="414055"/>
                  </a:cubicBezTo>
                  <a:cubicBezTo>
                    <a:pt x="216880" y="420052"/>
                    <a:pt x="736168" y="295169"/>
                    <a:pt x="874810" y="24472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3" name="Forme libre : forme 392">
              <a:extLst>
                <a:ext uri="{FF2B5EF4-FFF2-40B4-BE49-F238E27FC236}">
                  <a16:creationId xmlns:a16="http://schemas.microsoft.com/office/drawing/2014/main" id="{90A02040-47B3-C242-6473-365686D39ACB}"/>
                </a:ext>
              </a:extLst>
            </p:cNvPr>
            <p:cNvSpPr/>
            <p:nvPr/>
          </p:nvSpPr>
          <p:spPr>
            <a:xfrm rot="4647290">
              <a:off x="1394072" y="3357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4" name="Forme libre : forme 393">
              <a:extLst>
                <a:ext uri="{FF2B5EF4-FFF2-40B4-BE49-F238E27FC236}">
                  <a16:creationId xmlns:a16="http://schemas.microsoft.com/office/drawing/2014/main" id="{AD21D298-A5DB-0DC9-DE47-C8A6E4391035}"/>
                </a:ext>
              </a:extLst>
            </p:cNvPr>
            <p:cNvSpPr/>
            <p:nvPr/>
          </p:nvSpPr>
          <p:spPr>
            <a:xfrm rot="1815787">
              <a:off x="681441" y="3877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5" name="Forme libre : forme 394">
              <a:extLst>
                <a:ext uri="{FF2B5EF4-FFF2-40B4-BE49-F238E27FC236}">
                  <a16:creationId xmlns:a16="http://schemas.microsoft.com/office/drawing/2014/main" id="{CC1CA360-8810-163C-F45C-A151CBF73254}"/>
                </a:ext>
              </a:extLst>
            </p:cNvPr>
            <p:cNvSpPr/>
            <p:nvPr/>
          </p:nvSpPr>
          <p:spPr>
            <a:xfrm rot="19609370" flipH="1">
              <a:off x="2052942" y="3723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6" name="Forme libre : forme 395">
              <a:extLst>
                <a:ext uri="{FF2B5EF4-FFF2-40B4-BE49-F238E27FC236}">
                  <a16:creationId xmlns:a16="http://schemas.microsoft.com/office/drawing/2014/main" id="{3B5FEAF1-2B22-6933-8CF3-917AC1559144}"/>
                </a:ext>
              </a:extLst>
            </p:cNvPr>
            <p:cNvSpPr/>
            <p:nvPr/>
          </p:nvSpPr>
          <p:spPr>
            <a:xfrm rot="2076891">
              <a:off x="1510764" y="4604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7" name="Forme libre : forme 396">
              <a:extLst>
                <a:ext uri="{FF2B5EF4-FFF2-40B4-BE49-F238E27FC236}">
                  <a16:creationId xmlns:a16="http://schemas.microsoft.com/office/drawing/2014/main" id="{DEAB087A-3D9F-AB21-7441-CDCC0E52960E}"/>
                </a:ext>
              </a:extLst>
            </p:cNvPr>
            <p:cNvSpPr/>
            <p:nvPr/>
          </p:nvSpPr>
          <p:spPr>
            <a:xfrm rot="8732874" flipV="1">
              <a:off x="1779398" y="4523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Forme libre : forme 398">
              <a:extLst>
                <a:ext uri="{FF2B5EF4-FFF2-40B4-BE49-F238E27FC236}">
                  <a16:creationId xmlns:a16="http://schemas.microsoft.com/office/drawing/2014/main" id="{3919D4FB-F3E6-EBD5-844A-497FDB61FC00}"/>
                </a:ext>
              </a:extLst>
            </p:cNvPr>
            <p:cNvSpPr/>
            <p:nvPr/>
          </p:nvSpPr>
          <p:spPr>
            <a:xfrm rot="6530464">
              <a:off x="2664523" y="3228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0" name="Forme libre : forme 399">
              <a:extLst>
                <a:ext uri="{FF2B5EF4-FFF2-40B4-BE49-F238E27FC236}">
                  <a16:creationId xmlns:a16="http://schemas.microsoft.com/office/drawing/2014/main" id="{16694C95-4814-EA5F-6E89-F69AF87F3789}"/>
                </a:ext>
              </a:extLst>
            </p:cNvPr>
            <p:cNvSpPr/>
            <p:nvPr/>
          </p:nvSpPr>
          <p:spPr>
            <a:xfrm rot="9294992">
              <a:off x="3067843" y="3737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1" name="Forme libre : forme 400">
              <a:extLst>
                <a:ext uri="{FF2B5EF4-FFF2-40B4-BE49-F238E27FC236}">
                  <a16:creationId xmlns:a16="http://schemas.microsoft.com/office/drawing/2014/main" id="{41D53413-2164-DDEC-4C2C-09DDF87C63A5}"/>
                </a:ext>
              </a:extLst>
            </p:cNvPr>
            <p:cNvSpPr/>
            <p:nvPr/>
          </p:nvSpPr>
          <p:spPr>
            <a:xfrm rot="1674075">
              <a:off x="1271893" y="3216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2" name="Forme libre : forme 401">
              <a:extLst>
                <a:ext uri="{FF2B5EF4-FFF2-40B4-BE49-F238E27FC236}">
                  <a16:creationId xmlns:a16="http://schemas.microsoft.com/office/drawing/2014/main" id="{D5447D46-D88C-6179-81C3-2A7DAF5DD7D2}"/>
                </a:ext>
              </a:extLst>
            </p:cNvPr>
            <p:cNvSpPr/>
            <p:nvPr/>
          </p:nvSpPr>
          <p:spPr>
            <a:xfrm rot="3974451">
              <a:off x="725067" y="3550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3" name="Forme libre : forme 402">
              <a:extLst>
                <a:ext uri="{FF2B5EF4-FFF2-40B4-BE49-F238E27FC236}">
                  <a16:creationId xmlns:a16="http://schemas.microsoft.com/office/drawing/2014/main" id="{D2B23512-2D79-E00D-E965-BEDFCDBFF26E}"/>
                </a:ext>
              </a:extLst>
            </p:cNvPr>
            <p:cNvSpPr/>
            <p:nvPr/>
          </p:nvSpPr>
          <p:spPr>
            <a:xfrm rot="15345462">
              <a:off x="2558215" y="3733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4" name="Forme libre : forme 403">
              <a:extLst>
                <a:ext uri="{FF2B5EF4-FFF2-40B4-BE49-F238E27FC236}">
                  <a16:creationId xmlns:a16="http://schemas.microsoft.com/office/drawing/2014/main" id="{7D29C9BD-1C4A-98FA-B092-3CDDFA81588C}"/>
                </a:ext>
              </a:extLst>
            </p:cNvPr>
            <p:cNvSpPr/>
            <p:nvPr/>
          </p:nvSpPr>
          <p:spPr>
            <a:xfrm rot="16804840" flipV="1">
              <a:off x="1036183" y="3917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7" name="Forme libre : forme 406">
              <a:extLst>
                <a:ext uri="{FF2B5EF4-FFF2-40B4-BE49-F238E27FC236}">
                  <a16:creationId xmlns:a16="http://schemas.microsoft.com/office/drawing/2014/main" id="{A122DD71-0380-F300-ACE3-14BCB7C55955}"/>
                </a:ext>
              </a:extLst>
            </p:cNvPr>
            <p:cNvSpPr/>
            <p:nvPr/>
          </p:nvSpPr>
          <p:spPr>
            <a:xfrm>
              <a:off x="1447711" y="3757748"/>
              <a:ext cx="802399" cy="161529"/>
            </a:xfrm>
            <a:custGeom>
              <a:avLst/>
              <a:gdLst>
                <a:gd name="connsiteX0" fmla="*/ 89 w 802399"/>
                <a:gd name="connsiteY0" fmla="*/ 160202 h 161529"/>
                <a:gd name="connsiteX1" fmla="*/ 389556 w 802399"/>
                <a:gd name="connsiteY1" fmla="*/ 52252 h 161529"/>
                <a:gd name="connsiteX2" fmla="*/ 802306 w 802399"/>
                <a:gd name="connsiteY2" fmla="*/ 1452 h 161529"/>
                <a:gd name="connsiteX3" fmla="*/ 423422 w 802399"/>
                <a:gd name="connsiteY3" fmla="*/ 105169 h 161529"/>
                <a:gd name="connsiteX4" fmla="*/ 89 w 802399"/>
                <a:gd name="connsiteY4" fmla="*/ 160202 h 16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399" h="161529">
                  <a:moveTo>
                    <a:pt x="89" y="160202"/>
                  </a:moveTo>
                  <a:cubicBezTo>
                    <a:pt x="-5555" y="151382"/>
                    <a:pt x="255853" y="78710"/>
                    <a:pt x="389556" y="52252"/>
                  </a:cubicBezTo>
                  <a:cubicBezTo>
                    <a:pt x="523259" y="25794"/>
                    <a:pt x="796662" y="-7368"/>
                    <a:pt x="802306" y="1452"/>
                  </a:cubicBezTo>
                  <a:cubicBezTo>
                    <a:pt x="807950" y="10271"/>
                    <a:pt x="557125" y="78358"/>
                    <a:pt x="423422" y="105169"/>
                  </a:cubicBezTo>
                  <a:cubicBezTo>
                    <a:pt x="289719" y="131980"/>
                    <a:pt x="5733" y="169022"/>
                    <a:pt x="89" y="16020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Forme libre : forme 404">
              <a:extLst>
                <a:ext uri="{FF2B5EF4-FFF2-40B4-BE49-F238E27FC236}">
                  <a16:creationId xmlns:a16="http://schemas.microsoft.com/office/drawing/2014/main" id="{CEEDF315-B72A-0266-C835-10A121B705E3}"/>
                </a:ext>
              </a:extLst>
            </p:cNvPr>
            <p:cNvSpPr/>
            <p:nvPr/>
          </p:nvSpPr>
          <p:spPr>
            <a:xfrm rot="9791741">
              <a:off x="1527227" y="3299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8" name="Forme libre : forme 397">
              <a:extLst>
                <a:ext uri="{FF2B5EF4-FFF2-40B4-BE49-F238E27FC236}">
                  <a16:creationId xmlns:a16="http://schemas.microsoft.com/office/drawing/2014/main" id="{2B4EC568-3B2C-8B1D-15A0-8EDE74F0E3A6}"/>
                </a:ext>
              </a:extLst>
            </p:cNvPr>
            <p:cNvSpPr/>
            <p:nvPr/>
          </p:nvSpPr>
          <p:spPr>
            <a:xfrm rot="1581382">
              <a:off x="2128454" y="3329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8" name="Forme libre : forme 407">
              <a:extLst>
                <a:ext uri="{FF2B5EF4-FFF2-40B4-BE49-F238E27FC236}">
                  <a16:creationId xmlns:a16="http://schemas.microsoft.com/office/drawing/2014/main" id="{80E78587-F6DC-BE65-15B7-DFB5D406D627}"/>
                </a:ext>
              </a:extLst>
            </p:cNvPr>
            <p:cNvSpPr/>
            <p:nvPr/>
          </p:nvSpPr>
          <p:spPr>
            <a:xfrm rot="21072868">
              <a:off x="1766228" y="3604433"/>
              <a:ext cx="129110" cy="133338"/>
            </a:xfrm>
            <a:custGeom>
              <a:avLst/>
              <a:gdLst>
                <a:gd name="connsiteX0" fmla="*/ 99036 w 129110"/>
                <a:gd name="connsiteY0" fmla="*/ 101948 h 183687"/>
                <a:gd name="connsiteX1" fmla="*/ 124436 w 129110"/>
                <a:gd name="connsiteY1" fmla="*/ 21515 h 183687"/>
                <a:gd name="connsiteX2" fmla="*/ 1669 w 129110"/>
                <a:gd name="connsiteY2" fmla="*/ 13048 h 183687"/>
                <a:gd name="connsiteX3" fmla="*/ 56703 w 129110"/>
                <a:gd name="connsiteY3" fmla="*/ 182382 h 183687"/>
                <a:gd name="connsiteX4" fmla="*/ 99036 w 129110"/>
                <a:gd name="connsiteY4" fmla="*/ 101948 h 18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10" h="183687">
                  <a:moveTo>
                    <a:pt x="99036" y="101948"/>
                  </a:moveTo>
                  <a:cubicBezTo>
                    <a:pt x="110325" y="75137"/>
                    <a:pt x="140664" y="36332"/>
                    <a:pt x="124436" y="21515"/>
                  </a:cubicBezTo>
                  <a:cubicBezTo>
                    <a:pt x="108208" y="6698"/>
                    <a:pt x="12958" y="-13763"/>
                    <a:pt x="1669" y="13048"/>
                  </a:cubicBezTo>
                  <a:cubicBezTo>
                    <a:pt x="-9620" y="39859"/>
                    <a:pt x="39417" y="171093"/>
                    <a:pt x="56703" y="182382"/>
                  </a:cubicBezTo>
                  <a:cubicBezTo>
                    <a:pt x="73989" y="193671"/>
                    <a:pt x="87747" y="128759"/>
                    <a:pt x="99036" y="101948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9" name="Groupe 428">
            <a:extLst>
              <a:ext uri="{FF2B5EF4-FFF2-40B4-BE49-F238E27FC236}">
                <a16:creationId xmlns:a16="http://schemas.microsoft.com/office/drawing/2014/main" id="{DE3DAC3A-68AC-EF69-659E-54CC6DC4F1C4}"/>
              </a:ext>
            </a:extLst>
          </p:cNvPr>
          <p:cNvGrpSpPr/>
          <p:nvPr/>
        </p:nvGrpSpPr>
        <p:grpSpPr>
          <a:xfrm>
            <a:off x="3486545" y="3024329"/>
            <a:ext cx="2851376" cy="2362804"/>
            <a:chOff x="3486545" y="3024329"/>
            <a:chExt cx="2851376" cy="2362804"/>
          </a:xfrm>
        </p:grpSpPr>
        <p:sp>
          <p:nvSpPr>
            <p:cNvPr id="411" name="Rectangle : coins arrondis 410">
              <a:extLst>
                <a:ext uri="{FF2B5EF4-FFF2-40B4-BE49-F238E27FC236}">
                  <a16:creationId xmlns:a16="http://schemas.microsoft.com/office/drawing/2014/main" id="{18C4B6DB-F479-AA66-5420-3CE6AECED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6545" y="302432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28" name="Forme libre : forme 427">
              <a:extLst>
                <a:ext uri="{FF2B5EF4-FFF2-40B4-BE49-F238E27FC236}">
                  <a16:creationId xmlns:a16="http://schemas.microsoft.com/office/drawing/2014/main" id="{10BA06DF-8653-C7C7-0791-694E671E3BBC}"/>
                </a:ext>
              </a:extLst>
            </p:cNvPr>
            <p:cNvSpPr/>
            <p:nvPr/>
          </p:nvSpPr>
          <p:spPr>
            <a:xfrm>
              <a:off x="4402612" y="3286302"/>
              <a:ext cx="904401" cy="666926"/>
            </a:xfrm>
            <a:custGeom>
              <a:avLst/>
              <a:gdLst>
                <a:gd name="connsiteX0" fmla="*/ 904401 w 904401"/>
                <a:gd name="connsiteY0" fmla="*/ 493536 h 666926"/>
                <a:gd name="connsiteX1" fmla="*/ 839313 w 904401"/>
                <a:gd name="connsiteY1" fmla="*/ 191911 h 666926"/>
                <a:gd name="connsiteX2" fmla="*/ 809151 w 904401"/>
                <a:gd name="connsiteY2" fmla="*/ 1411 h 666926"/>
                <a:gd name="connsiteX3" fmla="*/ 401163 w 904401"/>
                <a:gd name="connsiteY3" fmla="*/ 106186 h 666926"/>
                <a:gd name="connsiteX4" fmla="*/ 21751 w 904401"/>
                <a:gd name="connsiteY4" fmla="*/ 125236 h 666926"/>
                <a:gd name="connsiteX5" fmla="*/ 55088 w 904401"/>
                <a:gd name="connsiteY5" fmla="*/ 358598 h 666926"/>
                <a:gd name="connsiteX6" fmla="*/ 128113 w 904401"/>
                <a:gd name="connsiteY6" fmla="*/ 647523 h 666926"/>
                <a:gd name="connsiteX7" fmla="*/ 163038 w 904401"/>
                <a:gd name="connsiteY7" fmla="*/ 641173 h 666926"/>
                <a:gd name="connsiteX8" fmla="*/ 904401 w 904401"/>
                <a:gd name="connsiteY8" fmla="*/ 493536 h 66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401" h="666926">
                  <a:moveTo>
                    <a:pt x="904401" y="493536"/>
                  </a:moveTo>
                  <a:cubicBezTo>
                    <a:pt x="879794" y="383734"/>
                    <a:pt x="855188" y="273932"/>
                    <a:pt x="839313" y="191911"/>
                  </a:cubicBezTo>
                  <a:cubicBezTo>
                    <a:pt x="823438" y="109890"/>
                    <a:pt x="882176" y="15698"/>
                    <a:pt x="809151" y="1411"/>
                  </a:cubicBezTo>
                  <a:cubicBezTo>
                    <a:pt x="736126" y="-12876"/>
                    <a:pt x="532396" y="85549"/>
                    <a:pt x="401163" y="106186"/>
                  </a:cubicBezTo>
                  <a:cubicBezTo>
                    <a:pt x="269930" y="126823"/>
                    <a:pt x="79430" y="83167"/>
                    <a:pt x="21751" y="125236"/>
                  </a:cubicBezTo>
                  <a:cubicBezTo>
                    <a:pt x="-35928" y="167305"/>
                    <a:pt x="37361" y="271550"/>
                    <a:pt x="55088" y="358598"/>
                  </a:cubicBezTo>
                  <a:cubicBezTo>
                    <a:pt x="72815" y="445646"/>
                    <a:pt x="110121" y="600427"/>
                    <a:pt x="128113" y="647523"/>
                  </a:cubicBezTo>
                  <a:cubicBezTo>
                    <a:pt x="146105" y="694619"/>
                    <a:pt x="163038" y="641173"/>
                    <a:pt x="163038" y="641173"/>
                  </a:cubicBezTo>
                  <a:lnTo>
                    <a:pt x="904401" y="493536"/>
                  </a:lnTo>
                  <a:close/>
                </a:path>
              </a:pathLst>
            </a:custGeom>
            <a:solidFill>
              <a:srgbClr val="6C9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3" name="Forme libre : forme 412">
              <a:extLst>
                <a:ext uri="{FF2B5EF4-FFF2-40B4-BE49-F238E27FC236}">
                  <a16:creationId xmlns:a16="http://schemas.microsoft.com/office/drawing/2014/main" id="{0E9D0541-925F-C28E-75F4-D9F782551969}"/>
                </a:ext>
              </a:extLst>
            </p:cNvPr>
            <p:cNvSpPr/>
            <p:nvPr/>
          </p:nvSpPr>
          <p:spPr>
            <a:xfrm rot="4647290">
              <a:off x="4467090" y="3381472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4" name="Forme libre : forme 413">
              <a:extLst>
                <a:ext uri="{FF2B5EF4-FFF2-40B4-BE49-F238E27FC236}">
                  <a16:creationId xmlns:a16="http://schemas.microsoft.com/office/drawing/2014/main" id="{F37939DD-781C-F208-453A-55F5725166EE}"/>
                </a:ext>
              </a:extLst>
            </p:cNvPr>
            <p:cNvSpPr/>
            <p:nvPr/>
          </p:nvSpPr>
          <p:spPr>
            <a:xfrm rot="1815787">
              <a:off x="3754459" y="3901210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5" name="Forme libre : forme 414">
              <a:extLst>
                <a:ext uri="{FF2B5EF4-FFF2-40B4-BE49-F238E27FC236}">
                  <a16:creationId xmlns:a16="http://schemas.microsoft.com/office/drawing/2014/main" id="{6A4EF303-2EEC-82C7-01C3-7AB77C2DF4C4}"/>
                </a:ext>
              </a:extLst>
            </p:cNvPr>
            <p:cNvSpPr/>
            <p:nvPr/>
          </p:nvSpPr>
          <p:spPr>
            <a:xfrm rot="19609370" flipH="1">
              <a:off x="5125960" y="3747301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6" name="Forme libre : forme 415">
              <a:extLst>
                <a:ext uri="{FF2B5EF4-FFF2-40B4-BE49-F238E27FC236}">
                  <a16:creationId xmlns:a16="http://schemas.microsoft.com/office/drawing/2014/main" id="{088E5FF7-E406-FF0E-AC4A-40E2395DF4B6}"/>
                </a:ext>
              </a:extLst>
            </p:cNvPr>
            <p:cNvSpPr/>
            <p:nvPr/>
          </p:nvSpPr>
          <p:spPr>
            <a:xfrm rot="2076891">
              <a:off x="4583782" y="4628125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Forme libre : forme 416">
              <a:extLst>
                <a:ext uri="{FF2B5EF4-FFF2-40B4-BE49-F238E27FC236}">
                  <a16:creationId xmlns:a16="http://schemas.microsoft.com/office/drawing/2014/main" id="{22413C3B-A69A-ACFF-0958-E03D5E80AE14}"/>
                </a:ext>
              </a:extLst>
            </p:cNvPr>
            <p:cNvSpPr/>
            <p:nvPr/>
          </p:nvSpPr>
          <p:spPr>
            <a:xfrm rot="8732874" flipV="1">
              <a:off x="4852416" y="4546899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8" name="Forme libre : forme 417">
              <a:extLst>
                <a:ext uri="{FF2B5EF4-FFF2-40B4-BE49-F238E27FC236}">
                  <a16:creationId xmlns:a16="http://schemas.microsoft.com/office/drawing/2014/main" id="{3D1C40AF-0A23-5F01-C967-106BC488FD0C}"/>
                </a:ext>
              </a:extLst>
            </p:cNvPr>
            <p:cNvSpPr/>
            <p:nvPr/>
          </p:nvSpPr>
          <p:spPr>
            <a:xfrm rot="6530464">
              <a:off x="5737541" y="325232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9" name="Forme libre : forme 418">
              <a:extLst>
                <a:ext uri="{FF2B5EF4-FFF2-40B4-BE49-F238E27FC236}">
                  <a16:creationId xmlns:a16="http://schemas.microsoft.com/office/drawing/2014/main" id="{F9087ADB-A818-3597-BDF4-8C06B2307B0E}"/>
                </a:ext>
              </a:extLst>
            </p:cNvPr>
            <p:cNvSpPr/>
            <p:nvPr/>
          </p:nvSpPr>
          <p:spPr>
            <a:xfrm rot="9294992">
              <a:off x="6140861" y="376075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0" name="Forme libre : forme 419">
              <a:extLst>
                <a:ext uri="{FF2B5EF4-FFF2-40B4-BE49-F238E27FC236}">
                  <a16:creationId xmlns:a16="http://schemas.microsoft.com/office/drawing/2014/main" id="{FC9DD816-84C2-5ED3-814F-8EF90A23B4B5}"/>
                </a:ext>
              </a:extLst>
            </p:cNvPr>
            <p:cNvSpPr/>
            <p:nvPr/>
          </p:nvSpPr>
          <p:spPr>
            <a:xfrm rot="1674075">
              <a:off x="4344911" y="324039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1" name="Forme libre : forme 420">
              <a:extLst>
                <a:ext uri="{FF2B5EF4-FFF2-40B4-BE49-F238E27FC236}">
                  <a16:creationId xmlns:a16="http://schemas.microsoft.com/office/drawing/2014/main" id="{7AC98A30-EFCE-0593-F98D-02A70819D232}"/>
                </a:ext>
              </a:extLst>
            </p:cNvPr>
            <p:cNvSpPr/>
            <p:nvPr/>
          </p:nvSpPr>
          <p:spPr>
            <a:xfrm rot="3974451">
              <a:off x="3798085" y="3574383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2" name="Forme libre : forme 421">
              <a:extLst>
                <a:ext uri="{FF2B5EF4-FFF2-40B4-BE49-F238E27FC236}">
                  <a16:creationId xmlns:a16="http://schemas.microsoft.com/office/drawing/2014/main" id="{C1DF1EF9-FEB3-513E-EFD1-68FD62FE2D80}"/>
                </a:ext>
              </a:extLst>
            </p:cNvPr>
            <p:cNvSpPr/>
            <p:nvPr/>
          </p:nvSpPr>
          <p:spPr>
            <a:xfrm rot="15345462">
              <a:off x="5631233" y="3756911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3" name="Forme libre : forme 422">
              <a:extLst>
                <a:ext uri="{FF2B5EF4-FFF2-40B4-BE49-F238E27FC236}">
                  <a16:creationId xmlns:a16="http://schemas.microsoft.com/office/drawing/2014/main" id="{43DBECB6-4258-2A29-B5F5-A21E318DF123}"/>
                </a:ext>
              </a:extLst>
            </p:cNvPr>
            <p:cNvSpPr/>
            <p:nvPr/>
          </p:nvSpPr>
          <p:spPr>
            <a:xfrm rot="16804840" flipV="1">
              <a:off x="4109201" y="3940804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4" name="Forme libre : forme 423">
              <a:extLst>
                <a:ext uri="{FF2B5EF4-FFF2-40B4-BE49-F238E27FC236}">
                  <a16:creationId xmlns:a16="http://schemas.microsoft.com/office/drawing/2014/main" id="{8ADDDA06-0064-DE29-55AE-0B0C8E126639}"/>
                </a:ext>
              </a:extLst>
            </p:cNvPr>
            <p:cNvSpPr/>
            <p:nvPr/>
          </p:nvSpPr>
          <p:spPr>
            <a:xfrm>
              <a:off x="4520729" y="3781254"/>
              <a:ext cx="802399" cy="161529"/>
            </a:xfrm>
            <a:custGeom>
              <a:avLst/>
              <a:gdLst>
                <a:gd name="connsiteX0" fmla="*/ 89 w 802399"/>
                <a:gd name="connsiteY0" fmla="*/ 160202 h 161529"/>
                <a:gd name="connsiteX1" fmla="*/ 389556 w 802399"/>
                <a:gd name="connsiteY1" fmla="*/ 52252 h 161529"/>
                <a:gd name="connsiteX2" fmla="*/ 802306 w 802399"/>
                <a:gd name="connsiteY2" fmla="*/ 1452 h 161529"/>
                <a:gd name="connsiteX3" fmla="*/ 423422 w 802399"/>
                <a:gd name="connsiteY3" fmla="*/ 105169 h 161529"/>
                <a:gd name="connsiteX4" fmla="*/ 89 w 802399"/>
                <a:gd name="connsiteY4" fmla="*/ 160202 h 16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399" h="161529">
                  <a:moveTo>
                    <a:pt x="89" y="160202"/>
                  </a:moveTo>
                  <a:cubicBezTo>
                    <a:pt x="-5555" y="151382"/>
                    <a:pt x="255853" y="78710"/>
                    <a:pt x="389556" y="52252"/>
                  </a:cubicBezTo>
                  <a:cubicBezTo>
                    <a:pt x="523259" y="25794"/>
                    <a:pt x="796662" y="-7368"/>
                    <a:pt x="802306" y="1452"/>
                  </a:cubicBezTo>
                  <a:cubicBezTo>
                    <a:pt x="807950" y="10271"/>
                    <a:pt x="557125" y="78358"/>
                    <a:pt x="423422" y="105169"/>
                  </a:cubicBezTo>
                  <a:cubicBezTo>
                    <a:pt x="289719" y="131980"/>
                    <a:pt x="5733" y="169022"/>
                    <a:pt x="89" y="16020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5" name="Forme libre : forme 424">
              <a:extLst>
                <a:ext uri="{FF2B5EF4-FFF2-40B4-BE49-F238E27FC236}">
                  <a16:creationId xmlns:a16="http://schemas.microsoft.com/office/drawing/2014/main" id="{67083F3A-6149-081F-9EDF-7FF1FA919C12}"/>
                </a:ext>
              </a:extLst>
            </p:cNvPr>
            <p:cNvSpPr/>
            <p:nvPr/>
          </p:nvSpPr>
          <p:spPr>
            <a:xfrm rot="9791741">
              <a:off x="4600245" y="332331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6" name="Forme libre : forme 425">
              <a:extLst>
                <a:ext uri="{FF2B5EF4-FFF2-40B4-BE49-F238E27FC236}">
                  <a16:creationId xmlns:a16="http://schemas.microsoft.com/office/drawing/2014/main" id="{D5902C33-718A-BBB7-6722-79A515D63942}"/>
                </a:ext>
              </a:extLst>
            </p:cNvPr>
            <p:cNvSpPr/>
            <p:nvPr/>
          </p:nvSpPr>
          <p:spPr>
            <a:xfrm rot="1581382">
              <a:off x="5201472" y="335301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7" name="Forme libre : forme 426">
              <a:extLst>
                <a:ext uri="{FF2B5EF4-FFF2-40B4-BE49-F238E27FC236}">
                  <a16:creationId xmlns:a16="http://schemas.microsoft.com/office/drawing/2014/main" id="{26040420-88ED-9FF1-AA6E-F33B6F343114}"/>
                </a:ext>
              </a:extLst>
            </p:cNvPr>
            <p:cNvSpPr/>
            <p:nvPr/>
          </p:nvSpPr>
          <p:spPr>
            <a:xfrm rot="21072868">
              <a:off x="4839246" y="3627939"/>
              <a:ext cx="129110" cy="133338"/>
            </a:xfrm>
            <a:custGeom>
              <a:avLst/>
              <a:gdLst>
                <a:gd name="connsiteX0" fmla="*/ 99036 w 129110"/>
                <a:gd name="connsiteY0" fmla="*/ 101948 h 183687"/>
                <a:gd name="connsiteX1" fmla="*/ 124436 w 129110"/>
                <a:gd name="connsiteY1" fmla="*/ 21515 h 183687"/>
                <a:gd name="connsiteX2" fmla="*/ 1669 w 129110"/>
                <a:gd name="connsiteY2" fmla="*/ 13048 h 183687"/>
                <a:gd name="connsiteX3" fmla="*/ 56703 w 129110"/>
                <a:gd name="connsiteY3" fmla="*/ 182382 h 183687"/>
                <a:gd name="connsiteX4" fmla="*/ 99036 w 129110"/>
                <a:gd name="connsiteY4" fmla="*/ 101948 h 18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10" h="183687">
                  <a:moveTo>
                    <a:pt x="99036" y="101948"/>
                  </a:moveTo>
                  <a:cubicBezTo>
                    <a:pt x="110325" y="75137"/>
                    <a:pt x="140664" y="36332"/>
                    <a:pt x="124436" y="21515"/>
                  </a:cubicBezTo>
                  <a:cubicBezTo>
                    <a:pt x="108208" y="6698"/>
                    <a:pt x="12958" y="-13763"/>
                    <a:pt x="1669" y="13048"/>
                  </a:cubicBezTo>
                  <a:cubicBezTo>
                    <a:pt x="-9620" y="39859"/>
                    <a:pt x="39417" y="171093"/>
                    <a:pt x="56703" y="182382"/>
                  </a:cubicBezTo>
                  <a:cubicBezTo>
                    <a:pt x="73989" y="193671"/>
                    <a:pt x="87747" y="128759"/>
                    <a:pt x="99036" y="1019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1" name="Groupe 460">
            <a:extLst>
              <a:ext uri="{FF2B5EF4-FFF2-40B4-BE49-F238E27FC236}">
                <a16:creationId xmlns:a16="http://schemas.microsoft.com/office/drawing/2014/main" id="{5C23B144-E253-0503-D584-56CF3041020C}"/>
              </a:ext>
            </a:extLst>
          </p:cNvPr>
          <p:cNvGrpSpPr/>
          <p:nvPr/>
        </p:nvGrpSpPr>
        <p:grpSpPr>
          <a:xfrm>
            <a:off x="6531716" y="2993319"/>
            <a:ext cx="2851376" cy="2362804"/>
            <a:chOff x="6531716" y="2993319"/>
            <a:chExt cx="2851376" cy="2362804"/>
          </a:xfrm>
        </p:grpSpPr>
        <p:sp>
          <p:nvSpPr>
            <p:cNvPr id="431" name="Rectangle : coins arrondis 430">
              <a:extLst>
                <a:ext uri="{FF2B5EF4-FFF2-40B4-BE49-F238E27FC236}">
                  <a16:creationId xmlns:a16="http://schemas.microsoft.com/office/drawing/2014/main" id="{9744157C-826B-27F8-58B3-A8B7C1B40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1716" y="299331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49" name="Forme libre : forme 448">
              <a:extLst>
                <a:ext uri="{FF2B5EF4-FFF2-40B4-BE49-F238E27FC236}">
                  <a16:creationId xmlns:a16="http://schemas.microsoft.com/office/drawing/2014/main" id="{C4ECC1E0-DDD3-AA47-4370-D510DA6799EC}"/>
                </a:ext>
              </a:extLst>
            </p:cNvPr>
            <p:cNvSpPr/>
            <p:nvPr/>
          </p:nvSpPr>
          <p:spPr>
            <a:xfrm>
              <a:off x="7748239" y="3466091"/>
              <a:ext cx="482724" cy="395023"/>
            </a:xfrm>
            <a:custGeom>
              <a:avLst/>
              <a:gdLst>
                <a:gd name="connsiteX0" fmla="*/ 46434 w 482724"/>
                <a:gd name="connsiteY0" fmla="*/ 388053 h 395023"/>
                <a:gd name="connsiteX1" fmla="*/ 27384 w 482724"/>
                <a:gd name="connsiteY1" fmla="*/ 138816 h 395023"/>
                <a:gd name="connsiteX2" fmla="*/ 195659 w 482724"/>
                <a:gd name="connsiteY2" fmla="*/ 21341 h 395023"/>
                <a:gd name="connsiteX3" fmla="*/ 386159 w 482724"/>
                <a:gd name="connsiteY3" fmla="*/ 27691 h 395023"/>
                <a:gd name="connsiteX4" fmla="*/ 467121 w 482724"/>
                <a:gd name="connsiteY4" fmla="*/ 297566 h 395023"/>
                <a:gd name="connsiteX5" fmla="*/ 46434 w 482724"/>
                <a:gd name="connsiteY5" fmla="*/ 388053 h 39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724" h="395023">
                  <a:moveTo>
                    <a:pt x="46434" y="388053"/>
                  </a:moveTo>
                  <a:cubicBezTo>
                    <a:pt x="-26855" y="361595"/>
                    <a:pt x="2513" y="199935"/>
                    <a:pt x="27384" y="138816"/>
                  </a:cubicBezTo>
                  <a:cubicBezTo>
                    <a:pt x="52255" y="77697"/>
                    <a:pt x="135863" y="39862"/>
                    <a:pt x="195659" y="21341"/>
                  </a:cubicBezTo>
                  <a:cubicBezTo>
                    <a:pt x="255455" y="2820"/>
                    <a:pt x="340915" y="-18347"/>
                    <a:pt x="386159" y="27691"/>
                  </a:cubicBezTo>
                  <a:cubicBezTo>
                    <a:pt x="431403" y="73728"/>
                    <a:pt x="518186" y="233537"/>
                    <a:pt x="467121" y="297566"/>
                  </a:cubicBezTo>
                  <a:cubicBezTo>
                    <a:pt x="416056" y="361595"/>
                    <a:pt x="119723" y="414511"/>
                    <a:pt x="46434" y="3880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8" name="Forme libre : forme 447">
              <a:extLst>
                <a:ext uri="{FF2B5EF4-FFF2-40B4-BE49-F238E27FC236}">
                  <a16:creationId xmlns:a16="http://schemas.microsoft.com/office/drawing/2014/main" id="{4F1CB9F7-2263-C026-FDAF-207B0AC77825}"/>
                </a:ext>
              </a:extLst>
            </p:cNvPr>
            <p:cNvSpPr/>
            <p:nvPr/>
          </p:nvSpPr>
          <p:spPr>
            <a:xfrm>
              <a:off x="7703110" y="3644939"/>
              <a:ext cx="585113" cy="225618"/>
            </a:xfrm>
            <a:custGeom>
              <a:avLst/>
              <a:gdLst>
                <a:gd name="connsiteX0" fmla="*/ 541390 w 585113"/>
                <a:gd name="connsiteY0" fmla="*/ 122420 h 225618"/>
                <a:gd name="connsiteX1" fmla="*/ 571552 w 585113"/>
                <a:gd name="connsiteY1" fmla="*/ 68445 h 225618"/>
                <a:gd name="connsiteX2" fmla="*/ 577902 w 585113"/>
                <a:gd name="connsiteY2" fmla="*/ 16057 h 225618"/>
                <a:gd name="connsiteX3" fmla="*/ 555677 w 585113"/>
                <a:gd name="connsiteY3" fmla="*/ 9707 h 225618"/>
                <a:gd name="connsiteX4" fmla="*/ 492177 w 585113"/>
                <a:gd name="connsiteY4" fmla="*/ 139882 h 225618"/>
                <a:gd name="connsiteX5" fmla="*/ 339777 w 585113"/>
                <a:gd name="connsiteY5" fmla="*/ 177982 h 225618"/>
                <a:gd name="connsiteX6" fmla="*/ 117527 w 585113"/>
                <a:gd name="connsiteY6" fmla="*/ 193857 h 225618"/>
                <a:gd name="connsiteX7" fmla="*/ 49265 w 585113"/>
                <a:gd name="connsiteY7" fmla="*/ 154170 h 225618"/>
                <a:gd name="connsiteX8" fmla="*/ 27040 w 585113"/>
                <a:gd name="connsiteY8" fmla="*/ 95432 h 225618"/>
                <a:gd name="connsiteX9" fmla="*/ 52 w 585113"/>
                <a:gd name="connsiteY9" fmla="*/ 97020 h 225618"/>
                <a:gd name="connsiteX10" fmla="*/ 22277 w 585113"/>
                <a:gd name="connsiteY10" fmla="*/ 163695 h 225618"/>
                <a:gd name="connsiteX11" fmla="*/ 88952 w 585113"/>
                <a:gd name="connsiteY11" fmla="*/ 225607 h 225618"/>
                <a:gd name="connsiteX12" fmla="*/ 541390 w 585113"/>
                <a:gd name="connsiteY12" fmla="*/ 122420 h 22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113" h="225618">
                  <a:moveTo>
                    <a:pt x="541390" y="122420"/>
                  </a:moveTo>
                  <a:cubicBezTo>
                    <a:pt x="621823" y="96226"/>
                    <a:pt x="565467" y="86172"/>
                    <a:pt x="571552" y="68445"/>
                  </a:cubicBezTo>
                  <a:cubicBezTo>
                    <a:pt x="577637" y="50718"/>
                    <a:pt x="580548" y="25847"/>
                    <a:pt x="577902" y="16057"/>
                  </a:cubicBezTo>
                  <a:cubicBezTo>
                    <a:pt x="575256" y="6267"/>
                    <a:pt x="569964" y="-10930"/>
                    <a:pt x="555677" y="9707"/>
                  </a:cubicBezTo>
                  <a:cubicBezTo>
                    <a:pt x="541390" y="30344"/>
                    <a:pt x="528160" y="111836"/>
                    <a:pt x="492177" y="139882"/>
                  </a:cubicBezTo>
                  <a:cubicBezTo>
                    <a:pt x="456194" y="167928"/>
                    <a:pt x="402219" y="168986"/>
                    <a:pt x="339777" y="177982"/>
                  </a:cubicBezTo>
                  <a:cubicBezTo>
                    <a:pt x="277335" y="186978"/>
                    <a:pt x="165946" y="197826"/>
                    <a:pt x="117527" y="193857"/>
                  </a:cubicBezTo>
                  <a:cubicBezTo>
                    <a:pt x="69108" y="189888"/>
                    <a:pt x="64346" y="170574"/>
                    <a:pt x="49265" y="154170"/>
                  </a:cubicBezTo>
                  <a:cubicBezTo>
                    <a:pt x="34184" y="137766"/>
                    <a:pt x="35242" y="104957"/>
                    <a:pt x="27040" y="95432"/>
                  </a:cubicBezTo>
                  <a:cubicBezTo>
                    <a:pt x="18838" y="85907"/>
                    <a:pt x="846" y="85643"/>
                    <a:pt x="52" y="97020"/>
                  </a:cubicBezTo>
                  <a:cubicBezTo>
                    <a:pt x="-742" y="108397"/>
                    <a:pt x="7460" y="142264"/>
                    <a:pt x="22277" y="163695"/>
                  </a:cubicBezTo>
                  <a:cubicBezTo>
                    <a:pt x="37094" y="185126"/>
                    <a:pt x="7196" y="226401"/>
                    <a:pt x="88952" y="225607"/>
                  </a:cubicBezTo>
                  <a:cubicBezTo>
                    <a:pt x="170708" y="224813"/>
                    <a:pt x="460957" y="148614"/>
                    <a:pt x="541390" y="122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3" name="Forme libre : forme 432">
              <a:extLst>
                <a:ext uri="{FF2B5EF4-FFF2-40B4-BE49-F238E27FC236}">
                  <a16:creationId xmlns:a16="http://schemas.microsoft.com/office/drawing/2014/main" id="{29D76C36-E602-82D7-8B0D-5BDD9608D678}"/>
                </a:ext>
              </a:extLst>
            </p:cNvPr>
            <p:cNvSpPr/>
            <p:nvPr/>
          </p:nvSpPr>
          <p:spPr>
            <a:xfrm rot="4647290">
              <a:off x="7512261" y="3350462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4" name="Forme libre : forme 433">
              <a:extLst>
                <a:ext uri="{FF2B5EF4-FFF2-40B4-BE49-F238E27FC236}">
                  <a16:creationId xmlns:a16="http://schemas.microsoft.com/office/drawing/2014/main" id="{1230407B-DD02-76DE-B233-578E49038A63}"/>
                </a:ext>
              </a:extLst>
            </p:cNvPr>
            <p:cNvSpPr/>
            <p:nvPr/>
          </p:nvSpPr>
          <p:spPr>
            <a:xfrm rot="1815787">
              <a:off x="6799630" y="3870200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5" name="Forme libre : forme 434">
              <a:extLst>
                <a:ext uri="{FF2B5EF4-FFF2-40B4-BE49-F238E27FC236}">
                  <a16:creationId xmlns:a16="http://schemas.microsoft.com/office/drawing/2014/main" id="{9E987E45-9861-DF87-4746-5E7702B0DC26}"/>
                </a:ext>
              </a:extLst>
            </p:cNvPr>
            <p:cNvSpPr/>
            <p:nvPr/>
          </p:nvSpPr>
          <p:spPr>
            <a:xfrm rot="19609370" flipH="1">
              <a:off x="8171131" y="3716291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6" name="Forme libre : forme 435">
              <a:extLst>
                <a:ext uri="{FF2B5EF4-FFF2-40B4-BE49-F238E27FC236}">
                  <a16:creationId xmlns:a16="http://schemas.microsoft.com/office/drawing/2014/main" id="{3A08B263-8A25-130D-2BEA-CF6CCC481CFB}"/>
                </a:ext>
              </a:extLst>
            </p:cNvPr>
            <p:cNvSpPr/>
            <p:nvPr/>
          </p:nvSpPr>
          <p:spPr>
            <a:xfrm rot="2076891">
              <a:off x="7628953" y="4597115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7" name="Forme libre : forme 436">
              <a:extLst>
                <a:ext uri="{FF2B5EF4-FFF2-40B4-BE49-F238E27FC236}">
                  <a16:creationId xmlns:a16="http://schemas.microsoft.com/office/drawing/2014/main" id="{7C2700C6-9201-87C3-F968-13F281E762D7}"/>
                </a:ext>
              </a:extLst>
            </p:cNvPr>
            <p:cNvSpPr/>
            <p:nvPr/>
          </p:nvSpPr>
          <p:spPr>
            <a:xfrm rot="8732874" flipV="1">
              <a:off x="7897587" y="4515889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Forme libre : forme 437">
              <a:extLst>
                <a:ext uri="{FF2B5EF4-FFF2-40B4-BE49-F238E27FC236}">
                  <a16:creationId xmlns:a16="http://schemas.microsoft.com/office/drawing/2014/main" id="{6EA816E9-9FE6-C9F0-55C9-3C0F25094639}"/>
                </a:ext>
              </a:extLst>
            </p:cNvPr>
            <p:cNvSpPr/>
            <p:nvPr/>
          </p:nvSpPr>
          <p:spPr>
            <a:xfrm rot="6530464">
              <a:off x="8782712" y="322131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9" name="Forme libre : forme 438">
              <a:extLst>
                <a:ext uri="{FF2B5EF4-FFF2-40B4-BE49-F238E27FC236}">
                  <a16:creationId xmlns:a16="http://schemas.microsoft.com/office/drawing/2014/main" id="{A5DF4E8C-FA06-BA60-3BBB-C685C5316C3A}"/>
                </a:ext>
              </a:extLst>
            </p:cNvPr>
            <p:cNvSpPr/>
            <p:nvPr/>
          </p:nvSpPr>
          <p:spPr>
            <a:xfrm rot="9294992">
              <a:off x="9186032" y="372974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0" name="Forme libre : forme 439">
              <a:extLst>
                <a:ext uri="{FF2B5EF4-FFF2-40B4-BE49-F238E27FC236}">
                  <a16:creationId xmlns:a16="http://schemas.microsoft.com/office/drawing/2014/main" id="{28CE8C97-2B24-4A07-1BD4-F7B54E9C74E7}"/>
                </a:ext>
              </a:extLst>
            </p:cNvPr>
            <p:cNvSpPr/>
            <p:nvPr/>
          </p:nvSpPr>
          <p:spPr>
            <a:xfrm rot="1674075">
              <a:off x="7390082" y="320938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1" name="Forme libre : forme 440">
              <a:extLst>
                <a:ext uri="{FF2B5EF4-FFF2-40B4-BE49-F238E27FC236}">
                  <a16:creationId xmlns:a16="http://schemas.microsoft.com/office/drawing/2014/main" id="{7EA654EF-53C7-4257-89AC-A850E8BF4BA2}"/>
                </a:ext>
              </a:extLst>
            </p:cNvPr>
            <p:cNvSpPr/>
            <p:nvPr/>
          </p:nvSpPr>
          <p:spPr>
            <a:xfrm rot="3974451">
              <a:off x="6843256" y="3543373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2" name="Forme libre : forme 441">
              <a:extLst>
                <a:ext uri="{FF2B5EF4-FFF2-40B4-BE49-F238E27FC236}">
                  <a16:creationId xmlns:a16="http://schemas.microsoft.com/office/drawing/2014/main" id="{E2923ACA-BFE5-42E4-A000-A713E070A2CD}"/>
                </a:ext>
              </a:extLst>
            </p:cNvPr>
            <p:cNvSpPr/>
            <p:nvPr/>
          </p:nvSpPr>
          <p:spPr>
            <a:xfrm rot="15345462">
              <a:off x="8676404" y="3725901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3" name="Forme libre : forme 442">
              <a:extLst>
                <a:ext uri="{FF2B5EF4-FFF2-40B4-BE49-F238E27FC236}">
                  <a16:creationId xmlns:a16="http://schemas.microsoft.com/office/drawing/2014/main" id="{F51DF125-239D-891D-6E89-86F580C41241}"/>
                </a:ext>
              </a:extLst>
            </p:cNvPr>
            <p:cNvSpPr/>
            <p:nvPr/>
          </p:nvSpPr>
          <p:spPr>
            <a:xfrm rot="16804840" flipV="1">
              <a:off x="7154372" y="3909794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0" name="Forme libre : forme 449">
              <a:extLst>
                <a:ext uri="{FF2B5EF4-FFF2-40B4-BE49-F238E27FC236}">
                  <a16:creationId xmlns:a16="http://schemas.microsoft.com/office/drawing/2014/main" id="{D828B21B-2BFB-58DC-6B27-FBA8DC42DF4E}"/>
                </a:ext>
              </a:extLst>
            </p:cNvPr>
            <p:cNvSpPr/>
            <p:nvPr/>
          </p:nvSpPr>
          <p:spPr>
            <a:xfrm>
              <a:off x="7742635" y="3664771"/>
              <a:ext cx="494629" cy="191583"/>
            </a:xfrm>
            <a:custGeom>
              <a:avLst/>
              <a:gdLst>
                <a:gd name="connsiteX0" fmla="*/ 483790 w 494629"/>
                <a:gd name="connsiteY0" fmla="*/ 69029 h 191583"/>
                <a:gd name="connsiteX1" fmla="*/ 483790 w 494629"/>
                <a:gd name="connsiteY1" fmla="*/ 767 h 191583"/>
                <a:gd name="connsiteX2" fmla="*/ 356790 w 494629"/>
                <a:gd name="connsiteY2" fmla="*/ 35692 h 191583"/>
                <a:gd name="connsiteX3" fmla="*/ 117078 w 494629"/>
                <a:gd name="connsiteY3" fmla="*/ 88079 h 191583"/>
                <a:gd name="connsiteX4" fmla="*/ 7540 w 494629"/>
                <a:gd name="connsiteY4" fmla="*/ 88079 h 191583"/>
                <a:gd name="connsiteX5" fmla="*/ 12303 w 494629"/>
                <a:gd name="connsiteY5" fmla="*/ 184917 h 191583"/>
                <a:gd name="connsiteX6" fmla="*/ 34528 w 494629"/>
                <a:gd name="connsiteY6" fmla="*/ 183329 h 191583"/>
                <a:gd name="connsiteX7" fmla="*/ 448865 w 494629"/>
                <a:gd name="connsiteY7" fmla="*/ 111892 h 191583"/>
                <a:gd name="connsiteX8" fmla="*/ 483790 w 494629"/>
                <a:gd name="connsiteY8" fmla="*/ 69029 h 19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629" h="191583">
                  <a:moveTo>
                    <a:pt x="483790" y="69029"/>
                  </a:moveTo>
                  <a:cubicBezTo>
                    <a:pt x="489611" y="50508"/>
                    <a:pt x="504957" y="6323"/>
                    <a:pt x="483790" y="767"/>
                  </a:cubicBezTo>
                  <a:cubicBezTo>
                    <a:pt x="462623" y="-4789"/>
                    <a:pt x="417909" y="21140"/>
                    <a:pt x="356790" y="35692"/>
                  </a:cubicBezTo>
                  <a:cubicBezTo>
                    <a:pt x="295671" y="50244"/>
                    <a:pt x="175286" y="79348"/>
                    <a:pt x="117078" y="88079"/>
                  </a:cubicBezTo>
                  <a:cubicBezTo>
                    <a:pt x="58870" y="96810"/>
                    <a:pt x="25002" y="71939"/>
                    <a:pt x="7540" y="88079"/>
                  </a:cubicBezTo>
                  <a:cubicBezTo>
                    <a:pt x="-9923" y="104219"/>
                    <a:pt x="7805" y="169042"/>
                    <a:pt x="12303" y="184917"/>
                  </a:cubicBezTo>
                  <a:cubicBezTo>
                    <a:pt x="16801" y="200792"/>
                    <a:pt x="34528" y="183329"/>
                    <a:pt x="34528" y="183329"/>
                  </a:cubicBezTo>
                  <a:lnTo>
                    <a:pt x="448865" y="111892"/>
                  </a:lnTo>
                  <a:cubicBezTo>
                    <a:pt x="524007" y="96546"/>
                    <a:pt x="477969" y="87550"/>
                    <a:pt x="483790" y="690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5" name="Forme libre : forme 444">
              <a:extLst>
                <a:ext uri="{FF2B5EF4-FFF2-40B4-BE49-F238E27FC236}">
                  <a16:creationId xmlns:a16="http://schemas.microsoft.com/office/drawing/2014/main" id="{21B5246F-30F0-6C15-D4C6-EEA548E3C743}"/>
                </a:ext>
              </a:extLst>
            </p:cNvPr>
            <p:cNvSpPr/>
            <p:nvPr/>
          </p:nvSpPr>
          <p:spPr>
            <a:xfrm rot="9791741">
              <a:off x="7645416" y="329230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6" name="Forme libre : forme 445">
              <a:extLst>
                <a:ext uri="{FF2B5EF4-FFF2-40B4-BE49-F238E27FC236}">
                  <a16:creationId xmlns:a16="http://schemas.microsoft.com/office/drawing/2014/main" id="{CE959AF2-58EA-8545-56C7-14532A802DFC}"/>
                </a:ext>
              </a:extLst>
            </p:cNvPr>
            <p:cNvSpPr/>
            <p:nvPr/>
          </p:nvSpPr>
          <p:spPr>
            <a:xfrm rot="1581382">
              <a:off x="8246643" y="332200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1" name="Forme libre : forme 450">
              <a:extLst>
                <a:ext uri="{FF2B5EF4-FFF2-40B4-BE49-F238E27FC236}">
                  <a16:creationId xmlns:a16="http://schemas.microsoft.com/office/drawing/2014/main" id="{437EE17A-A32F-3E91-BD67-FCBDC0446F88}"/>
                </a:ext>
              </a:extLst>
            </p:cNvPr>
            <p:cNvSpPr/>
            <p:nvPr/>
          </p:nvSpPr>
          <p:spPr>
            <a:xfrm>
              <a:off x="8126830" y="3419475"/>
              <a:ext cx="80545" cy="265113"/>
            </a:xfrm>
            <a:custGeom>
              <a:avLst/>
              <a:gdLst>
                <a:gd name="connsiteX0" fmla="*/ 24983 w 80545"/>
                <a:gd name="connsiteY0" fmla="*/ 265113 h 265113"/>
                <a:gd name="connsiteX1" fmla="*/ 2758 w 80545"/>
                <a:gd name="connsiteY1" fmla="*/ 144463 h 265113"/>
                <a:gd name="connsiteX2" fmla="*/ 80545 w 80545"/>
                <a:gd name="connsiteY2" fmla="*/ 0 h 265113"/>
                <a:gd name="connsiteX3" fmla="*/ 80545 w 80545"/>
                <a:gd name="connsiteY3" fmla="*/ 0 h 26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45" h="265113">
                  <a:moveTo>
                    <a:pt x="24983" y="265113"/>
                  </a:moveTo>
                  <a:cubicBezTo>
                    <a:pt x="9240" y="226880"/>
                    <a:pt x="-6502" y="188648"/>
                    <a:pt x="2758" y="144463"/>
                  </a:cubicBezTo>
                  <a:cubicBezTo>
                    <a:pt x="12018" y="100278"/>
                    <a:pt x="80545" y="0"/>
                    <a:pt x="80545" y="0"/>
                  </a:cubicBezTo>
                  <a:lnTo>
                    <a:pt x="80545" y="0"/>
                  </a:ln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3" name="Forme libre : forme 452">
              <a:extLst>
                <a:ext uri="{FF2B5EF4-FFF2-40B4-BE49-F238E27FC236}">
                  <a16:creationId xmlns:a16="http://schemas.microsoft.com/office/drawing/2014/main" id="{A2D954D0-C31B-33AA-A104-FAB3AC522A9D}"/>
                </a:ext>
              </a:extLst>
            </p:cNvPr>
            <p:cNvSpPr/>
            <p:nvPr/>
          </p:nvSpPr>
          <p:spPr>
            <a:xfrm>
              <a:off x="8180898" y="3283394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4" name="Forme libre : forme 453">
              <a:extLst>
                <a:ext uri="{FF2B5EF4-FFF2-40B4-BE49-F238E27FC236}">
                  <a16:creationId xmlns:a16="http://schemas.microsoft.com/office/drawing/2014/main" id="{7A1630C3-F9B4-62EC-B3CE-377530F0B168}"/>
                </a:ext>
              </a:extLst>
            </p:cNvPr>
            <p:cNvSpPr/>
            <p:nvPr/>
          </p:nvSpPr>
          <p:spPr>
            <a:xfrm rot="2345832">
              <a:off x="8233547" y="3323310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rgbClr val="6C9C77"/>
            </a:solidFill>
            <a:ln>
              <a:solidFill>
                <a:srgbClr val="6C9C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5" name="Forme libre : forme 454">
              <a:extLst>
                <a:ext uri="{FF2B5EF4-FFF2-40B4-BE49-F238E27FC236}">
                  <a16:creationId xmlns:a16="http://schemas.microsoft.com/office/drawing/2014/main" id="{78BA11F7-25AD-E4C5-701A-522C214EEFD1}"/>
                </a:ext>
              </a:extLst>
            </p:cNvPr>
            <p:cNvSpPr/>
            <p:nvPr/>
          </p:nvSpPr>
          <p:spPr>
            <a:xfrm rot="5072109">
              <a:off x="8244822" y="3398324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Forme libre : forme 455">
              <a:extLst>
                <a:ext uri="{FF2B5EF4-FFF2-40B4-BE49-F238E27FC236}">
                  <a16:creationId xmlns:a16="http://schemas.microsoft.com/office/drawing/2014/main" id="{66F58201-153E-DCC8-0E34-FD43B56565C4}"/>
                </a:ext>
              </a:extLst>
            </p:cNvPr>
            <p:cNvSpPr/>
            <p:nvPr/>
          </p:nvSpPr>
          <p:spPr>
            <a:xfrm rot="8500051">
              <a:off x="8190690" y="3461722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7" name="Forme libre : forme 456">
              <a:extLst>
                <a:ext uri="{FF2B5EF4-FFF2-40B4-BE49-F238E27FC236}">
                  <a16:creationId xmlns:a16="http://schemas.microsoft.com/office/drawing/2014/main" id="{FC33678D-B36C-B8E6-C5DA-DAB67930DE84}"/>
                </a:ext>
              </a:extLst>
            </p:cNvPr>
            <p:cNvSpPr/>
            <p:nvPr/>
          </p:nvSpPr>
          <p:spPr>
            <a:xfrm rot="18070081">
              <a:off x="8106692" y="3309355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Forme libre : forme 457">
              <a:extLst>
                <a:ext uri="{FF2B5EF4-FFF2-40B4-BE49-F238E27FC236}">
                  <a16:creationId xmlns:a16="http://schemas.microsoft.com/office/drawing/2014/main" id="{4F000906-2777-5769-9D3E-5E34AC5DF8C5}"/>
                </a:ext>
              </a:extLst>
            </p:cNvPr>
            <p:cNvSpPr/>
            <p:nvPr/>
          </p:nvSpPr>
          <p:spPr>
            <a:xfrm rot="15063978">
              <a:off x="8078780" y="3383442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9" name="Forme libre : forme 458">
              <a:extLst>
                <a:ext uri="{FF2B5EF4-FFF2-40B4-BE49-F238E27FC236}">
                  <a16:creationId xmlns:a16="http://schemas.microsoft.com/office/drawing/2014/main" id="{B4204873-119B-2DEC-6088-CD7973C82AC9}"/>
                </a:ext>
              </a:extLst>
            </p:cNvPr>
            <p:cNvSpPr/>
            <p:nvPr/>
          </p:nvSpPr>
          <p:spPr>
            <a:xfrm rot="11424345">
              <a:off x="8125176" y="3447532"/>
              <a:ext cx="80545" cy="93748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2" name="Forme libre : forme 451">
              <a:extLst>
                <a:ext uri="{FF2B5EF4-FFF2-40B4-BE49-F238E27FC236}">
                  <a16:creationId xmlns:a16="http://schemas.microsoft.com/office/drawing/2014/main" id="{91A8F7F1-DB3F-D01C-AD38-D6E04F878D80}"/>
                </a:ext>
              </a:extLst>
            </p:cNvPr>
            <p:cNvSpPr/>
            <p:nvPr/>
          </p:nvSpPr>
          <p:spPr>
            <a:xfrm>
              <a:off x="8167102" y="3400901"/>
              <a:ext cx="67370" cy="64463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2026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A25D036-07FC-EF41-391D-D44360671261}"/>
              </a:ext>
            </a:extLst>
          </p:cNvPr>
          <p:cNvGrpSpPr/>
          <p:nvPr/>
        </p:nvGrpSpPr>
        <p:grpSpPr>
          <a:xfrm>
            <a:off x="441646" y="443534"/>
            <a:ext cx="2851376" cy="2362804"/>
            <a:chOff x="441646" y="443534"/>
            <a:chExt cx="2851376" cy="236280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F69FD4F-8811-1925-3E2B-6BE5B5E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646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CEAECC06-CB48-FBA9-32E6-064287433D81}"/>
                </a:ext>
              </a:extLst>
            </p:cNvPr>
            <p:cNvSpPr/>
            <p:nvPr/>
          </p:nvSpPr>
          <p:spPr>
            <a:xfrm>
              <a:off x="1490344" y="1016601"/>
              <a:ext cx="810179" cy="333828"/>
            </a:xfrm>
            <a:custGeom>
              <a:avLst/>
              <a:gdLst>
                <a:gd name="connsiteX0" fmla="*/ 748638 w 810179"/>
                <a:gd name="connsiteY0" fmla="*/ 210017 h 333828"/>
                <a:gd name="connsiteX1" fmla="*/ 765571 w 810179"/>
                <a:gd name="connsiteY1" fmla="*/ 57617 h 333828"/>
                <a:gd name="connsiteX2" fmla="*/ 625871 w 810179"/>
                <a:gd name="connsiteY2" fmla="*/ 23751 h 333828"/>
                <a:gd name="connsiteX3" fmla="*/ 399388 w 810179"/>
                <a:gd name="connsiteY3" fmla="*/ 467 h 333828"/>
                <a:gd name="connsiteX4" fmla="*/ 215238 w 810179"/>
                <a:gd name="connsiteY4" fmla="*/ 44917 h 333828"/>
                <a:gd name="connsiteX5" fmla="*/ 28971 w 810179"/>
                <a:gd name="connsiteY5" fmla="*/ 146517 h 333828"/>
                <a:gd name="connsiteX6" fmla="*/ 75538 w 810179"/>
                <a:gd name="connsiteY6" fmla="*/ 332784 h 333828"/>
                <a:gd name="connsiteX7" fmla="*/ 748638 w 810179"/>
                <a:gd name="connsiteY7" fmla="*/ 210017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79" h="333828">
                  <a:moveTo>
                    <a:pt x="748638" y="210017"/>
                  </a:moveTo>
                  <a:cubicBezTo>
                    <a:pt x="863644" y="164156"/>
                    <a:pt x="786032" y="88661"/>
                    <a:pt x="765571" y="57617"/>
                  </a:cubicBezTo>
                  <a:cubicBezTo>
                    <a:pt x="745110" y="26573"/>
                    <a:pt x="686901" y="33276"/>
                    <a:pt x="625871" y="23751"/>
                  </a:cubicBezTo>
                  <a:cubicBezTo>
                    <a:pt x="564841" y="14226"/>
                    <a:pt x="467827" y="-3061"/>
                    <a:pt x="399388" y="467"/>
                  </a:cubicBezTo>
                  <a:cubicBezTo>
                    <a:pt x="330949" y="3995"/>
                    <a:pt x="276974" y="20575"/>
                    <a:pt x="215238" y="44917"/>
                  </a:cubicBezTo>
                  <a:cubicBezTo>
                    <a:pt x="153502" y="69259"/>
                    <a:pt x="52254" y="98539"/>
                    <a:pt x="28971" y="146517"/>
                  </a:cubicBezTo>
                  <a:cubicBezTo>
                    <a:pt x="5688" y="194495"/>
                    <a:pt x="-40526" y="321142"/>
                    <a:pt x="75538" y="332784"/>
                  </a:cubicBezTo>
                  <a:cubicBezTo>
                    <a:pt x="191602" y="344426"/>
                    <a:pt x="633632" y="255878"/>
                    <a:pt x="748638" y="210017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C62DFDF-C217-FA4B-6CBF-2EC0AD95D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1334" y="663449"/>
              <a:ext cx="2772000" cy="1754222"/>
              <a:chOff x="2199865" y="1644899"/>
              <a:chExt cx="3952832" cy="2501492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4E9C84A5-7499-BA45-4160-4A3D92BA65C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1A0D081-1D08-FEFA-290F-FD299B7B76A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1B66BAA-9963-C466-0A1A-802CDE01975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B1535F7-D9DE-780F-275E-7B8531BEAE5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CEC11C-173B-14AD-C2D6-5985B531BFD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787D9738-AC51-5E10-14BE-4EB2CF2356DD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5E2BDAF8-4B56-5AB1-5F1F-60B26467C6B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BB12504-4186-A2C4-303E-28327EADD12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BBC1E6BF-EA13-4C8D-E8DD-27E6C6B57C7A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7BD1DD8-59B7-1072-07F9-E0901FAA88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D98AE4E-F6BF-4C49-A407-C353FD5FA51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03E2A901-2E90-DCC9-2084-1449819592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77C87811-5161-9A7E-54A5-DE1E4262461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7824CE-52AB-37BB-8FC0-CFE750EB6797}"/>
                </a:ext>
              </a:extLst>
            </p:cNvPr>
            <p:cNvSpPr/>
            <p:nvPr/>
          </p:nvSpPr>
          <p:spPr>
            <a:xfrm rot="521834">
              <a:off x="1787189" y="1070719"/>
              <a:ext cx="155902" cy="166274"/>
            </a:xfrm>
            <a:custGeom>
              <a:avLst/>
              <a:gdLst>
                <a:gd name="connsiteX0" fmla="*/ 115120 w 155902"/>
                <a:gd name="connsiteY0" fmla="*/ 145565 h 145730"/>
                <a:gd name="connsiteX1" fmla="*/ 108770 w 155902"/>
                <a:gd name="connsiteY1" fmla="*/ 90531 h 145730"/>
                <a:gd name="connsiteX2" fmla="*/ 148987 w 155902"/>
                <a:gd name="connsiteY2" fmla="*/ 77831 h 145730"/>
                <a:gd name="connsiteX3" fmla="*/ 151104 w 155902"/>
                <a:gd name="connsiteY3" fmla="*/ 39731 h 145730"/>
                <a:gd name="connsiteX4" fmla="*/ 100304 w 155902"/>
                <a:gd name="connsiteY4" fmla="*/ 46081 h 145730"/>
                <a:gd name="connsiteX5" fmla="*/ 83370 w 155902"/>
                <a:gd name="connsiteY5" fmla="*/ 1631 h 145730"/>
                <a:gd name="connsiteX6" fmla="*/ 34687 w 155902"/>
                <a:gd name="connsiteY6" fmla="*/ 14331 h 145730"/>
                <a:gd name="connsiteX7" fmla="*/ 41037 w 155902"/>
                <a:gd name="connsiteY7" fmla="*/ 58781 h 145730"/>
                <a:gd name="connsiteX8" fmla="*/ 820 w 155902"/>
                <a:gd name="connsiteY8" fmla="*/ 75715 h 145730"/>
                <a:gd name="connsiteX9" fmla="*/ 17754 w 155902"/>
                <a:gd name="connsiteY9" fmla="*/ 122281 h 145730"/>
                <a:gd name="connsiteX10" fmla="*/ 62204 w 155902"/>
                <a:gd name="connsiteY10" fmla="*/ 107465 h 145730"/>
                <a:gd name="connsiteX11" fmla="*/ 115120 w 155902"/>
                <a:gd name="connsiteY11" fmla="*/ 145565 h 145730"/>
                <a:gd name="connsiteX0" fmla="*/ 115120 w 155902"/>
                <a:gd name="connsiteY0" fmla="*/ 145565 h 146965"/>
                <a:gd name="connsiteX1" fmla="*/ 108770 w 155902"/>
                <a:gd name="connsiteY1" fmla="*/ 90531 h 146965"/>
                <a:gd name="connsiteX2" fmla="*/ 148987 w 155902"/>
                <a:gd name="connsiteY2" fmla="*/ 77831 h 146965"/>
                <a:gd name="connsiteX3" fmla="*/ 151104 w 155902"/>
                <a:gd name="connsiteY3" fmla="*/ 39731 h 146965"/>
                <a:gd name="connsiteX4" fmla="*/ 100304 w 155902"/>
                <a:gd name="connsiteY4" fmla="*/ 46081 h 146965"/>
                <a:gd name="connsiteX5" fmla="*/ 83370 w 155902"/>
                <a:gd name="connsiteY5" fmla="*/ 1631 h 146965"/>
                <a:gd name="connsiteX6" fmla="*/ 34687 w 155902"/>
                <a:gd name="connsiteY6" fmla="*/ 14331 h 146965"/>
                <a:gd name="connsiteX7" fmla="*/ 41037 w 155902"/>
                <a:gd name="connsiteY7" fmla="*/ 58781 h 146965"/>
                <a:gd name="connsiteX8" fmla="*/ 820 w 155902"/>
                <a:gd name="connsiteY8" fmla="*/ 75715 h 146965"/>
                <a:gd name="connsiteX9" fmla="*/ 17754 w 155902"/>
                <a:gd name="connsiteY9" fmla="*/ 122281 h 146965"/>
                <a:gd name="connsiteX10" fmla="*/ 62204 w 155902"/>
                <a:gd name="connsiteY10" fmla="*/ 107465 h 146965"/>
                <a:gd name="connsiteX11" fmla="*/ 81254 w 155902"/>
                <a:gd name="connsiteY11" fmla="*/ 128631 h 146965"/>
                <a:gd name="connsiteX12" fmla="*/ 115120 w 155902"/>
                <a:gd name="connsiteY12" fmla="*/ 145565 h 146965"/>
                <a:gd name="connsiteX0" fmla="*/ 115120 w 155902"/>
                <a:gd name="connsiteY0" fmla="*/ 145565 h 166274"/>
                <a:gd name="connsiteX1" fmla="*/ 108770 w 155902"/>
                <a:gd name="connsiteY1" fmla="*/ 90531 h 166274"/>
                <a:gd name="connsiteX2" fmla="*/ 148987 w 155902"/>
                <a:gd name="connsiteY2" fmla="*/ 77831 h 166274"/>
                <a:gd name="connsiteX3" fmla="*/ 151104 w 155902"/>
                <a:gd name="connsiteY3" fmla="*/ 39731 h 166274"/>
                <a:gd name="connsiteX4" fmla="*/ 100304 w 155902"/>
                <a:gd name="connsiteY4" fmla="*/ 46081 h 166274"/>
                <a:gd name="connsiteX5" fmla="*/ 83370 w 155902"/>
                <a:gd name="connsiteY5" fmla="*/ 1631 h 166274"/>
                <a:gd name="connsiteX6" fmla="*/ 34687 w 155902"/>
                <a:gd name="connsiteY6" fmla="*/ 14331 h 166274"/>
                <a:gd name="connsiteX7" fmla="*/ 41037 w 155902"/>
                <a:gd name="connsiteY7" fmla="*/ 58781 h 166274"/>
                <a:gd name="connsiteX8" fmla="*/ 820 w 155902"/>
                <a:gd name="connsiteY8" fmla="*/ 75715 h 166274"/>
                <a:gd name="connsiteX9" fmla="*/ 17754 w 155902"/>
                <a:gd name="connsiteY9" fmla="*/ 122281 h 166274"/>
                <a:gd name="connsiteX10" fmla="*/ 62204 w 155902"/>
                <a:gd name="connsiteY10" fmla="*/ 107465 h 166274"/>
                <a:gd name="connsiteX11" fmla="*/ 72787 w 155902"/>
                <a:gd name="connsiteY11" fmla="*/ 164614 h 166274"/>
                <a:gd name="connsiteX12" fmla="*/ 115120 w 155902"/>
                <a:gd name="connsiteY12" fmla="*/ 145565 h 16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902" h="166274">
                  <a:moveTo>
                    <a:pt x="115120" y="145565"/>
                  </a:moveTo>
                  <a:cubicBezTo>
                    <a:pt x="121117" y="133218"/>
                    <a:pt x="103125" y="101820"/>
                    <a:pt x="108770" y="90531"/>
                  </a:cubicBezTo>
                  <a:cubicBezTo>
                    <a:pt x="114414" y="79242"/>
                    <a:pt x="141931" y="86298"/>
                    <a:pt x="148987" y="77831"/>
                  </a:cubicBezTo>
                  <a:cubicBezTo>
                    <a:pt x="156043" y="69364"/>
                    <a:pt x="159218" y="45023"/>
                    <a:pt x="151104" y="39731"/>
                  </a:cubicBezTo>
                  <a:cubicBezTo>
                    <a:pt x="142990" y="34439"/>
                    <a:pt x="111593" y="52431"/>
                    <a:pt x="100304" y="46081"/>
                  </a:cubicBezTo>
                  <a:cubicBezTo>
                    <a:pt x="89015" y="39731"/>
                    <a:pt x="94306" y="6923"/>
                    <a:pt x="83370" y="1631"/>
                  </a:cubicBezTo>
                  <a:cubicBezTo>
                    <a:pt x="72434" y="-3661"/>
                    <a:pt x="41742" y="4806"/>
                    <a:pt x="34687" y="14331"/>
                  </a:cubicBezTo>
                  <a:cubicBezTo>
                    <a:pt x="27632" y="23856"/>
                    <a:pt x="46681" y="48550"/>
                    <a:pt x="41037" y="58781"/>
                  </a:cubicBezTo>
                  <a:cubicBezTo>
                    <a:pt x="35392" y="69012"/>
                    <a:pt x="4700" y="65132"/>
                    <a:pt x="820" y="75715"/>
                  </a:cubicBezTo>
                  <a:cubicBezTo>
                    <a:pt x="-3060" y="86298"/>
                    <a:pt x="7523" y="116989"/>
                    <a:pt x="17754" y="122281"/>
                  </a:cubicBezTo>
                  <a:cubicBezTo>
                    <a:pt x="27985" y="127573"/>
                    <a:pt x="53032" y="100410"/>
                    <a:pt x="62204" y="107465"/>
                  </a:cubicBezTo>
                  <a:cubicBezTo>
                    <a:pt x="71376" y="114520"/>
                    <a:pt x="63968" y="158264"/>
                    <a:pt x="72787" y="164614"/>
                  </a:cubicBezTo>
                  <a:cubicBezTo>
                    <a:pt x="81606" y="170964"/>
                    <a:pt x="109123" y="157912"/>
                    <a:pt x="115120" y="145565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7" name="Groupe 476">
            <a:extLst>
              <a:ext uri="{FF2B5EF4-FFF2-40B4-BE49-F238E27FC236}">
                <a16:creationId xmlns:a16="http://schemas.microsoft.com/office/drawing/2014/main" id="{89565A07-0B3C-0E4B-6C46-0A5AF7DD216F}"/>
              </a:ext>
            </a:extLst>
          </p:cNvPr>
          <p:cNvGrpSpPr/>
          <p:nvPr/>
        </p:nvGrpSpPr>
        <p:grpSpPr>
          <a:xfrm>
            <a:off x="3432215" y="443534"/>
            <a:ext cx="2851376" cy="2362804"/>
            <a:chOff x="3454003" y="443534"/>
            <a:chExt cx="2851376" cy="236280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E062C4A-8756-79AC-D4B1-8AF15AB82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4003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75" name="Forme libre : forme 474">
              <a:extLst>
                <a:ext uri="{FF2B5EF4-FFF2-40B4-BE49-F238E27FC236}">
                  <a16:creationId xmlns:a16="http://schemas.microsoft.com/office/drawing/2014/main" id="{896D7E0B-85B7-ACFC-2C53-C503400670FE}"/>
                </a:ext>
              </a:extLst>
            </p:cNvPr>
            <p:cNvSpPr/>
            <p:nvPr/>
          </p:nvSpPr>
          <p:spPr>
            <a:xfrm rot="19556613">
              <a:off x="4802451" y="790927"/>
              <a:ext cx="323099" cy="248107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4" name="Image 473">
              <a:extLst>
                <a:ext uri="{FF2B5EF4-FFF2-40B4-BE49-F238E27FC236}">
                  <a16:creationId xmlns:a16="http://schemas.microsoft.com/office/drawing/2014/main" id="{5B168BEE-3C17-4F64-5A26-19B01A878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32097">
              <a:off x="4791773" y="734349"/>
              <a:ext cx="410479" cy="410479"/>
            </a:xfrm>
            <a:prstGeom prst="rect">
              <a:avLst/>
            </a:prstGeom>
          </p:spPr>
        </p:pic>
        <p:grpSp>
          <p:nvGrpSpPr>
            <p:cNvPr id="476" name="Groupe 475">
              <a:extLst>
                <a:ext uri="{FF2B5EF4-FFF2-40B4-BE49-F238E27FC236}">
                  <a16:creationId xmlns:a16="http://schemas.microsoft.com/office/drawing/2014/main" id="{838547EA-21A6-6CD4-45FD-868C36140F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71962" y="1087969"/>
              <a:ext cx="557752" cy="215980"/>
              <a:chOff x="4510240" y="1036641"/>
              <a:chExt cx="810179" cy="313728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62B55E33-34B2-5AD5-D6F7-E1E1B0C7DFD6}"/>
                  </a:ext>
                </a:extLst>
              </p:cNvPr>
              <p:cNvSpPr/>
              <p:nvPr/>
            </p:nvSpPr>
            <p:spPr>
              <a:xfrm rot="10800000">
                <a:off x="4510240" y="1036641"/>
                <a:ext cx="810179" cy="313728"/>
              </a:xfrm>
              <a:custGeom>
                <a:avLst/>
                <a:gdLst>
                  <a:gd name="connsiteX0" fmla="*/ 748638 w 810179"/>
                  <a:gd name="connsiteY0" fmla="*/ 210017 h 333828"/>
                  <a:gd name="connsiteX1" fmla="*/ 765571 w 810179"/>
                  <a:gd name="connsiteY1" fmla="*/ 57617 h 333828"/>
                  <a:gd name="connsiteX2" fmla="*/ 625871 w 810179"/>
                  <a:gd name="connsiteY2" fmla="*/ 23751 h 333828"/>
                  <a:gd name="connsiteX3" fmla="*/ 399388 w 810179"/>
                  <a:gd name="connsiteY3" fmla="*/ 467 h 333828"/>
                  <a:gd name="connsiteX4" fmla="*/ 215238 w 810179"/>
                  <a:gd name="connsiteY4" fmla="*/ 44917 h 333828"/>
                  <a:gd name="connsiteX5" fmla="*/ 28971 w 810179"/>
                  <a:gd name="connsiteY5" fmla="*/ 146517 h 333828"/>
                  <a:gd name="connsiteX6" fmla="*/ 75538 w 810179"/>
                  <a:gd name="connsiteY6" fmla="*/ 332784 h 333828"/>
                  <a:gd name="connsiteX7" fmla="*/ 748638 w 810179"/>
                  <a:gd name="connsiteY7" fmla="*/ 210017 h 33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0179" h="333828">
                    <a:moveTo>
                      <a:pt x="748638" y="210017"/>
                    </a:moveTo>
                    <a:cubicBezTo>
                      <a:pt x="863644" y="164156"/>
                      <a:pt x="786032" y="88661"/>
                      <a:pt x="765571" y="57617"/>
                    </a:cubicBezTo>
                    <a:cubicBezTo>
                      <a:pt x="745110" y="26573"/>
                      <a:pt x="686901" y="33276"/>
                      <a:pt x="625871" y="23751"/>
                    </a:cubicBezTo>
                    <a:cubicBezTo>
                      <a:pt x="564841" y="14226"/>
                      <a:pt x="467827" y="-3061"/>
                      <a:pt x="399388" y="467"/>
                    </a:cubicBezTo>
                    <a:cubicBezTo>
                      <a:pt x="330949" y="3995"/>
                      <a:pt x="276974" y="20575"/>
                      <a:pt x="215238" y="44917"/>
                    </a:cubicBezTo>
                    <a:cubicBezTo>
                      <a:pt x="153502" y="69259"/>
                      <a:pt x="52254" y="98539"/>
                      <a:pt x="28971" y="146517"/>
                    </a:cubicBezTo>
                    <a:cubicBezTo>
                      <a:pt x="5688" y="194495"/>
                      <a:pt x="-40526" y="321142"/>
                      <a:pt x="75538" y="332784"/>
                    </a:cubicBezTo>
                    <a:cubicBezTo>
                      <a:pt x="191602" y="344426"/>
                      <a:pt x="633632" y="255878"/>
                      <a:pt x="748638" y="2100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7" name="Forme libre : forme 466">
                <a:extLst>
                  <a:ext uri="{FF2B5EF4-FFF2-40B4-BE49-F238E27FC236}">
                    <a16:creationId xmlns:a16="http://schemas.microsoft.com/office/drawing/2014/main" id="{3FCF9E4B-CC73-BC40-E29A-2CB82D7B1082}"/>
                  </a:ext>
                </a:extLst>
              </p:cNvPr>
              <p:cNvSpPr/>
              <p:nvPr/>
            </p:nvSpPr>
            <p:spPr>
              <a:xfrm>
                <a:off x="5171458" y="1076279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1" name="Forme libre : forme 470">
                <a:extLst>
                  <a:ext uri="{FF2B5EF4-FFF2-40B4-BE49-F238E27FC236}">
                    <a16:creationId xmlns:a16="http://schemas.microsoft.com/office/drawing/2014/main" id="{52D6A7D1-C64A-F63D-7417-48D7473175A1}"/>
                  </a:ext>
                </a:extLst>
              </p:cNvPr>
              <p:cNvSpPr/>
              <p:nvPr/>
            </p:nvSpPr>
            <p:spPr>
              <a:xfrm rot="10294032">
                <a:off x="5073858" y="1093401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3" name="Forme libre : forme 472">
                <a:extLst>
                  <a:ext uri="{FF2B5EF4-FFF2-40B4-BE49-F238E27FC236}">
                    <a16:creationId xmlns:a16="http://schemas.microsoft.com/office/drawing/2014/main" id="{9BF662DC-6BB2-814C-4E7B-E8430313E620}"/>
                  </a:ext>
                </a:extLst>
              </p:cNvPr>
              <p:cNvSpPr/>
              <p:nvPr/>
            </p:nvSpPr>
            <p:spPr>
              <a:xfrm rot="10294032">
                <a:off x="4660959" y="1159391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8" name="Forme libre : forme 467">
                <a:extLst>
                  <a:ext uri="{FF2B5EF4-FFF2-40B4-BE49-F238E27FC236}">
                    <a16:creationId xmlns:a16="http://schemas.microsoft.com/office/drawing/2014/main" id="{2ED03894-EB92-31D7-C433-3D87BD27C5F7}"/>
                  </a:ext>
                </a:extLst>
              </p:cNvPr>
              <p:cNvSpPr/>
              <p:nvPr/>
            </p:nvSpPr>
            <p:spPr>
              <a:xfrm rot="21154365">
                <a:off x="4977034" y="1106486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9" name="Forme libre : forme 468">
                <a:extLst>
                  <a:ext uri="{FF2B5EF4-FFF2-40B4-BE49-F238E27FC236}">
                    <a16:creationId xmlns:a16="http://schemas.microsoft.com/office/drawing/2014/main" id="{618CB89A-BA75-CF42-5288-B5430B3DE9FA}"/>
                  </a:ext>
                </a:extLst>
              </p:cNvPr>
              <p:cNvSpPr/>
              <p:nvPr/>
            </p:nvSpPr>
            <p:spPr>
              <a:xfrm rot="21049279">
                <a:off x="4769026" y="1133650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0" name="Forme libre : forme 469">
                <a:extLst>
                  <a:ext uri="{FF2B5EF4-FFF2-40B4-BE49-F238E27FC236}">
                    <a16:creationId xmlns:a16="http://schemas.microsoft.com/office/drawing/2014/main" id="{8EEA334A-7E9D-BB2B-1451-419FE2CB32EC}"/>
                  </a:ext>
                </a:extLst>
              </p:cNvPr>
              <p:cNvSpPr/>
              <p:nvPr/>
            </p:nvSpPr>
            <p:spPr>
              <a:xfrm rot="20701929">
                <a:off x="4562813" y="1179098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2" name="Forme libre : forme 471">
                <a:extLst>
                  <a:ext uri="{FF2B5EF4-FFF2-40B4-BE49-F238E27FC236}">
                    <a16:creationId xmlns:a16="http://schemas.microsoft.com/office/drawing/2014/main" id="{6CF96ADE-3EAF-94C4-64B0-9FFC31B59DEB}"/>
                  </a:ext>
                </a:extLst>
              </p:cNvPr>
              <p:cNvSpPr/>
              <p:nvPr/>
            </p:nvSpPr>
            <p:spPr>
              <a:xfrm rot="10294032">
                <a:off x="4866950" y="1125730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0CBE45A-C8EE-55E7-8349-2422D11E75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3691" y="663449"/>
              <a:ext cx="2772000" cy="1754222"/>
              <a:chOff x="2199865" y="1644899"/>
              <a:chExt cx="3952832" cy="2501492"/>
            </a:xfrm>
          </p:grpSpPr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ADE59871-E3E4-5DED-E5C6-3EB4A0A950C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AF0D6E1E-3252-1ADD-6FD9-D05666FACEA7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294E7AD3-8B46-B28F-77A7-BCD16070B9C8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6E76EDE6-38E3-9307-FB2D-B895962ACC07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73355397-AFC5-8E2E-8A8E-413AAE0C9F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66A09635-D3E5-5058-35E6-3555EAEBB240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54C82D05-D4F6-6316-F1D5-D3FC84056CE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1" name="Forme libre : forme 460">
                <a:extLst>
                  <a:ext uri="{FF2B5EF4-FFF2-40B4-BE49-F238E27FC236}">
                    <a16:creationId xmlns:a16="http://schemas.microsoft.com/office/drawing/2014/main" id="{44D28DAE-1168-5C4E-841E-40DA6525DA8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2" name="Forme libre : forme 461">
                <a:extLst>
                  <a:ext uri="{FF2B5EF4-FFF2-40B4-BE49-F238E27FC236}">
                    <a16:creationId xmlns:a16="http://schemas.microsoft.com/office/drawing/2014/main" id="{9F828D1B-42B4-4980-F45F-AD3A0C861F5E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3" name="Forme libre : forme 462">
                <a:extLst>
                  <a:ext uri="{FF2B5EF4-FFF2-40B4-BE49-F238E27FC236}">
                    <a16:creationId xmlns:a16="http://schemas.microsoft.com/office/drawing/2014/main" id="{32226C34-DF7E-3CE4-7658-413D4222F7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4" name="Forme libre : forme 463">
                <a:extLst>
                  <a:ext uri="{FF2B5EF4-FFF2-40B4-BE49-F238E27FC236}">
                    <a16:creationId xmlns:a16="http://schemas.microsoft.com/office/drawing/2014/main" id="{A026A1CD-5884-AB2D-54BF-6A0D04970359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5" name="Forme libre : forme 464">
                <a:extLst>
                  <a:ext uri="{FF2B5EF4-FFF2-40B4-BE49-F238E27FC236}">
                    <a16:creationId xmlns:a16="http://schemas.microsoft.com/office/drawing/2014/main" id="{6ABFB29B-7B46-9638-7091-2172DF5A782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6" name="Forme libre : forme 465">
                <a:extLst>
                  <a:ext uri="{FF2B5EF4-FFF2-40B4-BE49-F238E27FC236}">
                    <a16:creationId xmlns:a16="http://schemas.microsoft.com/office/drawing/2014/main" id="{B36144CC-2C39-7402-1AEA-6BCC45CBC33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72" name="Groupe 371">
            <a:extLst>
              <a:ext uri="{FF2B5EF4-FFF2-40B4-BE49-F238E27FC236}">
                <a16:creationId xmlns:a16="http://schemas.microsoft.com/office/drawing/2014/main" id="{0121DA95-0BB5-7FF7-4073-34F0864DD0B4}"/>
              </a:ext>
            </a:extLst>
          </p:cNvPr>
          <p:cNvGrpSpPr/>
          <p:nvPr/>
        </p:nvGrpSpPr>
        <p:grpSpPr>
          <a:xfrm>
            <a:off x="6595831" y="443534"/>
            <a:ext cx="2851376" cy="2362804"/>
            <a:chOff x="6595831" y="443534"/>
            <a:chExt cx="2851376" cy="2362804"/>
          </a:xfrm>
        </p:grpSpPr>
        <p:sp>
          <p:nvSpPr>
            <p:cNvPr id="479" name="Rectangle : coins arrondis 478">
              <a:extLst>
                <a:ext uri="{FF2B5EF4-FFF2-40B4-BE49-F238E27FC236}">
                  <a16:creationId xmlns:a16="http://schemas.microsoft.com/office/drawing/2014/main" id="{C3368CAC-D2CD-AE41-2AC8-84490EE90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5831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69" name="Forme libre : forme 368">
              <a:extLst>
                <a:ext uri="{FF2B5EF4-FFF2-40B4-BE49-F238E27FC236}">
                  <a16:creationId xmlns:a16="http://schemas.microsoft.com/office/drawing/2014/main" id="{040CBBBD-72C7-3861-EE3D-54D51C01D1FB}"/>
                </a:ext>
              </a:extLst>
            </p:cNvPr>
            <p:cNvSpPr/>
            <p:nvPr/>
          </p:nvSpPr>
          <p:spPr>
            <a:xfrm rot="407835">
              <a:off x="7871220" y="520548"/>
              <a:ext cx="399086" cy="868418"/>
            </a:xfrm>
            <a:custGeom>
              <a:avLst/>
              <a:gdLst>
                <a:gd name="connsiteX0" fmla="*/ 394890 w 399086"/>
                <a:gd name="connsiteY0" fmla="*/ 720992 h 868418"/>
                <a:gd name="connsiteX1" fmla="*/ 223440 w 399086"/>
                <a:gd name="connsiteY1" fmla="*/ 787667 h 868418"/>
                <a:gd name="connsiteX2" fmla="*/ 26590 w 399086"/>
                <a:gd name="connsiteY2" fmla="*/ 813067 h 868418"/>
                <a:gd name="connsiteX3" fmla="*/ 42465 w 399086"/>
                <a:gd name="connsiteY3" fmla="*/ 267 h 868418"/>
                <a:gd name="connsiteX4" fmla="*/ 394890 w 399086"/>
                <a:gd name="connsiteY4" fmla="*/ 720992 h 86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086" h="868418">
                  <a:moveTo>
                    <a:pt x="394890" y="720992"/>
                  </a:moveTo>
                  <a:cubicBezTo>
                    <a:pt x="425053" y="852225"/>
                    <a:pt x="284823" y="772321"/>
                    <a:pt x="223440" y="787667"/>
                  </a:cubicBezTo>
                  <a:cubicBezTo>
                    <a:pt x="162057" y="803013"/>
                    <a:pt x="56752" y="944300"/>
                    <a:pt x="26590" y="813067"/>
                  </a:cubicBezTo>
                  <a:cubicBezTo>
                    <a:pt x="-3573" y="681834"/>
                    <a:pt x="-19447" y="15084"/>
                    <a:pt x="42465" y="267"/>
                  </a:cubicBezTo>
                  <a:cubicBezTo>
                    <a:pt x="104377" y="-14550"/>
                    <a:pt x="364727" y="589759"/>
                    <a:pt x="394890" y="7209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Forme libre : forme 323">
              <a:extLst>
                <a:ext uri="{FF2B5EF4-FFF2-40B4-BE49-F238E27FC236}">
                  <a16:creationId xmlns:a16="http://schemas.microsoft.com/office/drawing/2014/main" id="{2317068B-E5B9-2A68-A0BD-C7ED6539BDC0}"/>
                </a:ext>
              </a:extLst>
            </p:cNvPr>
            <p:cNvSpPr/>
            <p:nvPr/>
          </p:nvSpPr>
          <p:spPr>
            <a:xfrm rot="4647290">
              <a:off x="7576376" y="804531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5" name="Forme libre : forme 324">
              <a:extLst>
                <a:ext uri="{FF2B5EF4-FFF2-40B4-BE49-F238E27FC236}">
                  <a16:creationId xmlns:a16="http://schemas.microsoft.com/office/drawing/2014/main" id="{D640F911-6391-B7AA-53E4-CC1FB305DDB8}"/>
                </a:ext>
              </a:extLst>
            </p:cNvPr>
            <p:cNvSpPr/>
            <p:nvPr/>
          </p:nvSpPr>
          <p:spPr>
            <a:xfrm rot="1815787">
              <a:off x="6863745" y="1324269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6" name="Forme libre : forme 325">
              <a:extLst>
                <a:ext uri="{FF2B5EF4-FFF2-40B4-BE49-F238E27FC236}">
                  <a16:creationId xmlns:a16="http://schemas.microsoft.com/office/drawing/2014/main" id="{71E4F53A-1833-AD3B-D158-310A8B15907B}"/>
                </a:ext>
              </a:extLst>
            </p:cNvPr>
            <p:cNvSpPr/>
            <p:nvPr/>
          </p:nvSpPr>
          <p:spPr>
            <a:xfrm rot="19609370" flipH="1">
              <a:off x="8235246" y="1170360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7" name="Forme libre : forme 326">
              <a:extLst>
                <a:ext uri="{FF2B5EF4-FFF2-40B4-BE49-F238E27FC236}">
                  <a16:creationId xmlns:a16="http://schemas.microsoft.com/office/drawing/2014/main" id="{1A85CEF0-F118-2F02-B0BA-17DC400EE1E2}"/>
                </a:ext>
              </a:extLst>
            </p:cNvPr>
            <p:cNvSpPr/>
            <p:nvPr/>
          </p:nvSpPr>
          <p:spPr>
            <a:xfrm rot="2076891">
              <a:off x="7693068" y="2051184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Forme libre : forme 327">
              <a:extLst>
                <a:ext uri="{FF2B5EF4-FFF2-40B4-BE49-F238E27FC236}">
                  <a16:creationId xmlns:a16="http://schemas.microsoft.com/office/drawing/2014/main" id="{BBDE51FF-1D35-A1AD-5C35-83DFE79EFA33}"/>
                </a:ext>
              </a:extLst>
            </p:cNvPr>
            <p:cNvSpPr/>
            <p:nvPr/>
          </p:nvSpPr>
          <p:spPr>
            <a:xfrm rot="8732874" flipV="1">
              <a:off x="7961702" y="1969958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Forme libre : forme 329">
              <a:extLst>
                <a:ext uri="{FF2B5EF4-FFF2-40B4-BE49-F238E27FC236}">
                  <a16:creationId xmlns:a16="http://schemas.microsoft.com/office/drawing/2014/main" id="{BF1A3F13-DD61-4E13-17A7-37F83CD31578}"/>
                </a:ext>
              </a:extLst>
            </p:cNvPr>
            <p:cNvSpPr/>
            <p:nvPr/>
          </p:nvSpPr>
          <p:spPr>
            <a:xfrm rot="6530464">
              <a:off x="8846827" y="675386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1" name="Forme libre : forme 330">
              <a:extLst>
                <a:ext uri="{FF2B5EF4-FFF2-40B4-BE49-F238E27FC236}">
                  <a16:creationId xmlns:a16="http://schemas.microsoft.com/office/drawing/2014/main" id="{F0ECDDEF-A4FF-CBDF-808B-467CAD34B132}"/>
                </a:ext>
              </a:extLst>
            </p:cNvPr>
            <p:cNvSpPr/>
            <p:nvPr/>
          </p:nvSpPr>
          <p:spPr>
            <a:xfrm rot="9294992">
              <a:off x="9250147" y="118381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3" name="Forme libre : forme 332">
              <a:extLst>
                <a:ext uri="{FF2B5EF4-FFF2-40B4-BE49-F238E27FC236}">
                  <a16:creationId xmlns:a16="http://schemas.microsoft.com/office/drawing/2014/main" id="{3068C1B9-CF19-3109-6561-D6CBEE5877FF}"/>
                </a:ext>
              </a:extLst>
            </p:cNvPr>
            <p:cNvSpPr/>
            <p:nvPr/>
          </p:nvSpPr>
          <p:spPr>
            <a:xfrm rot="1674075">
              <a:off x="7454197" y="66344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4" name="Forme libre : forme 333">
              <a:extLst>
                <a:ext uri="{FF2B5EF4-FFF2-40B4-BE49-F238E27FC236}">
                  <a16:creationId xmlns:a16="http://schemas.microsoft.com/office/drawing/2014/main" id="{A3CA6767-112C-50D1-4302-B22E1228BCC0}"/>
                </a:ext>
              </a:extLst>
            </p:cNvPr>
            <p:cNvSpPr/>
            <p:nvPr/>
          </p:nvSpPr>
          <p:spPr>
            <a:xfrm rot="3974451">
              <a:off x="6907371" y="997442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5" name="Forme libre : forme 334">
              <a:extLst>
                <a:ext uri="{FF2B5EF4-FFF2-40B4-BE49-F238E27FC236}">
                  <a16:creationId xmlns:a16="http://schemas.microsoft.com/office/drawing/2014/main" id="{94E3888A-30FB-8B79-7A82-783E1EE47CEB}"/>
                </a:ext>
              </a:extLst>
            </p:cNvPr>
            <p:cNvSpPr/>
            <p:nvPr/>
          </p:nvSpPr>
          <p:spPr>
            <a:xfrm rot="15345462">
              <a:off x="8740519" y="1179970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6" name="Forme libre : forme 335">
              <a:extLst>
                <a:ext uri="{FF2B5EF4-FFF2-40B4-BE49-F238E27FC236}">
                  <a16:creationId xmlns:a16="http://schemas.microsoft.com/office/drawing/2014/main" id="{E7E953C2-5916-B57A-172B-0BE1753804D3}"/>
                </a:ext>
              </a:extLst>
            </p:cNvPr>
            <p:cNvSpPr/>
            <p:nvPr/>
          </p:nvSpPr>
          <p:spPr>
            <a:xfrm rot="16804840" flipV="1">
              <a:off x="7218487" y="1363863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1" name="Forme libre : forme 370">
              <a:extLst>
                <a:ext uri="{FF2B5EF4-FFF2-40B4-BE49-F238E27FC236}">
                  <a16:creationId xmlns:a16="http://schemas.microsoft.com/office/drawing/2014/main" id="{367338D8-F652-CC9F-614B-10F9A34ED529}"/>
                </a:ext>
              </a:extLst>
            </p:cNvPr>
            <p:cNvSpPr/>
            <p:nvPr/>
          </p:nvSpPr>
          <p:spPr>
            <a:xfrm>
              <a:off x="7684888" y="1167964"/>
              <a:ext cx="715342" cy="209292"/>
            </a:xfrm>
            <a:custGeom>
              <a:avLst/>
              <a:gdLst>
                <a:gd name="connsiteX0" fmla="*/ 23780 w 715342"/>
                <a:gd name="connsiteY0" fmla="*/ 127447 h 209292"/>
                <a:gd name="connsiteX1" fmla="*/ 40713 w 715342"/>
                <a:gd name="connsiteY1" fmla="*/ 190947 h 209292"/>
                <a:gd name="connsiteX2" fmla="*/ 315880 w 715342"/>
                <a:gd name="connsiteY2" fmla="*/ 199413 h 209292"/>
                <a:gd name="connsiteX3" fmla="*/ 663013 w 715342"/>
                <a:gd name="connsiteY3" fmla="*/ 63947 h 209292"/>
                <a:gd name="connsiteX4" fmla="*/ 671480 w 715342"/>
                <a:gd name="connsiteY4" fmla="*/ 447 h 209292"/>
                <a:gd name="connsiteX5" fmla="*/ 256613 w 715342"/>
                <a:gd name="connsiteY5" fmla="*/ 38547 h 209292"/>
                <a:gd name="connsiteX6" fmla="*/ 23780 w 715342"/>
                <a:gd name="connsiteY6" fmla="*/ 127447 h 209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342" h="209292">
                  <a:moveTo>
                    <a:pt x="23780" y="127447"/>
                  </a:moveTo>
                  <a:cubicBezTo>
                    <a:pt x="-12203" y="152847"/>
                    <a:pt x="-7970" y="178953"/>
                    <a:pt x="40713" y="190947"/>
                  </a:cubicBezTo>
                  <a:cubicBezTo>
                    <a:pt x="89396" y="202941"/>
                    <a:pt x="212163" y="220580"/>
                    <a:pt x="315880" y="199413"/>
                  </a:cubicBezTo>
                  <a:cubicBezTo>
                    <a:pt x="419597" y="178246"/>
                    <a:pt x="603746" y="97108"/>
                    <a:pt x="663013" y="63947"/>
                  </a:cubicBezTo>
                  <a:cubicBezTo>
                    <a:pt x="722280" y="30786"/>
                    <a:pt x="739213" y="4680"/>
                    <a:pt x="671480" y="447"/>
                  </a:cubicBezTo>
                  <a:cubicBezTo>
                    <a:pt x="603747" y="-3786"/>
                    <a:pt x="368091" y="23025"/>
                    <a:pt x="256613" y="38547"/>
                  </a:cubicBezTo>
                  <a:cubicBezTo>
                    <a:pt x="145135" y="54069"/>
                    <a:pt x="59763" y="102047"/>
                    <a:pt x="23780" y="12744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Forme libre : forme 331">
              <a:extLst>
                <a:ext uri="{FF2B5EF4-FFF2-40B4-BE49-F238E27FC236}">
                  <a16:creationId xmlns:a16="http://schemas.microsoft.com/office/drawing/2014/main" id="{9397FFA2-CB6E-988D-3D5A-B34300698E74}"/>
                </a:ext>
              </a:extLst>
            </p:cNvPr>
            <p:cNvSpPr/>
            <p:nvPr/>
          </p:nvSpPr>
          <p:spPr>
            <a:xfrm rot="9791741">
              <a:off x="7709531" y="74637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9" name="Forme libre : forme 328">
              <a:extLst>
                <a:ext uri="{FF2B5EF4-FFF2-40B4-BE49-F238E27FC236}">
                  <a16:creationId xmlns:a16="http://schemas.microsoft.com/office/drawing/2014/main" id="{2D456A02-43CD-931F-D7BF-353E9597A1B9}"/>
                </a:ext>
              </a:extLst>
            </p:cNvPr>
            <p:cNvSpPr/>
            <p:nvPr/>
          </p:nvSpPr>
          <p:spPr>
            <a:xfrm rot="1581382">
              <a:off x="8310758" y="77607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00" name="Groupe 499">
            <a:extLst>
              <a:ext uri="{FF2B5EF4-FFF2-40B4-BE49-F238E27FC236}">
                <a16:creationId xmlns:a16="http://schemas.microsoft.com/office/drawing/2014/main" id="{31167EDF-D010-A54F-7B1B-F5BA1FA7AFE2}"/>
              </a:ext>
            </a:extLst>
          </p:cNvPr>
          <p:cNvGrpSpPr/>
          <p:nvPr/>
        </p:nvGrpSpPr>
        <p:grpSpPr>
          <a:xfrm>
            <a:off x="385012" y="3083171"/>
            <a:ext cx="2851376" cy="2362804"/>
            <a:chOff x="385012" y="3083171"/>
            <a:chExt cx="2851376" cy="2362804"/>
          </a:xfrm>
        </p:grpSpPr>
        <p:sp>
          <p:nvSpPr>
            <p:cNvPr id="391" name="Rectangle : coins arrondis 390">
              <a:extLst>
                <a:ext uri="{FF2B5EF4-FFF2-40B4-BE49-F238E27FC236}">
                  <a16:creationId xmlns:a16="http://schemas.microsoft.com/office/drawing/2014/main" id="{3711A6C1-05DF-E167-A57B-CCDA33F938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012" y="3083171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10" name="Forme libre : forme 409">
              <a:extLst>
                <a:ext uri="{FF2B5EF4-FFF2-40B4-BE49-F238E27FC236}">
                  <a16:creationId xmlns:a16="http://schemas.microsoft.com/office/drawing/2014/main" id="{42FF7D7D-F21F-E5C7-8F3B-E773E218E247}"/>
                </a:ext>
              </a:extLst>
            </p:cNvPr>
            <p:cNvSpPr/>
            <p:nvPr/>
          </p:nvSpPr>
          <p:spPr>
            <a:xfrm rot="4647290">
              <a:off x="1365557" y="3444168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98" name="Groupe 497">
              <a:extLst>
                <a:ext uri="{FF2B5EF4-FFF2-40B4-BE49-F238E27FC236}">
                  <a16:creationId xmlns:a16="http://schemas.microsoft.com/office/drawing/2014/main" id="{20B1B4F7-C5DF-278F-7576-42EC8CFC305C}"/>
                </a:ext>
              </a:extLst>
            </p:cNvPr>
            <p:cNvGrpSpPr/>
            <p:nvPr/>
          </p:nvGrpSpPr>
          <p:grpSpPr>
            <a:xfrm>
              <a:off x="1537311" y="3576182"/>
              <a:ext cx="602543" cy="407304"/>
              <a:chOff x="1566289" y="3571116"/>
              <a:chExt cx="602543" cy="407304"/>
            </a:xfrm>
          </p:grpSpPr>
          <p:sp>
            <p:nvSpPr>
              <p:cNvPr id="488" name="Forme libre : forme 487">
                <a:extLst>
                  <a:ext uri="{FF2B5EF4-FFF2-40B4-BE49-F238E27FC236}">
                    <a16:creationId xmlns:a16="http://schemas.microsoft.com/office/drawing/2014/main" id="{B4E1BFB5-AAED-F641-3AD2-EFEC8A71F09C}"/>
                  </a:ext>
                </a:extLst>
              </p:cNvPr>
              <p:cNvSpPr/>
              <p:nvPr/>
            </p:nvSpPr>
            <p:spPr>
              <a:xfrm>
                <a:off x="1566289" y="3780432"/>
                <a:ext cx="602543" cy="197988"/>
              </a:xfrm>
              <a:custGeom>
                <a:avLst/>
                <a:gdLst>
                  <a:gd name="connsiteX0" fmla="*/ 554611 w 602543"/>
                  <a:gd name="connsiteY0" fmla="*/ 102593 h 197988"/>
                  <a:gd name="connsiteX1" fmla="*/ 570486 w 602543"/>
                  <a:gd name="connsiteY1" fmla="*/ 10518 h 197988"/>
                  <a:gd name="connsiteX2" fmla="*/ 459361 w 602543"/>
                  <a:gd name="connsiteY2" fmla="*/ 4168 h 197988"/>
                  <a:gd name="connsiteX3" fmla="*/ 281561 w 602543"/>
                  <a:gd name="connsiteY3" fmla="*/ 29568 h 197988"/>
                  <a:gd name="connsiteX4" fmla="*/ 138686 w 602543"/>
                  <a:gd name="connsiteY4" fmla="*/ 48618 h 197988"/>
                  <a:gd name="connsiteX5" fmla="*/ 33911 w 602543"/>
                  <a:gd name="connsiteY5" fmla="*/ 83543 h 197988"/>
                  <a:gd name="connsiteX6" fmla="*/ 46611 w 602543"/>
                  <a:gd name="connsiteY6" fmla="*/ 197843 h 197988"/>
                  <a:gd name="connsiteX7" fmla="*/ 554611 w 602543"/>
                  <a:gd name="connsiteY7" fmla="*/ 102593 h 19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2543" h="197988">
                    <a:moveTo>
                      <a:pt x="554611" y="102593"/>
                    </a:moveTo>
                    <a:cubicBezTo>
                      <a:pt x="641923" y="71372"/>
                      <a:pt x="586361" y="26922"/>
                      <a:pt x="570486" y="10518"/>
                    </a:cubicBezTo>
                    <a:cubicBezTo>
                      <a:pt x="554611" y="-5886"/>
                      <a:pt x="507515" y="993"/>
                      <a:pt x="459361" y="4168"/>
                    </a:cubicBezTo>
                    <a:cubicBezTo>
                      <a:pt x="411207" y="7343"/>
                      <a:pt x="281561" y="29568"/>
                      <a:pt x="281561" y="29568"/>
                    </a:cubicBezTo>
                    <a:cubicBezTo>
                      <a:pt x="228115" y="36976"/>
                      <a:pt x="179961" y="39622"/>
                      <a:pt x="138686" y="48618"/>
                    </a:cubicBezTo>
                    <a:cubicBezTo>
                      <a:pt x="97411" y="57614"/>
                      <a:pt x="49257" y="58672"/>
                      <a:pt x="33911" y="83543"/>
                    </a:cubicBezTo>
                    <a:cubicBezTo>
                      <a:pt x="18565" y="108414"/>
                      <a:pt x="-40701" y="194139"/>
                      <a:pt x="46611" y="197843"/>
                    </a:cubicBezTo>
                    <a:cubicBezTo>
                      <a:pt x="133923" y="201547"/>
                      <a:pt x="467299" y="133814"/>
                      <a:pt x="554611" y="10259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7" name="Forme libre : forme 496">
                <a:extLst>
                  <a:ext uri="{FF2B5EF4-FFF2-40B4-BE49-F238E27FC236}">
                    <a16:creationId xmlns:a16="http://schemas.microsoft.com/office/drawing/2014/main" id="{A4FEC8B0-EACF-C84A-C3AC-40CEC9DFA5C7}"/>
                  </a:ext>
                </a:extLst>
              </p:cNvPr>
              <p:cNvSpPr/>
              <p:nvPr/>
            </p:nvSpPr>
            <p:spPr>
              <a:xfrm>
                <a:off x="1591813" y="3571116"/>
                <a:ext cx="541915" cy="331130"/>
              </a:xfrm>
              <a:custGeom>
                <a:avLst/>
                <a:gdLst>
                  <a:gd name="connsiteX0" fmla="*/ 506862 w 541915"/>
                  <a:gd name="connsiteY0" fmla="*/ 229359 h 331130"/>
                  <a:gd name="connsiteX1" fmla="*/ 500512 w 541915"/>
                  <a:gd name="connsiteY1" fmla="*/ 146809 h 331130"/>
                  <a:gd name="connsiteX2" fmla="*/ 437012 w 541915"/>
                  <a:gd name="connsiteY2" fmla="*/ 48384 h 331130"/>
                  <a:gd name="connsiteX3" fmla="*/ 297312 w 541915"/>
                  <a:gd name="connsiteY3" fmla="*/ 759 h 331130"/>
                  <a:gd name="connsiteX4" fmla="*/ 97287 w 541915"/>
                  <a:gd name="connsiteY4" fmla="*/ 26159 h 331130"/>
                  <a:gd name="connsiteX5" fmla="*/ 59187 w 541915"/>
                  <a:gd name="connsiteY5" fmla="*/ 115059 h 331130"/>
                  <a:gd name="connsiteX6" fmla="*/ 30612 w 541915"/>
                  <a:gd name="connsiteY6" fmla="*/ 232534 h 331130"/>
                  <a:gd name="connsiteX7" fmla="*/ 40137 w 541915"/>
                  <a:gd name="connsiteY7" fmla="*/ 330959 h 331130"/>
                  <a:gd name="connsiteX8" fmla="*/ 506862 w 541915"/>
                  <a:gd name="connsiteY8" fmla="*/ 229359 h 3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1915" h="331130">
                    <a:moveTo>
                      <a:pt x="506862" y="229359"/>
                    </a:moveTo>
                    <a:cubicBezTo>
                      <a:pt x="583591" y="198667"/>
                      <a:pt x="512154" y="176971"/>
                      <a:pt x="500512" y="146809"/>
                    </a:cubicBezTo>
                    <a:cubicBezTo>
                      <a:pt x="488870" y="116647"/>
                      <a:pt x="470879" y="72726"/>
                      <a:pt x="437012" y="48384"/>
                    </a:cubicBezTo>
                    <a:cubicBezTo>
                      <a:pt x="403145" y="24042"/>
                      <a:pt x="353933" y="4463"/>
                      <a:pt x="297312" y="759"/>
                    </a:cubicBezTo>
                    <a:cubicBezTo>
                      <a:pt x="240691" y="-2945"/>
                      <a:pt x="136975" y="7109"/>
                      <a:pt x="97287" y="26159"/>
                    </a:cubicBezTo>
                    <a:cubicBezTo>
                      <a:pt x="57599" y="45209"/>
                      <a:pt x="70300" y="80663"/>
                      <a:pt x="59187" y="115059"/>
                    </a:cubicBezTo>
                    <a:cubicBezTo>
                      <a:pt x="48074" y="149455"/>
                      <a:pt x="33787" y="196551"/>
                      <a:pt x="30612" y="232534"/>
                    </a:cubicBezTo>
                    <a:cubicBezTo>
                      <a:pt x="27437" y="268517"/>
                      <a:pt x="-42413" y="326726"/>
                      <a:pt x="40137" y="330959"/>
                    </a:cubicBezTo>
                    <a:cubicBezTo>
                      <a:pt x="122687" y="335192"/>
                      <a:pt x="430133" y="260051"/>
                      <a:pt x="506862" y="22935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9" name="Forme libre : forme 488">
                <a:extLst>
                  <a:ext uri="{FF2B5EF4-FFF2-40B4-BE49-F238E27FC236}">
                    <a16:creationId xmlns:a16="http://schemas.microsoft.com/office/drawing/2014/main" id="{BC11F667-B2CF-000B-B4F7-98C897AA7DE2}"/>
                  </a:ext>
                </a:extLst>
              </p:cNvPr>
              <p:cNvSpPr/>
              <p:nvPr/>
            </p:nvSpPr>
            <p:spPr>
              <a:xfrm>
                <a:off x="1612367" y="387032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0" name="Forme libre : forme 489">
                <a:extLst>
                  <a:ext uri="{FF2B5EF4-FFF2-40B4-BE49-F238E27FC236}">
                    <a16:creationId xmlns:a16="http://schemas.microsoft.com/office/drawing/2014/main" id="{5F62352E-1B1C-4134-E0FE-D12E844358A1}"/>
                  </a:ext>
                </a:extLst>
              </p:cNvPr>
              <p:cNvSpPr/>
              <p:nvPr/>
            </p:nvSpPr>
            <p:spPr>
              <a:xfrm>
                <a:off x="1675867" y="384492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1" name="Forme libre : forme 490">
                <a:extLst>
                  <a:ext uri="{FF2B5EF4-FFF2-40B4-BE49-F238E27FC236}">
                    <a16:creationId xmlns:a16="http://schemas.microsoft.com/office/drawing/2014/main" id="{94A9A7BC-5E43-867A-4720-B75495EE3516}"/>
                  </a:ext>
                </a:extLst>
              </p:cNvPr>
              <p:cNvSpPr/>
              <p:nvPr/>
            </p:nvSpPr>
            <p:spPr>
              <a:xfrm>
                <a:off x="1739367" y="383857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2" name="Forme libre : forme 491">
                <a:extLst>
                  <a:ext uri="{FF2B5EF4-FFF2-40B4-BE49-F238E27FC236}">
                    <a16:creationId xmlns:a16="http://schemas.microsoft.com/office/drawing/2014/main" id="{C137EAFB-25A6-5F6A-868B-FE166E080946}"/>
                  </a:ext>
                </a:extLst>
              </p:cNvPr>
              <p:cNvSpPr/>
              <p:nvPr/>
            </p:nvSpPr>
            <p:spPr>
              <a:xfrm>
                <a:off x="1802867" y="382587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3" name="Forme libre : forme 492">
                <a:extLst>
                  <a:ext uri="{FF2B5EF4-FFF2-40B4-BE49-F238E27FC236}">
                    <a16:creationId xmlns:a16="http://schemas.microsoft.com/office/drawing/2014/main" id="{8EEE211B-B740-5B68-BCD3-E8018B089445}"/>
                  </a:ext>
                </a:extLst>
              </p:cNvPr>
              <p:cNvSpPr/>
              <p:nvPr/>
            </p:nvSpPr>
            <p:spPr>
              <a:xfrm>
                <a:off x="1863192" y="3816350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4" name="Forme libre : forme 493">
                <a:extLst>
                  <a:ext uri="{FF2B5EF4-FFF2-40B4-BE49-F238E27FC236}">
                    <a16:creationId xmlns:a16="http://schemas.microsoft.com/office/drawing/2014/main" id="{1217530E-DEF2-9B26-A943-1DC2122FA363}"/>
                  </a:ext>
                </a:extLst>
              </p:cNvPr>
              <p:cNvSpPr/>
              <p:nvPr/>
            </p:nvSpPr>
            <p:spPr>
              <a:xfrm>
                <a:off x="1920342" y="381317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5" name="Forme libre : forme 494">
                <a:extLst>
                  <a:ext uri="{FF2B5EF4-FFF2-40B4-BE49-F238E27FC236}">
                    <a16:creationId xmlns:a16="http://schemas.microsoft.com/office/drawing/2014/main" id="{52A3469E-1188-26C1-B007-397A2BDE9BE8}"/>
                  </a:ext>
                </a:extLst>
              </p:cNvPr>
              <p:cNvSpPr/>
              <p:nvPr/>
            </p:nvSpPr>
            <p:spPr>
              <a:xfrm>
                <a:off x="1983842" y="3803650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6" name="Forme libre : forme 495">
                <a:extLst>
                  <a:ext uri="{FF2B5EF4-FFF2-40B4-BE49-F238E27FC236}">
                    <a16:creationId xmlns:a16="http://schemas.microsoft.com/office/drawing/2014/main" id="{8BCD74F8-7D5C-C936-410D-D6A3CB8C506B}"/>
                  </a:ext>
                </a:extLst>
              </p:cNvPr>
              <p:cNvSpPr/>
              <p:nvPr/>
            </p:nvSpPr>
            <p:spPr>
              <a:xfrm>
                <a:off x="2050517" y="379412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2" name="Forme libre : forme 411">
              <a:extLst>
                <a:ext uri="{FF2B5EF4-FFF2-40B4-BE49-F238E27FC236}">
                  <a16:creationId xmlns:a16="http://schemas.microsoft.com/office/drawing/2014/main" id="{58B1F557-3A63-7D91-1128-667F292BCED5}"/>
                </a:ext>
              </a:extLst>
            </p:cNvPr>
            <p:cNvSpPr/>
            <p:nvPr/>
          </p:nvSpPr>
          <p:spPr>
            <a:xfrm rot="1815787">
              <a:off x="652926" y="3963906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0" name="Forme libre : forme 429">
              <a:extLst>
                <a:ext uri="{FF2B5EF4-FFF2-40B4-BE49-F238E27FC236}">
                  <a16:creationId xmlns:a16="http://schemas.microsoft.com/office/drawing/2014/main" id="{4EB7D98F-1B35-C015-72E9-A03C15657529}"/>
                </a:ext>
              </a:extLst>
            </p:cNvPr>
            <p:cNvSpPr/>
            <p:nvPr/>
          </p:nvSpPr>
          <p:spPr>
            <a:xfrm rot="19609370" flipH="1">
              <a:off x="2024427" y="3809997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2" name="Forme libre : forme 431">
              <a:extLst>
                <a:ext uri="{FF2B5EF4-FFF2-40B4-BE49-F238E27FC236}">
                  <a16:creationId xmlns:a16="http://schemas.microsoft.com/office/drawing/2014/main" id="{2FC83DDC-C27E-BE90-84DF-A7096CEAAF1A}"/>
                </a:ext>
              </a:extLst>
            </p:cNvPr>
            <p:cNvSpPr/>
            <p:nvPr/>
          </p:nvSpPr>
          <p:spPr>
            <a:xfrm rot="2076891">
              <a:off x="1482249" y="4690821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4" name="Forme libre : forme 443">
              <a:extLst>
                <a:ext uri="{FF2B5EF4-FFF2-40B4-BE49-F238E27FC236}">
                  <a16:creationId xmlns:a16="http://schemas.microsoft.com/office/drawing/2014/main" id="{F7C7618E-8F1A-D088-2967-27628B68A881}"/>
                </a:ext>
              </a:extLst>
            </p:cNvPr>
            <p:cNvSpPr/>
            <p:nvPr/>
          </p:nvSpPr>
          <p:spPr>
            <a:xfrm rot="8732874" flipV="1">
              <a:off x="1750883" y="4609595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7" name="Forme libre : forme 446">
              <a:extLst>
                <a:ext uri="{FF2B5EF4-FFF2-40B4-BE49-F238E27FC236}">
                  <a16:creationId xmlns:a16="http://schemas.microsoft.com/office/drawing/2014/main" id="{0258C716-759E-C603-B9DB-164993E47001}"/>
                </a:ext>
              </a:extLst>
            </p:cNvPr>
            <p:cNvSpPr/>
            <p:nvPr/>
          </p:nvSpPr>
          <p:spPr>
            <a:xfrm rot="6530464">
              <a:off x="2636008" y="3315023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0" name="Forme libre : forme 479">
              <a:extLst>
                <a:ext uri="{FF2B5EF4-FFF2-40B4-BE49-F238E27FC236}">
                  <a16:creationId xmlns:a16="http://schemas.microsoft.com/office/drawing/2014/main" id="{6F64C40B-9FF0-CEFC-3A1A-43E97B461C3A}"/>
                </a:ext>
              </a:extLst>
            </p:cNvPr>
            <p:cNvSpPr/>
            <p:nvPr/>
          </p:nvSpPr>
          <p:spPr>
            <a:xfrm rot="9294992">
              <a:off x="3039328" y="3823452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1" name="Forme libre : forme 480">
              <a:extLst>
                <a:ext uri="{FF2B5EF4-FFF2-40B4-BE49-F238E27FC236}">
                  <a16:creationId xmlns:a16="http://schemas.microsoft.com/office/drawing/2014/main" id="{6596220B-5CE2-CDB8-F3AF-3F95BD1A6C82}"/>
                </a:ext>
              </a:extLst>
            </p:cNvPr>
            <p:cNvSpPr/>
            <p:nvPr/>
          </p:nvSpPr>
          <p:spPr>
            <a:xfrm rot="1674075">
              <a:off x="1243378" y="330308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2" name="Forme libre : forme 481">
              <a:extLst>
                <a:ext uri="{FF2B5EF4-FFF2-40B4-BE49-F238E27FC236}">
                  <a16:creationId xmlns:a16="http://schemas.microsoft.com/office/drawing/2014/main" id="{B15C8F3A-D48E-9B12-BDCD-B8283CBF49EB}"/>
                </a:ext>
              </a:extLst>
            </p:cNvPr>
            <p:cNvSpPr/>
            <p:nvPr/>
          </p:nvSpPr>
          <p:spPr>
            <a:xfrm rot="3974451">
              <a:off x="696552" y="3637079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3" name="Forme libre : forme 482">
              <a:extLst>
                <a:ext uri="{FF2B5EF4-FFF2-40B4-BE49-F238E27FC236}">
                  <a16:creationId xmlns:a16="http://schemas.microsoft.com/office/drawing/2014/main" id="{832DA331-4B41-7514-EBC0-874E5A5A871B}"/>
                </a:ext>
              </a:extLst>
            </p:cNvPr>
            <p:cNvSpPr/>
            <p:nvPr/>
          </p:nvSpPr>
          <p:spPr>
            <a:xfrm rot="15345462">
              <a:off x="2529700" y="3819607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4" name="Forme libre : forme 483">
              <a:extLst>
                <a:ext uri="{FF2B5EF4-FFF2-40B4-BE49-F238E27FC236}">
                  <a16:creationId xmlns:a16="http://schemas.microsoft.com/office/drawing/2014/main" id="{FFF11414-8758-4290-619A-F7553EAD9019}"/>
                </a:ext>
              </a:extLst>
            </p:cNvPr>
            <p:cNvSpPr/>
            <p:nvPr/>
          </p:nvSpPr>
          <p:spPr>
            <a:xfrm rot="16804840" flipV="1">
              <a:off x="1007668" y="4003500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6" name="Forme libre : forme 485">
              <a:extLst>
                <a:ext uri="{FF2B5EF4-FFF2-40B4-BE49-F238E27FC236}">
                  <a16:creationId xmlns:a16="http://schemas.microsoft.com/office/drawing/2014/main" id="{6D86A52A-C6B7-681A-F390-014254E96082}"/>
                </a:ext>
              </a:extLst>
            </p:cNvPr>
            <p:cNvSpPr/>
            <p:nvPr/>
          </p:nvSpPr>
          <p:spPr>
            <a:xfrm rot="9791741">
              <a:off x="1498712" y="3386011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7" name="Forme libre : forme 486">
              <a:extLst>
                <a:ext uri="{FF2B5EF4-FFF2-40B4-BE49-F238E27FC236}">
                  <a16:creationId xmlns:a16="http://schemas.microsoft.com/office/drawing/2014/main" id="{09B801F3-6410-4B30-6089-BAFE0BBFA1B6}"/>
                </a:ext>
              </a:extLst>
            </p:cNvPr>
            <p:cNvSpPr/>
            <p:nvPr/>
          </p:nvSpPr>
          <p:spPr>
            <a:xfrm rot="1581382">
              <a:off x="2099939" y="3415712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55D8EC3C-0B13-49E2-0431-D95DDDA029E5}"/>
              </a:ext>
            </a:extLst>
          </p:cNvPr>
          <p:cNvGrpSpPr/>
          <p:nvPr/>
        </p:nvGrpSpPr>
        <p:grpSpPr>
          <a:xfrm>
            <a:off x="3427829" y="3085549"/>
            <a:ext cx="2851376" cy="2362804"/>
            <a:chOff x="3427829" y="3085549"/>
            <a:chExt cx="2851376" cy="2362804"/>
          </a:xfrm>
        </p:grpSpPr>
        <p:sp>
          <p:nvSpPr>
            <p:cNvPr id="502" name="Rectangle : coins arrondis 501">
              <a:extLst>
                <a:ext uri="{FF2B5EF4-FFF2-40B4-BE49-F238E27FC236}">
                  <a16:creationId xmlns:a16="http://schemas.microsoft.com/office/drawing/2014/main" id="{7685D79A-A75C-0FAA-B4A1-A58950F31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7829" y="308554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503" name="Forme libre : forme 502">
              <a:extLst>
                <a:ext uri="{FF2B5EF4-FFF2-40B4-BE49-F238E27FC236}">
                  <a16:creationId xmlns:a16="http://schemas.microsoft.com/office/drawing/2014/main" id="{63136871-1B4C-8FD0-5546-54833EA6E746}"/>
                </a:ext>
              </a:extLst>
            </p:cNvPr>
            <p:cNvSpPr/>
            <p:nvPr/>
          </p:nvSpPr>
          <p:spPr>
            <a:xfrm rot="4647290">
              <a:off x="4408374" y="344654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04" name="Groupe 503">
              <a:extLst>
                <a:ext uri="{FF2B5EF4-FFF2-40B4-BE49-F238E27FC236}">
                  <a16:creationId xmlns:a16="http://schemas.microsoft.com/office/drawing/2014/main" id="{F070F95D-4A94-847C-0DCF-6745C4AF6F97}"/>
                </a:ext>
              </a:extLst>
            </p:cNvPr>
            <p:cNvGrpSpPr/>
            <p:nvPr/>
          </p:nvGrpSpPr>
          <p:grpSpPr>
            <a:xfrm>
              <a:off x="4580128" y="3422176"/>
              <a:ext cx="602543" cy="627328"/>
              <a:chOff x="1566289" y="3571116"/>
              <a:chExt cx="602543" cy="407304"/>
            </a:xfrm>
          </p:grpSpPr>
          <p:sp>
            <p:nvSpPr>
              <p:cNvPr id="517" name="Forme libre : forme 516">
                <a:extLst>
                  <a:ext uri="{FF2B5EF4-FFF2-40B4-BE49-F238E27FC236}">
                    <a16:creationId xmlns:a16="http://schemas.microsoft.com/office/drawing/2014/main" id="{C649D55F-C790-127A-9B04-267A681EA507}"/>
                  </a:ext>
                </a:extLst>
              </p:cNvPr>
              <p:cNvSpPr/>
              <p:nvPr/>
            </p:nvSpPr>
            <p:spPr>
              <a:xfrm>
                <a:off x="1566289" y="3780432"/>
                <a:ext cx="602543" cy="197988"/>
              </a:xfrm>
              <a:custGeom>
                <a:avLst/>
                <a:gdLst>
                  <a:gd name="connsiteX0" fmla="*/ 554611 w 602543"/>
                  <a:gd name="connsiteY0" fmla="*/ 102593 h 197988"/>
                  <a:gd name="connsiteX1" fmla="*/ 570486 w 602543"/>
                  <a:gd name="connsiteY1" fmla="*/ 10518 h 197988"/>
                  <a:gd name="connsiteX2" fmla="*/ 459361 w 602543"/>
                  <a:gd name="connsiteY2" fmla="*/ 4168 h 197988"/>
                  <a:gd name="connsiteX3" fmla="*/ 281561 w 602543"/>
                  <a:gd name="connsiteY3" fmla="*/ 29568 h 197988"/>
                  <a:gd name="connsiteX4" fmla="*/ 138686 w 602543"/>
                  <a:gd name="connsiteY4" fmla="*/ 48618 h 197988"/>
                  <a:gd name="connsiteX5" fmla="*/ 33911 w 602543"/>
                  <a:gd name="connsiteY5" fmla="*/ 83543 h 197988"/>
                  <a:gd name="connsiteX6" fmla="*/ 46611 w 602543"/>
                  <a:gd name="connsiteY6" fmla="*/ 197843 h 197988"/>
                  <a:gd name="connsiteX7" fmla="*/ 554611 w 602543"/>
                  <a:gd name="connsiteY7" fmla="*/ 102593 h 19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2543" h="197988">
                    <a:moveTo>
                      <a:pt x="554611" y="102593"/>
                    </a:moveTo>
                    <a:cubicBezTo>
                      <a:pt x="641923" y="71372"/>
                      <a:pt x="586361" y="26922"/>
                      <a:pt x="570486" y="10518"/>
                    </a:cubicBezTo>
                    <a:cubicBezTo>
                      <a:pt x="554611" y="-5886"/>
                      <a:pt x="507515" y="993"/>
                      <a:pt x="459361" y="4168"/>
                    </a:cubicBezTo>
                    <a:cubicBezTo>
                      <a:pt x="411207" y="7343"/>
                      <a:pt x="281561" y="29568"/>
                      <a:pt x="281561" y="29568"/>
                    </a:cubicBezTo>
                    <a:cubicBezTo>
                      <a:pt x="228115" y="36976"/>
                      <a:pt x="179961" y="39622"/>
                      <a:pt x="138686" y="48618"/>
                    </a:cubicBezTo>
                    <a:cubicBezTo>
                      <a:pt x="97411" y="57614"/>
                      <a:pt x="49257" y="58672"/>
                      <a:pt x="33911" y="83543"/>
                    </a:cubicBezTo>
                    <a:cubicBezTo>
                      <a:pt x="18565" y="108414"/>
                      <a:pt x="-40701" y="194139"/>
                      <a:pt x="46611" y="197843"/>
                    </a:cubicBezTo>
                    <a:cubicBezTo>
                      <a:pt x="133923" y="201547"/>
                      <a:pt x="467299" y="133814"/>
                      <a:pt x="554611" y="10259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8" name="Forme libre : forme 517">
                <a:extLst>
                  <a:ext uri="{FF2B5EF4-FFF2-40B4-BE49-F238E27FC236}">
                    <a16:creationId xmlns:a16="http://schemas.microsoft.com/office/drawing/2014/main" id="{37AB829F-6BA9-9E33-5447-A5955D7FD0FB}"/>
                  </a:ext>
                </a:extLst>
              </p:cNvPr>
              <p:cNvSpPr/>
              <p:nvPr/>
            </p:nvSpPr>
            <p:spPr>
              <a:xfrm>
                <a:off x="1591813" y="3571116"/>
                <a:ext cx="541915" cy="331130"/>
              </a:xfrm>
              <a:custGeom>
                <a:avLst/>
                <a:gdLst>
                  <a:gd name="connsiteX0" fmla="*/ 506862 w 541915"/>
                  <a:gd name="connsiteY0" fmla="*/ 229359 h 331130"/>
                  <a:gd name="connsiteX1" fmla="*/ 500512 w 541915"/>
                  <a:gd name="connsiteY1" fmla="*/ 146809 h 331130"/>
                  <a:gd name="connsiteX2" fmla="*/ 437012 w 541915"/>
                  <a:gd name="connsiteY2" fmla="*/ 48384 h 331130"/>
                  <a:gd name="connsiteX3" fmla="*/ 297312 w 541915"/>
                  <a:gd name="connsiteY3" fmla="*/ 759 h 331130"/>
                  <a:gd name="connsiteX4" fmla="*/ 97287 w 541915"/>
                  <a:gd name="connsiteY4" fmla="*/ 26159 h 331130"/>
                  <a:gd name="connsiteX5" fmla="*/ 59187 w 541915"/>
                  <a:gd name="connsiteY5" fmla="*/ 115059 h 331130"/>
                  <a:gd name="connsiteX6" fmla="*/ 30612 w 541915"/>
                  <a:gd name="connsiteY6" fmla="*/ 232534 h 331130"/>
                  <a:gd name="connsiteX7" fmla="*/ 40137 w 541915"/>
                  <a:gd name="connsiteY7" fmla="*/ 330959 h 331130"/>
                  <a:gd name="connsiteX8" fmla="*/ 506862 w 541915"/>
                  <a:gd name="connsiteY8" fmla="*/ 229359 h 3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1915" h="331130">
                    <a:moveTo>
                      <a:pt x="506862" y="229359"/>
                    </a:moveTo>
                    <a:cubicBezTo>
                      <a:pt x="583591" y="198667"/>
                      <a:pt x="512154" y="176971"/>
                      <a:pt x="500512" y="146809"/>
                    </a:cubicBezTo>
                    <a:cubicBezTo>
                      <a:pt x="488870" y="116647"/>
                      <a:pt x="470879" y="72726"/>
                      <a:pt x="437012" y="48384"/>
                    </a:cubicBezTo>
                    <a:cubicBezTo>
                      <a:pt x="403145" y="24042"/>
                      <a:pt x="353933" y="4463"/>
                      <a:pt x="297312" y="759"/>
                    </a:cubicBezTo>
                    <a:cubicBezTo>
                      <a:pt x="240691" y="-2945"/>
                      <a:pt x="136975" y="7109"/>
                      <a:pt x="97287" y="26159"/>
                    </a:cubicBezTo>
                    <a:cubicBezTo>
                      <a:pt x="57599" y="45209"/>
                      <a:pt x="70300" y="80663"/>
                      <a:pt x="59187" y="115059"/>
                    </a:cubicBezTo>
                    <a:cubicBezTo>
                      <a:pt x="48074" y="149455"/>
                      <a:pt x="33787" y="196551"/>
                      <a:pt x="30612" y="232534"/>
                    </a:cubicBezTo>
                    <a:cubicBezTo>
                      <a:pt x="27437" y="268517"/>
                      <a:pt x="-42413" y="326726"/>
                      <a:pt x="40137" y="330959"/>
                    </a:cubicBezTo>
                    <a:cubicBezTo>
                      <a:pt x="122687" y="335192"/>
                      <a:pt x="430133" y="260051"/>
                      <a:pt x="506862" y="22935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5" name="Forme libre : forme 504">
              <a:extLst>
                <a:ext uri="{FF2B5EF4-FFF2-40B4-BE49-F238E27FC236}">
                  <a16:creationId xmlns:a16="http://schemas.microsoft.com/office/drawing/2014/main" id="{D0696976-660F-F07F-B38C-552952722454}"/>
                </a:ext>
              </a:extLst>
            </p:cNvPr>
            <p:cNvSpPr/>
            <p:nvPr/>
          </p:nvSpPr>
          <p:spPr>
            <a:xfrm rot="1815787">
              <a:off x="3695743" y="396628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6" name="Forme libre : forme 505">
              <a:extLst>
                <a:ext uri="{FF2B5EF4-FFF2-40B4-BE49-F238E27FC236}">
                  <a16:creationId xmlns:a16="http://schemas.microsoft.com/office/drawing/2014/main" id="{3F2B27C5-404E-A10A-896C-BD9492714D2F}"/>
                </a:ext>
              </a:extLst>
            </p:cNvPr>
            <p:cNvSpPr/>
            <p:nvPr/>
          </p:nvSpPr>
          <p:spPr>
            <a:xfrm rot="19609370" flipH="1">
              <a:off x="5067244" y="381237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7" name="Forme libre : forme 506">
              <a:extLst>
                <a:ext uri="{FF2B5EF4-FFF2-40B4-BE49-F238E27FC236}">
                  <a16:creationId xmlns:a16="http://schemas.microsoft.com/office/drawing/2014/main" id="{F8599993-8705-D79C-2893-169C89B57338}"/>
                </a:ext>
              </a:extLst>
            </p:cNvPr>
            <p:cNvSpPr/>
            <p:nvPr/>
          </p:nvSpPr>
          <p:spPr>
            <a:xfrm rot="2076891">
              <a:off x="4525066" y="469319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8" name="Forme libre : forme 507">
              <a:extLst>
                <a:ext uri="{FF2B5EF4-FFF2-40B4-BE49-F238E27FC236}">
                  <a16:creationId xmlns:a16="http://schemas.microsoft.com/office/drawing/2014/main" id="{62B75357-A0B5-6C2C-EEB5-0EF0EBD0FD04}"/>
                </a:ext>
              </a:extLst>
            </p:cNvPr>
            <p:cNvSpPr/>
            <p:nvPr/>
          </p:nvSpPr>
          <p:spPr>
            <a:xfrm rot="8732874" flipV="1">
              <a:off x="4793700" y="461197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9" name="Forme libre : forme 508">
              <a:extLst>
                <a:ext uri="{FF2B5EF4-FFF2-40B4-BE49-F238E27FC236}">
                  <a16:creationId xmlns:a16="http://schemas.microsoft.com/office/drawing/2014/main" id="{DEBBC17C-0F53-72B9-8D2D-DCE33EC5EF3E}"/>
                </a:ext>
              </a:extLst>
            </p:cNvPr>
            <p:cNvSpPr/>
            <p:nvPr/>
          </p:nvSpPr>
          <p:spPr>
            <a:xfrm rot="6530464">
              <a:off x="5678825" y="331740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0" name="Forme libre : forme 509">
              <a:extLst>
                <a:ext uri="{FF2B5EF4-FFF2-40B4-BE49-F238E27FC236}">
                  <a16:creationId xmlns:a16="http://schemas.microsoft.com/office/drawing/2014/main" id="{8DE8E014-FF15-BCBE-25D7-74E55209D7E0}"/>
                </a:ext>
              </a:extLst>
            </p:cNvPr>
            <p:cNvSpPr/>
            <p:nvPr/>
          </p:nvSpPr>
          <p:spPr>
            <a:xfrm rot="9294992">
              <a:off x="6082145" y="382583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1" name="Forme libre : forme 510">
              <a:extLst>
                <a:ext uri="{FF2B5EF4-FFF2-40B4-BE49-F238E27FC236}">
                  <a16:creationId xmlns:a16="http://schemas.microsoft.com/office/drawing/2014/main" id="{B0CFB88F-11B0-56E8-6123-AC4D915EE64B}"/>
                </a:ext>
              </a:extLst>
            </p:cNvPr>
            <p:cNvSpPr/>
            <p:nvPr/>
          </p:nvSpPr>
          <p:spPr>
            <a:xfrm rot="1674075">
              <a:off x="4286195" y="330546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2" name="Forme libre : forme 511">
              <a:extLst>
                <a:ext uri="{FF2B5EF4-FFF2-40B4-BE49-F238E27FC236}">
                  <a16:creationId xmlns:a16="http://schemas.microsoft.com/office/drawing/2014/main" id="{AEC52AD6-5B4E-F78A-50CA-1DC71F514F39}"/>
                </a:ext>
              </a:extLst>
            </p:cNvPr>
            <p:cNvSpPr/>
            <p:nvPr/>
          </p:nvSpPr>
          <p:spPr>
            <a:xfrm rot="3974451">
              <a:off x="3739369" y="363945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3" name="Forme libre : forme 512">
              <a:extLst>
                <a:ext uri="{FF2B5EF4-FFF2-40B4-BE49-F238E27FC236}">
                  <a16:creationId xmlns:a16="http://schemas.microsoft.com/office/drawing/2014/main" id="{836C7529-AE3A-288F-B21C-7B60660C0ABE}"/>
                </a:ext>
              </a:extLst>
            </p:cNvPr>
            <p:cNvSpPr/>
            <p:nvPr/>
          </p:nvSpPr>
          <p:spPr>
            <a:xfrm rot="15345462">
              <a:off x="5572517" y="382198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4" name="Forme libre : forme 513">
              <a:extLst>
                <a:ext uri="{FF2B5EF4-FFF2-40B4-BE49-F238E27FC236}">
                  <a16:creationId xmlns:a16="http://schemas.microsoft.com/office/drawing/2014/main" id="{5B980C08-186A-DD03-D7F2-69767316415E}"/>
                </a:ext>
              </a:extLst>
            </p:cNvPr>
            <p:cNvSpPr/>
            <p:nvPr/>
          </p:nvSpPr>
          <p:spPr>
            <a:xfrm rot="16804840" flipV="1">
              <a:off x="4050485" y="400587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5" name="Forme libre : forme 514">
              <a:extLst>
                <a:ext uri="{FF2B5EF4-FFF2-40B4-BE49-F238E27FC236}">
                  <a16:creationId xmlns:a16="http://schemas.microsoft.com/office/drawing/2014/main" id="{605B1728-AE13-FD86-9E80-663CAF634D37}"/>
                </a:ext>
              </a:extLst>
            </p:cNvPr>
            <p:cNvSpPr/>
            <p:nvPr/>
          </p:nvSpPr>
          <p:spPr>
            <a:xfrm rot="9791741">
              <a:off x="4541529" y="338838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6" name="Forme libre : forme 515">
              <a:extLst>
                <a:ext uri="{FF2B5EF4-FFF2-40B4-BE49-F238E27FC236}">
                  <a16:creationId xmlns:a16="http://schemas.microsoft.com/office/drawing/2014/main" id="{53478FA8-8B9C-7222-30EA-7AC7F525CAE2}"/>
                </a:ext>
              </a:extLst>
            </p:cNvPr>
            <p:cNvSpPr/>
            <p:nvPr/>
          </p:nvSpPr>
          <p:spPr>
            <a:xfrm rot="1581382">
              <a:off x="5142756" y="341809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7" name="Forme libre : forme 526">
              <a:extLst>
                <a:ext uri="{FF2B5EF4-FFF2-40B4-BE49-F238E27FC236}">
                  <a16:creationId xmlns:a16="http://schemas.microsoft.com/office/drawing/2014/main" id="{BE507F64-F817-C7F3-9CF6-5106E5139B98}"/>
                </a:ext>
              </a:extLst>
            </p:cNvPr>
            <p:cNvSpPr/>
            <p:nvPr/>
          </p:nvSpPr>
          <p:spPr>
            <a:xfrm>
              <a:off x="4534331" y="3419769"/>
              <a:ext cx="470032" cy="337408"/>
            </a:xfrm>
            <a:custGeom>
              <a:avLst/>
              <a:gdLst>
                <a:gd name="connsiteX0" fmla="*/ 465169 w 470032"/>
                <a:gd name="connsiteY0" fmla="*/ 81974 h 337408"/>
                <a:gd name="connsiteX1" fmla="*/ 331819 w 470032"/>
                <a:gd name="connsiteY1" fmla="*/ 1541 h 337408"/>
                <a:gd name="connsiteX2" fmla="*/ 56653 w 470032"/>
                <a:gd name="connsiteY2" fmla="*/ 54457 h 337408"/>
                <a:gd name="connsiteX3" fmla="*/ 7969 w 470032"/>
                <a:gd name="connsiteY3" fmla="*/ 331741 h 337408"/>
                <a:gd name="connsiteX4" fmla="*/ 168836 w 470032"/>
                <a:gd name="connsiteY4" fmla="*/ 232257 h 337408"/>
                <a:gd name="connsiteX5" fmla="*/ 465169 w 470032"/>
                <a:gd name="connsiteY5" fmla="*/ 81974 h 33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032" h="337408">
                  <a:moveTo>
                    <a:pt x="465169" y="81974"/>
                  </a:moveTo>
                  <a:cubicBezTo>
                    <a:pt x="492333" y="43521"/>
                    <a:pt x="399905" y="6127"/>
                    <a:pt x="331819" y="1541"/>
                  </a:cubicBezTo>
                  <a:cubicBezTo>
                    <a:pt x="263733" y="-3045"/>
                    <a:pt x="110628" y="-576"/>
                    <a:pt x="56653" y="54457"/>
                  </a:cubicBezTo>
                  <a:cubicBezTo>
                    <a:pt x="2678" y="109490"/>
                    <a:pt x="-10728" y="302108"/>
                    <a:pt x="7969" y="331741"/>
                  </a:cubicBezTo>
                  <a:cubicBezTo>
                    <a:pt x="26666" y="361374"/>
                    <a:pt x="92636" y="266829"/>
                    <a:pt x="168836" y="232257"/>
                  </a:cubicBezTo>
                  <a:cubicBezTo>
                    <a:pt x="245036" y="197685"/>
                    <a:pt x="438005" y="120427"/>
                    <a:pt x="465169" y="81974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Forme libre : forme 527">
              <a:extLst>
                <a:ext uri="{FF2B5EF4-FFF2-40B4-BE49-F238E27FC236}">
                  <a16:creationId xmlns:a16="http://schemas.microsoft.com/office/drawing/2014/main" id="{A48648BE-910B-FD50-0CD7-8601FFC18DCA}"/>
                </a:ext>
              </a:extLst>
            </p:cNvPr>
            <p:cNvSpPr/>
            <p:nvPr/>
          </p:nvSpPr>
          <p:spPr>
            <a:xfrm>
              <a:off x="4502573" y="3701417"/>
              <a:ext cx="96065" cy="98030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60" name="Groupe 559">
            <a:extLst>
              <a:ext uri="{FF2B5EF4-FFF2-40B4-BE49-F238E27FC236}">
                <a16:creationId xmlns:a16="http://schemas.microsoft.com/office/drawing/2014/main" id="{BF9B9280-7976-D19B-1868-4EC61AA27007}"/>
              </a:ext>
            </a:extLst>
          </p:cNvPr>
          <p:cNvGrpSpPr/>
          <p:nvPr/>
        </p:nvGrpSpPr>
        <p:grpSpPr>
          <a:xfrm>
            <a:off x="6555738" y="3097412"/>
            <a:ext cx="2851376" cy="2362804"/>
            <a:chOff x="6555738" y="3097412"/>
            <a:chExt cx="2851376" cy="2362804"/>
          </a:xfrm>
        </p:grpSpPr>
        <p:sp>
          <p:nvSpPr>
            <p:cNvPr id="531" name="Rectangle : coins arrondis 530">
              <a:extLst>
                <a:ext uri="{FF2B5EF4-FFF2-40B4-BE49-F238E27FC236}">
                  <a16:creationId xmlns:a16="http://schemas.microsoft.com/office/drawing/2014/main" id="{92CCD9D1-8895-B9E5-84E3-9F58DD34B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5738" y="3097412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532" name="Forme libre : forme 531">
              <a:extLst>
                <a:ext uri="{FF2B5EF4-FFF2-40B4-BE49-F238E27FC236}">
                  <a16:creationId xmlns:a16="http://schemas.microsoft.com/office/drawing/2014/main" id="{6F9F4535-6637-ABAD-FEF8-8E62062FB012}"/>
                </a:ext>
              </a:extLst>
            </p:cNvPr>
            <p:cNvSpPr/>
            <p:nvPr/>
          </p:nvSpPr>
          <p:spPr>
            <a:xfrm rot="4647290">
              <a:off x="7536283" y="3458409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4" name="Forme libre : forme 533">
              <a:extLst>
                <a:ext uri="{FF2B5EF4-FFF2-40B4-BE49-F238E27FC236}">
                  <a16:creationId xmlns:a16="http://schemas.microsoft.com/office/drawing/2014/main" id="{43AB0A0F-A8F5-EEFE-82BD-7816B95ADC04}"/>
                </a:ext>
              </a:extLst>
            </p:cNvPr>
            <p:cNvSpPr/>
            <p:nvPr/>
          </p:nvSpPr>
          <p:spPr>
            <a:xfrm rot="1815787">
              <a:off x="6823652" y="3978147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5" name="Forme libre : forme 534">
              <a:extLst>
                <a:ext uri="{FF2B5EF4-FFF2-40B4-BE49-F238E27FC236}">
                  <a16:creationId xmlns:a16="http://schemas.microsoft.com/office/drawing/2014/main" id="{B9C03877-A0EA-CED4-2968-8DE6B1BAA4CA}"/>
                </a:ext>
              </a:extLst>
            </p:cNvPr>
            <p:cNvSpPr/>
            <p:nvPr/>
          </p:nvSpPr>
          <p:spPr>
            <a:xfrm rot="19609370" flipH="1">
              <a:off x="8195153" y="3824238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6" name="Forme libre : forme 535">
              <a:extLst>
                <a:ext uri="{FF2B5EF4-FFF2-40B4-BE49-F238E27FC236}">
                  <a16:creationId xmlns:a16="http://schemas.microsoft.com/office/drawing/2014/main" id="{C022D37A-75BB-2BA9-6D15-3BFC0361DF50}"/>
                </a:ext>
              </a:extLst>
            </p:cNvPr>
            <p:cNvSpPr/>
            <p:nvPr/>
          </p:nvSpPr>
          <p:spPr>
            <a:xfrm rot="2076891">
              <a:off x="7652975" y="4705062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Forme libre : forme 536">
              <a:extLst>
                <a:ext uri="{FF2B5EF4-FFF2-40B4-BE49-F238E27FC236}">
                  <a16:creationId xmlns:a16="http://schemas.microsoft.com/office/drawing/2014/main" id="{6C065B9D-032D-4646-D5DF-5934202C0BE5}"/>
                </a:ext>
              </a:extLst>
            </p:cNvPr>
            <p:cNvSpPr/>
            <p:nvPr/>
          </p:nvSpPr>
          <p:spPr>
            <a:xfrm rot="8732874" flipV="1">
              <a:off x="7921609" y="4623836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Forme libre : forme 537">
              <a:extLst>
                <a:ext uri="{FF2B5EF4-FFF2-40B4-BE49-F238E27FC236}">
                  <a16:creationId xmlns:a16="http://schemas.microsoft.com/office/drawing/2014/main" id="{ED921EF3-E968-EFBE-579E-3410F43D40C6}"/>
                </a:ext>
              </a:extLst>
            </p:cNvPr>
            <p:cNvSpPr/>
            <p:nvPr/>
          </p:nvSpPr>
          <p:spPr>
            <a:xfrm rot="6530464">
              <a:off x="8806734" y="3329264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9" name="Forme libre : forme 538">
              <a:extLst>
                <a:ext uri="{FF2B5EF4-FFF2-40B4-BE49-F238E27FC236}">
                  <a16:creationId xmlns:a16="http://schemas.microsoft.com/office/drawing/2014/main" id="{43F47D6C-9B75-822A-53D2-FB291FE20D7D}"/>
                </a:ext>
              </a:extLst>
            </p:cNvPr>
            <p:cNvSpPr/>
            <p:nvPr/>
          </p:nvSpPr>
          <p:spPr>
            <a:xfrm rot="9294992">
              <a:off x="9210054" y="3837693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0" name="Forme libre : forme 539">
              <a:extLst>
                <a:ext uri="{FF2B5EF4-FFF2-40B4-BE49-F238E27FC236}">
                  <a16:creationId xmlns:a16="http://schemas.microsoft.com/office/drawing/2014/main" id="{66E5665F-AA23-E074-28CE-FDBC9775651C}"/>
                </a:ext>
              </a:extLst>
            </p:cNvPr>
            <p:cNvSpPr/>
            <p:nvPr/>
          </p:nvSpPr>
          <p:spPr>
            <a:xfrm rot="1674075">
              <a:off x="7414104" y="3317327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1" name="Forme libre : forme 540">
              <a:extLst>
                <a:ext uri="{FF2B5EF4-FFF2-40B4-BE49-F238E27FC236}">
                  <a16:creationId xmlns:a16="http://schemas.microsoft.com/office/drawing/2014/main" id="{EF27CA07-E14E-21BC-F741-9FDC4A5E116C}"/>
                </a:ext>
              </a:extLst>
            </p:cNvPr>
            <p:cNvSpPr/>
            <p:nvPr/>
          </p:nvSpPr>
          <p:spPr>
            <a:xfrm rot="3974451">
              <a:off x="6867278" y="3651320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2" name="Forme libre : forme 541">
              <a:extLst>
                <a:ext uri="{FF2B5EF4-FFF2-40B4-BE49-F238E27FC236}">
                  <a16:creationId xmlns:a16="http://schemas.microsoft.com/office/drawing/2014/main" id="{4C944798-174E-8997-6C06-B6713F96D93F}"/>
                </a:ext>
              </a:extLst>
            </p:cNvPr>
            <p:cNvSpPr/>
            <p:nvPr/>
          </p:nvSpPr>
          <p:spPr>
            <a:xfrm rot="15345462">
              <a:off x="8700426" y="3833848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3" name="Forme libre : forme 542">
              <a:extLst>
                <a:ext uri="{FF2B5EF4-FFF2-40B4-BE49-F238E27FC236}">
                  <a16:creationId xmlns:a16="http://schemas.microsoft.com/office/drawing/2014/main" id="{03664F19-E597-A030-59CF-DA36C124FE0F}"/>
                </a:ext>
              </a:extLst>
            </p:cNvPr>
            <p:cNvSpPr/>
            <p:nvPr/>
          </p:nvSpPr>
          <p:spPr>
            <a:xfrm rot="16804840" flipV="1">
              <a:off x="7178394" y="4017741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5" name="Forme libre : forme 544">
              <a:extLst>
                <a:ext uri="{FF2B5EF4-FFF2-40B4-BE49-F238E27FC236}">
                  <a16:creationId xmlns:a16="http://schemas.microsoft.com/office/drawing/2014/main" id="{A09D2D65-B1D3-4EBC-7344-6372D38CBB08}"/>
                </a:ext>
              </a:extLst>
            </p:cNvPr>
            <p:cNvSpPr/>
            <p:nvPr/>
          </p:nvSpPr>
          <p:spPr>
            <a:xfrm rot="1581382">
              <a:off x="8270665" y="3429953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8" name="Forme libre : forme 557">
              <a:extLst>
                <a:ext uri="{FF2B5EF4-FFF2-40B4-BE49-F238E27FC236}">
                  <a16:creationId xmlns:a16="http://schemas.microsoft.com/office/drawing/2014/main" id="{CE194769-EE7E-F95D-3C97-DD224E9E062E}"/>
                </a:ext>
              </a:extLst>
            </p:cNvPr>
            <p:cNvSpPr/>
            <p:nvPr/>
          </p:nvSpPr>
          <p:spPr>
            <a:xfrm>
              <a:off x="7832351" y="3737941"/>
              <a:ext cx="436911" cy="250311"/>
            </a:xfrm>
            <a:custGeom>
              <a:avLst/>
              <a:gdLst>
                <a:gd name="connsiteX0" fmla="*/ 37534 w 258317"/>
                <a:gd name="connsiteY0" fmla="*/ 117471 h 250311"/>
                <a:gd name="connsiteX1" fmla="*/ 21659 w 258317"/>
                <a:gd name="connsiteY1" fmla="*/ 3171 h 250311"/>
                <a:gd name="connsiteX2" fmla="*/ 258196 w 258317"/>
                <a:gd name="connsiteY2" fmla="*/ 247646 h 250311"/>
                <a:gd name="connsiteX3" fmla="*/ 37534 w 258317"/>
                <a:gd name="connsiteY3" fmla="*/ 117471 h 25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7" h="250311">
                  <a:moveTo>
                    <a:pt x="37534" y="117471"/>
                  </a:moveTo>
                  <a:cubicBezTo>
                    <a:pt x="-1889" y="76725"/>
                    <a:pt x="-15118" y="-18525"/>
                    <a:pt x="21659" y="3171"/>
                  </a:cubicBezTo>
                  <a:cubicBezTo>
                    <a:pt x="58436" y="24867"/>
                    <a:pt x="252640" y="226479"/>
                    <a:pt x="258196" y="247646"/>
                  </a:cubicBezTo>
                  <a:cubicBezTo>
                    <a:pt x="263752" y="268813"/>
                    <a:pt x="76957" y="158217"/>
                    <a:pt x="37534" y="11747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9" name="Forme libre : forme 558">
              <a:extLst>
                <a:ext uri="{FF2B5EF4-FFF2-40B4-BE49-F238E27FC236}">
                  <a16:creationId xmlns:a16="http://schemas.microsoft.com/office/drawing/2014/main" id="{AE2F9937-DDEE-FFA8-6AE0-43626A794968}"/>
                </a:ext>
              </a:extLst>
            </p:cNvPr>
            <p:cNvSpPr/>
            <p:nvPr/>
          </p:nvSpPr>
          <p:spPr>
            <a:xfrm rot="20893106">
              <a:off x="7805492" y="3793090"/>
              <a:ext cx="105739" cy="103714"/>
            </a:xfrm>
            <a:custGeom>
              <a:avLst/>
              <a:gdLst>
                <a:gd name="connsiteX0" fmla="*/ 37534 w 258317"/>
                <a:gd name="connsiteY0" fmla="*/ 117471 h 250311"/>
                <a:gd name="connsiteX1" fmla="*/ 21659 w 258317"/>
                <a:gd name="connsiteY1" fmla="*/ 3171 h 250311"/>
                <a:gd name="connsiteX2" fmla="*/ 258196 w 258317"/>
                <a:gd name="connsiteY2" fmla="*/ 247646 h 250311"/>
                <a:gd name="connsiteX3" fmla="*/ 37534 w 258317"/>
                <a:gd name="connsiteY3" fmla="*/ 117471 h 25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7" h="250311">
                  <a:moveTo>
                    <a:pt x="37534" y="117471"/>
                  </a:moveTo>
                  <a:cubicBezTo>
                    <a:pt x="-1889" y="76725"/>
                    <a:pt x="-15118" y="-18525"/>
                    <a:pt x="21659" y="3171"/>
                  </a:cubicBezTo>
                  <a:cubicBezTo>
                    <a:pt x="58436" y="24867"/>
                    <a:pt x="252640" y="226479"/>
                    <a:pt x="258196" y="247646"/>
                  </a:cubicBezTo>
                  <a:cubicBezTo>
                    <a:pt x="263752" y="268813"/>
                    <a:pt x="76957" y="158217"/>
                    <a:pt x="37534" y="11747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5" name="Forme libre : forme 554">
              <a:extLst>
                <a:ext uri="{FF2B5EF4-FFF2-40B4-BE49-F238E27FC236}">
                  <a16:creationId xmlns:a16="http://schemas.microsoft.com/office/drawing/2014/main" id="{F87BB90B-77B2-D284-C4C7-3CECA1B5B47B}"/>
                </a:ext>
              </a:extLst>
            </p:cNvPr>
            <p:cNvSpPr/>
            <p:nvPr/>
          </p:nvSpPr>
          <p:spPr>
            <a:xfrm rot="20893106">
              <a:off x="7838833" y="3671295"/>
              <a:ext cx="286584" cy="311665"/>
            </a:xfrm>
            <a:custGeom>
              <a:avLst/>
              <a:gdLst>
                <a:gd name="connsiteX0" fmla="*/ 11374 w 163193"/>
                <a:gd name="connsiteY0" fmla="*/ 204842 h 311665"/>
                <a:gd name="connsiteX1" fmla="*/ 20899 w 163193"/>
                <a:gd name="connsiteY1" fmla="*/ 9580 h 311665"/>
                <a:gd name="connsiteX2" fmla="*/ 105036 w 163193"/>
                <a:gd name="connsiteY2" fmla="*/ 58792 h 311665"/>
                <a:gd name="connsiteX3" fmla="*/ 160599 w 163193"/>
                <a:gd name="connsiteY3" fmla="*/ 306442 h 311665"/>
                <a:gd name="connsiteX4" fmla="*/ 11374 w 163193"/>
                <a:gd name="connsiteY4" fmla="*/ 204842 h 31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93" h="311665">
                  <a:moveTo>
                    <a:pt x="11374" y="204842"/>
                  </a:moveTo>
                  <a:cubicBezTo>
                    <a:pt x="-11909" y="155365"/>
                    <a:pt x="5289" y="33921"/>
                    <a:pt x="20899" y="9580"/>
                  </a:cubicBezTo>
                  <a:cubicBezTo>
                    <a:pt x="36509" y="-14761"/>
                    <a:pt x="81753" y="9315"/>
                    <a:pt x="105036" y="58792"/>
                  </a:cubicBezTo>
                  <a:cubicBezTo>
                    <a:pt x="128319" y="108269"/>
                    <a:pt x="174622" y="280248"/>
                    <a:pt x="160599" y="306442"/>
                  </a:cubicBezTo>
                  <a:cubicBezTo>
                    <a:pt x="146576" y="332636"/>
                    <a:pt x="34657" y="254319"/>
                    <a:pt x="11374" y="20484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3" name="Forme libre : forme 552">
              <a:extLst>
                <a:ext uri="{FF2B5EF4-FFF2-40B4-BE49-F238E27FC236}">
                  <a16:creationId xmlns:a16="http://schemas.microsoft.com/office/drawing/2014/main" id="{817B920E-2E4D-0CCA-5160-47A01555C38B}"/>
                </a:ext>
              </a:extLst>
            </p:cNvPr>
            <p:cNvSpPr/>
            <p:nvPr/>
          </p:nvSpPr>
          <p:spPr>
            <a:xfrm rot="20893106">
              <a:off x="7737853" y="3655835"/>
              <a:ext cx="255381" cy="261431"/>
            </a:xfrm>
            <a:custGeom>
              <a:avLst/>
              <a:gdLst>
                <a:gd name="connsiteX0" fmla="*/ 143961 w 145425"/>
                <a:gd name="connsiteY0" fmla="*/ 260321 h 261431"/>
                <a:gd name="connsiteX1" fmla="*/ 70936 w 145425"/>
                <a:gd name="connsiteY1" fmla="*/ 95221 h 261431"/>
                <a:gd name="connsiteX2" fmla="*/ 1086 w 145425"/>
                <a:gd name="connsiteY2" fmla="*/ 6321 h 261431"/>
                <a:gd name="connsiteX3" fmla="*/ 143961 w 145425"/>
                <a:gd name="connsiteY3" fmla="*/ 260321 h 2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425" h="261431">
                  <a:moveTo>
                    <a:pt x="143961" y="260321"/>
                  </a:moveTo>
                  <a:cubicBezTo>
                    <a:pt x="155603" y="275137"/>
                    <a:pt x="94749" y="137554"/>
                    <a:pt x="70936" y="95221"/>
                  </a:cubicBezTo>
                  <a:cubicBezTo>
                    <a:pt x="47123" y="52888"/>
                    <a:pt x="-8439" y="-22254"/>
                    <a:pt x="1086" y="6321"/>
                  </a:cubicBezTo>
                  <a:cubicBezTo>
                    <a:pt x="10611" y="34896"/>
                    <a:pt x="132319" y="245505"/>
                    <a:pt x="143961" y="260321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4" name="Forme libre : forme 553">
              <a:extLst>
                <a:ext uri="{FF2B5EF4-FFF2-40B4-BE49-F238E27FC236}">
                  <a16:creationId xmlns:a16="http://schemas.microsoft.com/office/drawing/2014/main" id="{67196B1F-F455-C457-03ED-C9A17CAFC509}"/>
                </a:ext>
              </a:extLst>
            </p:cNvPr>
            <p:cNvSpPr/>
            <p:nvPr/>
          </p:nvSpPr>
          <p:spPr>
            <a:xfrm rot="20893106">
              <a:off x="7801548" y="3796981"/>
              <a:ext cx="453631" cy="250311"/>
            </a:xfrm>
            <a:custGeom>
              <a:avLst/>
              <a:gdLst>
                <a:gd name="connsiteX0" fmla="*/ 37534 w 258317"/>
                <a:gd name="connsiteY0" fmla="*/ 117471 h 250311"/>
                <a:gd name="connsiteX1" fmla="*/ 21659 w 258317"/>
                <a:gd name="connsiteY1" fmla="*/ 3171 h 250311"/>
                <a:gd name="connsiteX2" fmla="*/ 258196 w 258317"/>
                <a:gd name="connsiteY2" fmla="*/ 247646 h 250311"/>
                <a:gd name="connsiteX3" fmla="*/ 37534 w 258317"/>
                <a:gd name="connsiteY3" fmla="*/ 117471 h 25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7" h="250311">
                  <a:moveTo>
                    <a:pt x="37534" y="117471"/>
                  </a:moveTo>
                  <a:cubicBezTo>
                    <a:pt x="-1889" y="76725"/>
                    <a:pt x="-15118" y="-18525"/>
                    <a:pt x="21659" y="3171"/>
                  </a:cubicBezTo>
                  <a:cubicBezTo>
                    <a:pt x="58436" y="24867"/>
                    <a:pt x="252640" y="226479"/>
                    <a:pt x="258196" y="247646"/>
                  </a:cubicBezTo>
                  <a:cubicBezTo>
                    <a:pt x="263752" y="268813"/>
                    <a:pt x="76957" y="158217"/>
                    <a:pt x="37534" y="11747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Forme libre : forme 543">
              <a:extLst>
                <a:ext uri="{FF2B5EF4-FFF2-40B4-BE49-F238E27FC236}">
                  <a16:creationId xmlns:a16="http://schemas.microsoft.com/office/drawing/2014/main" id="{494F366B-0E0C-07BC-1B3B-5EA9E2F40064}"/>
                </a:ext>
              </a:extLst>
            </p:cNvPr>
            <p:cNvSpPr/>
            <p:nvPr/>
          </p:nvSpPr>
          <p:spPr>
            <a:xfrm rot="9791741">
              <a:off x="7669438" y="3400252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47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665902" y="41417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40212C0-3603-4FEC-04F3-8B4F6592C990}"/>
              </a:ext>
            </a:extLst>
          </p:cNvPr>
          <p:cNvGrpSpPr/>
          <p:nvPr/>
        </p:nvGrpSpPr>
        <p:grpSpPr>
          <a:xfrm>
            <a:off x="6767853" y="2070159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8568D18-6034-A0C6-280E-1748A3AC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95B7DB4-8343-A870-96E7-0170705A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AE6F34C-EB26-B913-531A-6319C46CEB1B}"/>
              </a:ext>
            </a:extLst>
          </p:cNvPr>
          <p:cNvGrpSpPr/>
          <p:nvPr/>
        </p:nvGrpSpPr>
        <p:grpSpPr>
          <a:xfrm>
            <a:off x="1164580" y="1595374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989AFB-886D-3D3D-7B3F-C5F54488D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A27942FE-ABD0-7953-CA83-601888A68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0A0C9ABE-4754-2CE3-AB9E-35A370E8DADB}"/>
              </a:ext>
            </a:extLst>
          </p:cNvPr>
          <p:cNvGrpSpPr/>
          <p:nvPr/>
        </p:nvGrpSpPr>
        <p:grpSpPr>
          <a:xfrm>
            <a:off x="2355374" y="505141"/>
            <a:ext cx="4548489" cy="3887749"/>
            <a:chOff x="1468955" y="258168"/>
            <a:chExt cx="4548489" cy="3887749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1B77436-2C10-BC0F-2449-3B328D43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955" y="258168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D16953D-FD2F-3026-C1B4-C54DFA2100C8}"/>
                </a:ext>
              </a:extLst>
            </p:cNvPr>
            <p:cNvSpPr/>
            <p:nvPr/>
          </p:nvSpPr>
          <p:spPr>
            <a:xfrm rot="19690671">
              <a:off x="4908913" y="1000812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 arrondi et coin rogné en haut 9">
              <a:extLst>
                <a:ext uri="{FF2B5EF4-FFF2-40B4-BE49-F238E27FC236}">
                  <a16:creationId xmlns:a16="http://schemas.microsoft.com/office/drawing/2014/main" id="{3B5B0040-393F-F133-C5AC-8CA20DC7D70E}"/>
                </a:ext>
              </a:extLst>
            </p:cNvPr>
            <p:cNvSpPr/>
            <p:nvPr/>
          </p:nvSpPr>
          <p:spPr>
            <a:xfrm rot="10800000">
              <a:off x="2354125" y="1294627"/>
              <a:ext cx="3074618" cy="1808885"/>
            </a:xfrm>
            <a:custGeom>
              <a:avLst/>
              <a:gdLst>
                <a:gd name="connsiteX0" fmla="*/ 408645 w 2872673"/>
                <a:gd name="connsiteY0" fmla="*/ 0 h 1675051"/>
                <a:gd name="connsiteX1" fmla="*/ 2593492 w 2872673"/>
                <a:gd name="connsiteY1" fmla="*/ 0 h 1675051"/>
                <a:gd name="connsiteX2" fmla="*/ 2872673 w 2872673"/>
                <a:gd name="connsiteY2" fmla="*/ 279181 h 1675051"/>
                <a:gd name="connsiteX3" fmla="*/ 2872673 w 2872673"/>
                <a:gd name="connsiteY3" fmla="*/ 1675051 h 1675051"/>
                <a:gd name="connsiteX4" fmla="*/ 0 w 2872673"/>
                <a:gd name="connsiteY4" fmla="*/ 1675051 h 1675051"/>
                <a:gd name="connsiteX5" fmla="*/ 0 w 2872673"/>
                <a:gd name="connsiteY5" fmla="*/ 408645 h 1675051"/>
                <a:gd name="connsiteX6" fmla="*/ 408645 w 2872673"/>
                <a:gd name="connsiteY6" fmla="*/ 0 h 1675051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6622"/>
                <a:gd name="connsiteX1" fmla="*/ 2593492 w 2872673"/>
                <a:gd name="connsiteY1" fmla="*/ 0 h 1676622"/>
                <a:gd name="connsiteX2" fmla="*/ 2872673 w 2872673"/>
                <a:gd name="connsiteY2" fmla="*/ 279181 h 1676622"/>
                <a:gd name="connsiteX3" fmla="*/ 2872673 w 2872673"/>
                <a:gd name="connsiteY3" fmla="*/ 1675051 h 1676622"/>
                <a:gd name="connsiteX4" fmla="*/ 1388717 w 2872673"/>
                <a:gd name="connsiteY4" fmla="*/ 1550733 h 1676622"/>
                <a:gd name="connsiteX5" fmla="*/ 0 w 2872673"/>
                <a:gd name="connsiteY5" fmla="*/ 1675051 h 1676622"/>
                <a:gd name="connsiteX6" fmla="*/ 0 w 2872673"/>
                <a:gd name="connsiteY6" fmla="*/ 408645 h 1676622"/>
                <a:gd name="connsiteX7" fmla="*/ 408645 w 2872673"/>
                <a:gd name="connsiteY7" fmla="*/ 0 h 1676622"/>
                <a:gd name="connsiteX0" fmla="*/ 463111 w 2927139"/>
                <a:gd name="connsiteY0" fmla="*/ 0 h 1676622"/>
                <a:gd name="connsiteX1" fmla="*/ 2647958 w 2927139"/>
                <a:gd name="connsiteY1" fmla="*/ 0 h 1676622"/>
                <a:gd name="connsiteX2" fmla="*/ 2927139 w 2927139"/>
                <a:gd name="connsiteY2" fmla="*/ 279181 h 1676622"/>
                <a:gd name="connsiteX3" fmla="*/ 2927139 w 2927139"/>
                <a:gd name="connsiteY3" fmla="*/ 1675051 h 1676622"/>
                <a:gd name="connsiteX4" fmla="*/ 1443183 w 2927139"/>
                <a:gd name="connsiteY4" fmla="*/ 1550733 h 1676622"/>
                <a:gd name="connsiteX5" fmla="*/ 54466 w 2927139"/>
                <a:gd name="connsiteY5" fmla="*/ 1675051 h 1676622"/>
                <a:gd name="connsiteX6" fmla="*/ 54466 w 2927139"/>
                <a:gd name="connsiteY6" fmla="*/ 408645 h 1676622"/>
                <a:gd name="connsiteX7" fmla="*/ 463111 w 2927139"/>
                <a:gd name="connsiteY7" fmla="*/ 0 h 1676622"/>
                <a:gd name="connsiteX0" fmla="*/ 456241 w 2920269"/>
                <a:gd name="connsiteY0" fmla="*/ 0 h 1675088"/>
                <a:gd name="connsiteX1" fmla="*/ 2641088 w 2920269"/>
                <a:gd name="connsiteY1" fmla="*/ 0 h 1675088"/>
                <a:gd name="connsiteX2" fmla="*/ 2920269 w 2920269"/>
                <a:gd name="connsiteY2" fmla="*/ 279181 h 1675088"/>
                <a:gd name="connsiteX3" fmla="*/ 2920269 w 2920269"/>
                <a:gd name="connsiteY3" fmla="*/ 1675051 h 1675088"/>
                <a:gd name="connsiteX4" fmla="*/ 1436313 w 2920269"/>
                <a:gd name="connsiteY4" fmla="*/ 1550733 h 1675088"/>
                <a:gd name="connsiteX5" fmla="*/ 57023 w 2920269"/>
                <a:gd name="connsiteY5" fmla="*/ 1665624 h 1675088"/>
                <a:gd name="connsiteX6" fmla="*/ 47596 w 2920269"/>
                <a:gd name="connsiteY6" fmla="*/ 408645 h 1675088"/>
                <a:gd name="connsiteX7" fmla="*/ 456241 w 2920269"/>
                <a:gd name="connsiteY7" fmla="*/ 0 h 1675088"/>
                <a:gd name="connsiteX0" fmla="*/ 519024 w 2983052"/>
                <a:gd name="connsiteY0" fmla="*/ 0 h 1675088"/>
                <a:gd name="connsiteX1" fmla="*/ 2703871 w 2983052"/>
                <a:gd name="connsiteY1" fmla="*/ 0 h 1675088"/>
                <a:gd name="connsiteX2" fmla="*/ 2983052 w 2983052"/>
                <a:gd name="connsiteY2" fmla="*/ 279181 h 1675088"/>
                <a:gd name="connsiteX3" fmla="*/ 2983052 w 2983052"/>
                <a:gd name="connsiteY3" fmla="*/ 1675051 h 1675088"/>
                <a:gd name="connsiteX4" fmla="*/ 1499096 w 2983052"/>
                <a:gd name="connsiteY4" fmla="*/ 1550733 h 1675088"/>
                <a:gd name="connsiteX5" fmla="*/ 119806 w 2983052"/>
                <a:gd name="connsiteY5" fmla="*/ 1665624 h 1675088"/>
                <a:gd name="connsiteX6" fmla="*/ 110379 w 2983052"/>
                <a:gd name="connsiteY6" fmla="*/ 408645 h 1675088"/>
                <a:gd name="connsiteX7" fmla="*/ 519024 w 2983052"/>
                <a:gd name="connsiteY7" fmla="*/ 0 h 1675088"/>
                <a:gd name="connsiteX0" fmla="*/ 519024 w 2983052"/>
                <a:gd name="connsiteY0" fmla="*/ 0 h 1731519"/>
                <a:gd name="connsiteX1" fmla="*/ 2703871 w 2983052"/>
                <a:gd name="connsiteY1" fmla="*/ 0 h 1731519"/>
                <a:gd name="connsiteX2" fmla="*/ 2983052 w 2983052"/>
                <a:gd name="connsiteY2" fmla="*/ 279181 h 1731519"/>
                <a:gd name="connsiteX3" fmla="*/ 2983052 w 2983052"/>
                <a:gd name="connsiteY3" fmla="*/ 1675051 h 1731519"/>
                <a:gd name="connsiteX4" fmla="*/ 1499096 w 2983052"/>
                <a:gd name="connsiteY4" fmla="*/ 1550733 h 1731519"/>
                <a:gd name="connsiteX5" fmla="*/ 119806 w 2983052"/>
                <a:gd name="connsiteY5" fmla="*/ 1665624 h 1731519"/>
                <a:gd name="connsiteX6" fmla="*/ 110379 w 2983052"/>
                <a:gd name="connsiteY6" fmla="*/ 408645 h 1731519"/>
                <a:gd name="connsiteX7" fmla="*/ 519024 w 2983052"/>
                <a:gd name="connsiteY7" fmla="*/ 0 h 1731519"/>
                <a:gd name="connsiteX0" fmla="*/ 519024 w 2983052"/>
                <a:gd name="connsiteY0" fmla="*/ 0 h 1751752"/>
                <a:gd name="connsiteX1" fmla="*/ 2703871 w 2983052"/>
                <a:gd name="connsiteY1" fmla="*/ 0 h 1751752"/>
                <a:gd name="connsiteX2" fmla="*/ 2983052 w 2983052"/>
                <a:gd name="connsiteY2" fmla="*/ 279181 h 1751752"/>
                <a:gd name="connsiteX3" fmla="*/ 2983052 w 2983052"/>
                <a:gd name="connsiteY3" fmla="*/ 1675051 h 1751752"/>
                <a:gd name="connsiteX4" fmla="*/ 1499096 w 2983052"/>
                <a:gd name="connsiteY4" fmla="*/ 1550733 h 1751752"/>
                <a:gd name="connsiteX5" fmla="*/ 119806 w 2983052"/>
                <a:gd name="connsiteY5" fmla="*/ 1665624 h 1751752"/>
                <a:gd name="connsiteX6" fmla="*/ 110379 w 2983052"/>
                <a:gd name="connsiteY6" fmla="*/ 408645 h 1751752"/>
                <a:gd name="connsiteX7" fmla="*/ 519024 w 2983052"/>
                <a:gd name="connsiteY7" fmla="*/ 0 h 1751752"/>
                <a:gd name="connsiteX0" fmla="*/ 519024 w 2983052"/>
                <a:gd name="connsiteY0" fmla="*/ 0 h 1793938"/>
                <a:gd name="connsiteX1" fmla="*/ 2703871 w 2983052"/>
                <a:gd name="connsiteY1" fmla="*/ 0 h 1793938"/>
                <a:gd name="connsiteX2" fmla="*/ 2983052 w 2983052"/>
                <a:gd name="connsiteY2" fmla="*/ 279181 h 1793938"/>
                <a:gd name="connsiteX3" fmla="*/ 2983052 w 2983052"/>
                <a:gd name="connsiteY3" fmla="*/ 1675051 h 1793938"/>
                <a:gd name="connsiteX4" fmla="*/ 1489669 w 2983052"/>
                <a:gd name="connsiteY4" fmla="*/ 1710989 h 1793938"/>
                <a:gd name="connsiteX5" fmla="*/ 119806 w 2983052"/>
                <a:gd name="connsiteY5" fmla="*/ 1665624 h 1793938"/>
                <a:gd name="connsiteX6" fmla="*/ 110379 w 2983052"/>
                <a:gd name="connsiteY6" fmla="*/ 408645 h 1793938"/>
                <a:gd name="connsiteX7" fmla="*/ 519024 w 2983052"/>
                <a:gd name="connsiteY7" fmla="*/ 0 h 1793938"/>
                <a:gd name="connsiteX0" fmla="*/ 519024 w 2983052"/>
                <a:gd name="connsiteY0" fmla="*/ 0 h 1802941"/>
                <a:gd name="connsiteX1" fmla="*/ 2703871 w 2983052"/>
                <a:gd name="connsiteY1" fmla="*/ 0 h 1802941"/>
                <a:gd name="connsiteX2" fmla="*/ 2983052 w 2983052"/>
                <a:gd name="connsiteY2" fmla="*/ 279181 h 1802941"/>
                <a:gd name="connsiteX3" fmla="*/ 2983052 w 2983052"/>
                <a:gd name="connsiteY3" fmla="*/ 1675051 h 1802941"/>
                <a:gd name="connsiteX4" fmla="*/ 1489669 w 2983052"/>
                <a:gd name="connsiteY4" fmla="*/ 1710989 h 1802941"/>
                <a:gd name="connsiteX5" fmla="*/ 119806 w 2983052"/>
                <a:gd name="connsiteY5" fmla="*/ 1665624 h 1802941"/>
                <a:gd name="connsiteX6" fmla="*/ 110379 w 2983052"/>
                <a:gd name="connsiteY6" fmla="*/ 408645 h 1802941"/>
                <a:gd name="connsiteX7" fmla="*/ 519024 w 2983052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96354 w 3060382"/>
                <a:gd name="connsiteY0" fmla="*/ 0 h 1802941"/>
                <a:gd name="connsiteX1" fmla="*/ 2781201 w 3060382"/>
                <a:gd name="connsiteY1" fmla="*/ 0 h 1802941"/>
                <a:gd name="connsiteX2" fmla="*/ 3060382 w 3060382"/>
                <a:gd name="connsiteY2" fmla="*/ 279181 h 1802941"/>
                <a:gd name="connsiteX3" fmla="*/ 3060382 w 3060382"/>
                <a:gd name="connsiteY3" fmla="*/ 1675051 h 1802941"/>
                <a:gd name="connsiteX4" fmla="*/ 1566999 w 3060382"/>
                <a:gd name="connsiteY4" fmla="*/ 1710989 h 1802941"/>
                <a:gd name="connsiteX5" fmla="*/ 197136 w 3060382"/>
                <a:gd name="connsiteY5" fmla="*/ 1665624 h 1802941"/>
                <a:gd name="connsiteX6" fmla="*/ 74587 w 3060382"/>
                <a:gd name="connsiteY6" fmla="*/ 748010 h 1802941"/>
                <a:gd name="connsiteX7" fmla="*/ 596354 w 3060382"/>
                <a:gd name="connsiteY7" fmla="*/ 0 h 1802941"/>
                <a:gd name="connsiteX0" fmla="*/ 612052 w 3076080"/>
                <a:gd name="connsiteY0" fmla="*/ 0 h 1802941"/>
                <a:gd name="connsiteX1" fmla="*/ 2796899 w 3076080"/>
                <a:gd name="connsiteY1" fmla="*/ 0 h 1802941"/>
                <a:gd name="connsiteX2" fmla="*/ 3076080 w 3076080"/>
                <a:gd name="connsiteY2" fmla="*/ 279181 h 1802941"/>
                <a:gd name="connsiteX3" fmla="*/ 3076080 w 3076080"/>
                <a:gd name="connsiteY3" fmla="*/ 1675051 h 1802941"/>
                <a:gd name="connsiteX4" fmla="*/ 1582697 w 3076080"/>
                <a:gd name="connsiteY4" fmla="*/ 1710989 h 1802941"/>
                <a:gd name="connsiteX5" fmla="*/ 212834 w 3076080"/>
                <a:gd name="connsiteY5" fmla="*/ 1665624 h 1802941"/>
                <a:gd name="connsiteX6" fmla="*/ 90285 w 3076080"/>
                <a:gd name="connsiteY6" fmla="*/ 748010 h 1802941"/>
                <a:gd name="connsiteX7" fmla="*/ 612052 w 3076080"/>
                <a:gd name="connsiteY7" fmla="*/ 0 h 1802941"/>
                <a:gd name="connsiteX0" fmla="*/ 632617 w 3096645"/>
                <a:gd name="connsiteY0" fmla="*/ 0 h 1838626"/>
                <a:gd name="connsiteX1" fmla="*/ 2817464 w 3096645"/>
                <a:gd name="connsiteY1" fmla="*/ 0 h 1838626"/>
                <a:gd name="connsiteX2" fmla="*/ 3096645 w 3096645"/>
                <a:gd name="connsiteY2" fmla="*/ 279181 h 1838626"/>
                <a:gd name="connsiteX3" fmla="*/ 3096645 w 3096645"/>
                <a:gd name="connsiteY3" fmla="*/ 1675051 h 1838626"/>
                <a:gd name="connsiteX4" fmla="*/ 1603262 w 3096645"/>
                <a:gd name="connsiteY4" fmla="*/ 1710989 h 1838626"/>
                <a:gd name="connsiteX5" fmla="*/ 186264 w 3096645"/>
                <a:gd name="connsiteY5" fmla="*/ 1731612 h 1838626"/>
                <a:gd name="connsiteX6" fmla="*/ 110850 w 3096645"/>
                <a:gd name="connsiteY6" fmla="*/ 748010 h 1838626"/>
                <a:gd name="connsiteX7" fmla="*/ 632617 w 3096645"/>
                <a:gd name="connsiteY7" fmla="*/ 0 h 1838626"/>
                <a:gd name="connsiteX0" fmla="*/ 684206 w 3148234"/>
                <a:gd name="connsiteY0" fmla="*/ 0 h 1848940"/>
                <a:gd name="connsiteX1" fmla="*/ 2869053 w 3148234"/>
                <a:gd name="connsiteY1" fmla="*/ 0 h 1848940"/>
                <a:gd name="connsiteX2" fmla="*/ 3148234 w 3148234"/>
                <a:gd name="connsiteY2" fmla="*/ 279181 h 1848940"/>
                <a:gd name="connsiteX3" fmla="*/ 3148234 w 3148234"/>
                <a:gd name="connsiteY3" fmla="*/ 1675051 h 1848940"/>
                <a:gd name="connsiteX4" fmla="*/ 1654851 w 3148234"/>
                <a:gd name="connsiteY4" fmla="*/ 1710989 h 1848940"/>
                <a:gd name="connsiteX5" fmla="*/ 237853 w 3148234"/>
                <a:gd name="connsiteY5" fmla="*/ 1731612 h 1848940"/>
                <a:gd name="connsiteX6" fmla="*/ 162439 w 3148234"/>
                <a:gd name="connsiteY6" fmla="*/ 748010 h 1848940"/>
                <a:gd name="connsiteX7" fmla="*/ 684206 w 3148234"/>
                <a:gd name="connsiteY7" fmla="*/ 0 h 1848940"/>
                <a:gd name="connsiteX0" fmla="*/ 689685 w 3153713"/>
                <a:gd name="connsiteY0" fmla="*/ 0 h 1938201"/>
                <a:gd name="connsiteX1" fmla="*/ 2874532 w 3153713"/>
                <a:gd name="connsiteY1" fmla="*/ 0 h 1938201"/>
                <a:gd name="connsiteX2" fmla="*/ 3153713 w 3153713"/>
                <a:gd name="connsiteY2" fmla="*/ 279181 h 1938201"/>
                <a:gd name="connsiteX3" fmla="*/ 3153713 w 3153713"/>
                <a:gd name="connsiteY3" fmla="*/ 1675051 h 1938201"/>
                <a:gd name="connsiteX4" fmla="*/ 1660330 w 3153713"/>
                <a:gd name="connsiteY4" fmla="*/ 1710989 h 1938201"/>
                <a:gd name="connsiteX5" fmla="*/ 233905 w 3153713"/>
                <a:gd name="connsiteY5" fmla="*/ 1835307 h 1938201"/>
                <a:gd name="connsiteX6" fmla="*/ 167918 w 3153713"/>
                <a:gd name="connsiteY6" fmla="*/ 748010 h 1938201"/>
                <a:gd name="connsiteX7" fmla="*/ 689685 w 3153713"/>
                <a:gd name="connsiteY7" fmla="*/ 0 h 1938201"/>
                <a:gd name="connsiteX0" fmla="*/ 697499 w 3161527"/>
                <a:gd name="connsiteY0" fmla="*/ 0 h 1919773"/>
                <a:gd name="connsiteX1" fmla="*/ 2882346 w 3161527"/>
                <a:gd name="connsiteY1" fmla="*/ 0 h 1919773"/>
                <a:gd name="connsiteX2" fmla="*/ 3161527 w 3161527"/>
                <a:gd name="connsiteY2" fmla="*/ 279181 h 1919773"/>
                <a:gd name="connsiteX3" fmla="*/ 3161527 w 3161527"/>
                <a:gd name="connsiteY3" fmla="*/ 1675051 h 1919773"/>
                <a:gd name="connsiteX4" fmla="*/ 1668144 w 3161527"/>
                <a:gd name="connsiteY4" fmla="*/ 1710989 h 1919773"/>
                <a:gd name="connsiteX5" fmla="*/ 241719 w 3161527"/>
                <a:gd name="connsiteY5" fmla="*/ 1835307 h 1919773"/>
                <a:gd name="connsiteX6" fmla="*/ 175732 w 3161527"/>
                <a:gd name="connsiteY6" fmla="*/ 748010 h 1919773"/>
                <a:gd name="connsiteX7" fmla="*/ 697499 w 3161527"/>
                <a:gd name="connsiteY7" fmla="*/ 0 h 1919773"/>
                <a:gd name="connsiteX0" fmla="*/ 697499 w 3161527"/>
                <a:gd name="connsiteY0" fmla="*/ 0 h 1873213"/>
                <a:gd name="connsiteX1" fmla="*/ 2882346 w 3161527"/>
                <a:gd name="connsiteY1" fmla="*/ 0 h 1873213"/>
                <a:gd name="connsiteX2" fmla="*/ 3161527 w 3161527"/>
                <a:gd name="connsiteY2" fmla="*/ 279181 h 1873213"/>
                <a:gd name="connsiteX3" fmla="*/ 3161527 w 3161527"/>
                <a:gd name="connsiteY3" fmla="*/ 1675051 h 1873213"/>
                <a:gd name="connsiteX4" fmla="*/ 1668144 w 3161527"/>
                <a:gd name="connsiteY4" fmla="*/ 1710989 h 1873213"/>
                <a:gd name="connsiteX5" fmla="*/ 241719 w 3161527"/>
                <a:gd name="connsiteY5" fmla="*/ 1835307 h 1873213"/>
                <a:gd name="connsiteX6" fmla="*/ 175732 w 3161527"/>
                <a:gd name="connsiteY6" fmla="*/ 748010 h 1873213"/>
                <a:gd name="connsiteX7" fmla="*/ 697499 w 3161527"/>
                <a:gd name="connsiteY7" fmla="*/ 0 h 1873213"/>
                <a:gd name="connsiteX0" fmla="*/ 753330 w 3217358"/>
                <a:gd name="connsiteY0" fmla="*/ 0 h 1841419"/>
                <a:gd name="connsiteX1" fmla="*/ 2938177 w 3217358"/>
                <a:gd name="connsiteY1" fmla="*/ 0 h 1841419"/>
                <a:gd name="connsiteX2" fmla="*/ 3217358 w 3217358"/>
                <a:gd name="connsiteY2" fmla="*/ 279181 h 1841419"/>
                <a:gd name="connsiteX3" fmla="*/ 3217358 w 3217358"/>
                <a:gd name="connsiteY3" fmla="*/ 1675051 h 1841419"/>
                <a:gd name="connsiteX4" fmla="*/ 1723975 w 3217358"/>
                <a:gd name="connsiteY4" fmla="*/ 1710989 h 1841419"/>
                <a:gd name="connsiteX5" fmla="*/ 297550 w 3217358"/>
                <a:gd name="connsiteY5" fmla="*/ 1835307 h 1841419"/>
                <a:gd name="connsiteX6" fmla="*/ 231563 w 3217358"/>
                <a:gd name="connsiteY6" fmla="*/ 748010 h 1841419"/>
                <a:gd name="connsiteX7" fmla="*/ 753330 w 3217358"/>
                <a:gd name="connsiteY7" fmla="*/ 0 h 1841419"/>
                <a:gd name="connsiteX0" fmla="*/ 642096 w 3106124"/>
                <a:gd name="connsiteY0" fmla="*/ 0 h 1877854"/>
                <a:gd name="connsiteX1" fmla="*/ 2826943 w 3106124"/>
                <a:gd name="connsiteY1" fmla="*/ 0 h 1877854"/>
                <a:gd name="connsiteX2" fmla="*/ 3106124 w 3106124"/>
                <a:gd name="connsiteY2" fmla="*/ 279181 h 1877854"/>
                <a:gd name="connsiteX3" fmla="*/ 3106124 w 3106124"/>
                <a:gd name="connsiteY3" fmla="*/ 1675051 h 1877854"/>
                <a:gd name="connsiteX4" fmla="*/ 1612741 w 3106124"/>
                <a:gd name="connsiteY4" fmla="*/ 1710989 h 1877854"/>
                <a:gd name="connsiteX5" fmla="*/ 393706 w 3106124"/>
                <a:gd name="connsiteY5" fmla="*/ 1873014 h 1877854"/>
                <a:gd name="connsiteX6" fmla="*/ 120329 w 3106124"/>
                <a:gd name="connsiteY6" fmla="*/ 748010 h 1877854"/>
                <a:gd name="connsiteX7" fmla="*/ 642096 w 3106124"/>
                <a:gd name="connsiteY7" fmla="*/ 0 h 1877854"/>
                <a:gd name="connsiteX0" fmla="*/ 642096 w 3106124"/>
                <a:gd name="connsiteY0" fmla="*/ 0 h 1876264"/>
                <a:gd name="connsiteX1" fmla="*/ 2826943 w 3106124"/>
                <a:gd name="connsiteY1" fmla="*/ 0 h 1876264"/>
                <a:gd name="connsiteX2" fmla="*/ 3106124 w 3106124"/>
                <a:gd name="connsiteY2" fmla="*/ 279181 h 1876264"/>
                <a:gd name="connsiteX3" fmla="*/ 3106124 w 3106124"/>
                <a:gd name="connsiteY3" fmla="*/ 1675051 h 1876264"/>
                <a:gd name="connsiteX4" fmla="*/ 1612741 w 3106124"/>
                <a:gd name="connsiteY4" fmla="*/ 1710989 h 1876264"/>
                <a:gd name="connsiteX5" fmla="*/ 393706 w 3106124"/>
                <a:gd name="connsiteY5" fmla="*/ 1873014 h 1876264"/>
                <a:gd name="connsiteX6" fmla="*/ 120329 w 3106124"/>
                <a:gd name="connsiteY6" fmla="*/ 748010 h 1876264"/>
                <a:gd name="connsiteX7" fmla="*/ 642096 w 3106124"/>
                <a:gd name="connsiteY7" fmla="*/ 0 h 1876264"/>
                <a:gd name="connsiteX0" fmla="*/ 630612 w 3094640"/>
                <a:gd name="connsiteY0" fmla="*/ 0 h 1802941"/>
                <a:gd name="connsiteX1" fmla="*/ 2815459 w 3094640"/>
                <a:gd name="connsiteY1" fmla="*/ 0 h 1802941"/>
                <a:gd name="connsiteX2" fmla="*/ 3094640 w 3094640"/>
                <a:gd name="connsiteY2" fmla="*/ 279181 h 1802941"/>
                <a:gd name="connsiteX3" fmla="*/ 3094640 w 3094640"/>
                <a:gd name="connsiteY3" fmla="*/ 1675051 h 1802941"/>
                <a:gd name="connsiteX4" fmla="*/ 1601257 w 3094640"/>
                <a:gd name="connsiteY4" fmla="*/ 1710989 h 1802941"/>
                <a:gd name="connsiteX5" fmla="*/ 410502 w 3094640"/>
                <a:gd name="connsiteY5" fmla="*/ 1778746 h 1802941"/>
                <a:gd name="connsiteX6" fmla="*/ 108845 w 3094640"/>
                <a:gd name="connsiteY6" fmla="*/ 748010 h 1802941"/>
                <a:gd name="connsiteX7" fmla="*/ 630612 w 3094640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4618" h="1808885">
                  <a:moveTo>
                    <a:pt x="610590" y="0"/>
                  </a:moveTo>
                  <a:lnTo>
                    <a:pt x="2795437" y="0"/>
                  </a:lnTo>
                  <a:lnTo>
                    <a:pt x="3074618" y="279181"/>
                  </a:lnTo>
                  <a:lnTo>
                    <a:pt x="3074618" y="1675051"/>
                  </a:lnTo>
                  <a:cubicBezTo>
                    <a:pt x="3035595" y="1941554"/>
                    <a:pt x="2223573" y="1727290"/>
                    <a:pt x="1750917" y="1729842"/>
                  </a:cubicBezTo>
                  <a:cubicBezTo>
                    <a:pt x="599854" y="1743001"/>
                    <a:pt x="1296446" y="1746734"/>
                    <a:pt x="447041" y="1731612"/>
                  </a:cubicBezTo>
                  <a:cubicBezTo>
                    <a:pt x="-99714" y="1714830"/>
                    <a:pt x="-43153" y="1735753"/>
                    <a:pt x="88823" y="748010"/>
                  </a:cubicBezTo>
                  <a:cubicBezTo>
                    <a:pt x="126530" y="248945"/>
                    <a:pt x="384902" y="0"/>
                    <a:pt x="610590" y="0"/>
                  </a:cubicBezTo>
                  <a:close/>
                </a:path>
              </a:pathLst>
            </a:custGeom>
            <a:solidFill>
              <a:srgbClr val="203864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70909E-47E7-5AD7-5C89-4B918A698BEB}"/>
                </a:ext>
              </a:extLst>
            </p:cNvPr>
            <p:cNvSpPr/>
            <p:nvPr/>
          </p:nvSpPr>
          <p:spPr>
            <a:xfrm>
              <a:off x="2230743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66D17F8-AAF9-E4D0-4179-BF7AF7A73FAF}"/>
                </a:ext>
              </a:extLst>
            </p:cNvPr>
            <p:cNvSpPr/>
            <p:nvPr/>
          </p:nvSpPr>
          <p:spPr>
            <a:xfrm>
              <a:off x="4570585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33F83A4-70DF-F506-082C-83CE28FAA07B}"/>
                </a:ext>
              </a:extLst>
            </p:cNvPr>
            <p:cNvSpPr/>
            <p:nvPr/>
          </p:nvSpPr>
          <p:spPr>
            <a:xfrm>
              <a:off x="1932909" y="1048642"/>
              <a:ext cx="529001" cy="634980"/>
            </a:xfrm>
            <a:custGeom>
              <a:avLst/>
              <a:gdLst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2" fmla="*/ 457200 w 914400"/>
                <a:gd name="connsiteY2" fmla="*/ 322947 h 645894"/>
                <a:gd name="connsiteX3" fmla="*/ 457200 w 914400"/>
                <a:gd name="connsiteY3" fmla="*/ 0 h 645894"/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2" fmla="*/ 0 w 457200"/>
                <a:gd name="connsiteY2" fmla="*/ 417116 h 417116"/>
                <a:gd name="connsiteX3" fmla="*/ 0 w 457200"/>
                <a:gd name="connsiteY3" fmla="*/ 94169 h 417116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2" fmla="*/ 71224 w 528424"/>
                <a:gd name="connsiteY2" fmla="*/ 417116 h 417116"/>
                <a:gd name="connsiteX3" fmla="*/ 71224 w 528424"/>
                <a:gd name="connsiteY3" fmla="*/ 94169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2" fmla="*/ 22908 w 480108"/>
                <a:gd name="connsiteY2" fmla="*/ 417116 h 417116"/>
                <a:gd name="connsiteX3" fmla="*/ 22908 w 480108"/>
                <a:gd name="connsiteY3" fmla="*/ 94169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  <a:gd name="connsiteX2" fmla="*/ 71801 w 529001"/>
                <a:gd name="connsiteY2" fmla="*/ 417116 h 634980"/>
                <a:gd name="connsiteX3" fmla="*/ 71801 w 529001"/>
                <a:gd name="connsiteY3" fmla="*/ 94169 h 634980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001" h="634980" stroke="0" extrusionOk="0">
                  <a:moveTo>
                    <a:pt x="71801" y="94169"/>
                  </a:moveTo>
                  <a:cubicBezTo>
                    <a:pt x="173477" y="-188635"/>
                    <a:pt x="529001" y="238757"/>
                    <a:pt x="529001" y="417116"/>
                  </a:cubicBezTo>
                  <a:cubicBezTo>
                    <a:pt x="376601" y="417116"/>
                    <a:pt x="-200005" y="907310"/>
                    <a:pt x="71801" y="417116"/>
                  </a:cubicBezTo>
                  <a:cubicBezTo>
                    <a:pt x="665690" y="224626"/>
                    <a:pt x="-88455" y="484622"/>
                    <a:pt x="71801" y="94169"/>
                  </a:cubicBezTo>
                  <a:close/>
                </a:path>
                <a:path w="529001" h="634980" fill="none">
                  <a:moveTo>
                    <a:pt x="71801" y="94169"/>
                  </a:moveTo>
                  <a:cubicBezTo>
                    <a:pt x="324306" y="94169"/>
                    <a:pt x="529001" y="238757"/>
                    <a:pt x="529001" y="417116"/>
                  </a:cubicBezTo>
                </a:path>
              </a:pathLst>
            </a:custGeom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6EF533-E666-04A8-B7CC-73616C4384D6}"/>
                </a:ext>
              </a:extLst>
            </p:cNvPr>
            <p:cNvSpPr/>
            <p:nvPr/>
          </p:nvSpPr>
          <p:spPr>
            <a:xfrm>
              <a:off x="3128439" y="1355951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D16E8F7-671F-070C-29BD-A9F0244B9E78}"/>
                </a:ext>
              </a:extLst>
            </p:cNvPr>
            <p:cNvSpPr/>
            <p:nvPr/>
          </p:nvSpPr>
          <p:spPr>
            <a:xfrm>
              <a:off x="1932909" y="1041482"/>
              <a:ext cx="213260" cy="226338"/>
            </a:xfrm>
            <a:prstGeom prst="ellipse">
              <a:avLst/>
            </a:prstGeom>
            <a:solidFill>
              <a:srgbClr val="203864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6226B7F-6CDD-F2EE-548D-C51E4A69B49C}"/>
                </a:ext>
              </a:extLst>
            </p:cNvPr>
            <p:cNvSpPr/>
            <p:nvPr/>
          </p:nvSpPr>
          <p:spPr>
            <a:xfrm rot="17414948">
              <a:off x="4223022" y="673539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A0437A-1FF8-A529-5AB9-B0243C0BE0DA}"/>
              </a:ext>
            </a:extLst>
          </p:cNvPr>
          <p:cNvGrpSpPr/>
          <p:nvPr/>
        </p:nvGrpSpPr>
        <p:grpSpPr>
          <a:xfrm>
            <a:off x="1547511" y="4392890"/>
            <a:ext cx="4548489" cy="3887749"/>
            <a:chOff x="1547511" y="4392890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839D68-B99C-B8FD-26F1-8A2E74FBB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511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44546A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BE17655-50BB-0B56-EB2E-069E31A81336}"/>
                </a:ext>
              </a:extLst>
            </p:cNvPr>
            <p:cNvGrpSpPr/>
            <p:nvPr/>
          </p:nvGrpSpPr>
          <p:grpSpPr>
            <a:xfrm>
              <a:off x="2469922" y="4936391"/>
              <a:ext cx="2863301" cy="2760197"/>
              <a:chOff x="4183360" y="2978132"/>
              <a:chExt cx="2109697" cy="200760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AF5293E-4455-D75D-E923-B323A9A7E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3360" y="297813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ED7D31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67528B72-6A83-EC12-A778-D59C3067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258" y="3168504"/>
                <a:ext cx="1641319" cy="1641319"/>
              </a:xfrm>
              <a:prstGeom prst="rect">
                <a:avLst/>
              </a:prstGeom>
            </p:spPr>
          </p:pic>
        </p:grpSp>
        <p:pic>
          <p:nvPicPr>
            <p:cNvPr id="29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79616F4-C4CB-2146-A7D5-B5E8151E9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739" y="731215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4D2CBE3-E16B-2F76-6340-1C7E83698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393" y="731679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50654F7F-B46F-BE49-BFA1-915416AD0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352" y="7312159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0B43E94-2C91-7EF7-2A4E-60C77EB3280E}"/>
              </a:ext>
            </a:extLst>
          </p:cNvPr>
          <p:cNvGrpSpPr/>
          <p:nvPr/>
        </p:nvGrpSpPr>
        <p:grpSpPr>
          <a:xfrm>
            <a:off x="6334812" y="4392890"/>
            <a:ext cx="4548489" cy="3887749"/>
            <a:chOff x="6334812" y="4392890"/>
            <a:chExt cx="4548489" cy="388774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C10E04F-F80F-F22B-7606-66C0BAC4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2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80DBD6D1-A3FF-66D6-0EAB-0D319E91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8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120" y="4968611"/>
              <a:ext cx="3017682" cy="3017682"/>
            </a:xfrm>
            <a:prstGeom prst="rect">
              <a:avLst/>
            </a:prstGeom>
            <a:effectLst/>
          </p:spPr>
        </p:pic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2289A18C-C721-D69A-5840-5B94EC2A4BE0}"/>
                </a:ext>
              </a:extLst>
            </p:cNvPr>
            <p:cNvSpPr/>
            <p:nvPr/>
          </p:nvSpPr>
          <p:spPr>
            <a:xfrm>
              <a:off x="9024722" y="5370510"/>
              <a:ext cx="1336238" cy="994535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7574C449-65EC-A0A3-E10E-859C4FB1C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890117" y="5243222"/>
              <a:ext cx="1663921" cy="166392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BD75A52-1282-61CA-CBDF-5CD96452FF4A}"/>
              </a:ext>
            </a:extLst>
          </p:cNvPr>
          <p:cNvGrpSpPr/>
          <p:nvPr/>
        </p:nvGrpSpPr>
        <p:grpSpPr>
          <a:xfrm>
            <a:off x="6334813" y="222916"/>
            <a:ext cx="4548489" cy="3887749"/>
            <a:chOff x="6334813" y="222916"/>
            <a:chExt cx="4548489" cy="3887749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D98174E-9315-0ED0-00B3-9CB5E026E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3" y="222916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91C0F3D-5FD0-D3B6-DA46-9469DCD57D12}"/>
                </a:ext>
              </a:extLst>
            </p:cNvPr>
            <p:cNvSpPr/>
            <p:nvPr/>
          </p:nvSpPr>
          <p:spPr>
            <a:xfrm>
              <a:off x="7135445" y="646348"/>
              <a:ext cx="2413908" cy="3020679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AF8B45E6-7EEF-9E89-A609-701503F8FBC7}"/>
                </a:ext>
              </a:extLst>
            </p:cNvPr>
            <p:cNvSpPr/>
            <p:nvPr/>
          </p:nvSpPr>
          <p:spPr>
            <a:xfrm>
              <a:off x="7413593" y="1323308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3A6C413E-8A04-025C-23E8-BCA59EA22F80}"/>
                </a:ext>
              </a:extLst>
            </p:cNvPr>
            <p:cNvSpPr/>
            <p:nvPr/>
          </p:nvSpPr>
          <p:spPr>
            <a:xfrm>
              <a:off x="7417781" y="1771392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71025DCF-3516-96C2-0A0F-549AB57E17E8}"/>
                </a:ext>
              </a:extLst>
            </p:cNvPr>
            <p:cNvSpPr/>
            <p:nvPr/>
          </p:nvSpPr>
          <p:spPr>
            <a:xfrm>
              <a:off x="7423019" y="2219476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02385461-A3D8-8468-B1F5-C576C2E0A171}"/>
                </a:ext>
              </a:extLst>
            </p:cNvPr>
            <p:cNvSpPr/>
            <p:nvPr/>
          </p:nvSpPr>
          <p:spPr>
            <a:xfrm>
              <a:off x="7413593" y="2667560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EDB8F7D3-0672-6169-8E91-853EA4DE7A7D}"/>
                </a:ext>
              </a:extLst>
            </p:cNvPr>
            <p:cNvGrpSpPr/>
            <p:nvPr/>
          </p:nvGrpSpPr>
          <p:grpSpPr>
            <a:xfrm rot="556045">
              <a:off x="9253665" y="943879"/>
              <a:ext cx="363830" cy="647880"/>
              <a:chOff x="10138740" y="649127"/>
              <a:chExt cx="363830" cy="888229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09A6F729-BD99-C513-9A47-F93E20288E0E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D29C3BD9-6CBC-8B1D-8760-60232D76B69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4E4D2FC-E6BA-B0DD-D281-D570AD5F327B}"/>
                </a:ext>
              </a:extLst>
            </p:cNvPr>
            <p:cNvGrpSpPr/>
            <p:nvPr/>
          </p:nvGrpSpPr>
          <p:grpSpPr>
            <a:xfrm rot="556045">
              <a:off x="9236929" y="1482881"/>
              <a:ext cx="363830" cy="647880"/>
              <a:chOff x="10138740" y="649127"/>
              <a:chExt cx="363830" cy="888229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EFDEB985-FB37-FE88-DCC6-EA6791F13363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FBED923E-DDAB-E5F4-2BEA-9A52EE97A8D5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998ECB23-F916-00EF-3BC4-DB3BB98913E6}"/>
                </a:ext>
              </a:extLst>
            </p:cNvPr>
            <p:cNvGrpSpPr/>
            <p:nvPr/>
          </p:nvGrpSpPr>
          <p:grpSpPr>
            <a:xfrm rot="556045">
              <a:off x="9223506" y="2370892"/>
              <a:ext cx="363830" cy="647880"/>
              <a:chOff x="10138740" y="649127"/>
              <a:chExt cx="363830" cy="888229"/>
            </a:xfrm>
          </p:grpSpPr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6B82ACAB-9EF4-CF21-C328-06451D1CD498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8FFA92D7-D819-ADB7-4D4A-3E5696CC32D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EE8EDF-D812-F808-0A96-B157A5E485B9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9A2BAC1-5D29-6B2D-E741-280409D349F9}"/>
              </a:ext>
            </a:extLst>
          </p:cNvPr>
          <p:cNvGrpSpPr/>
          <p:nvPr/>
        </p:nvGrpSpPr>
        <p:grpSpPr>
          <a:xfrm>
            <a:off x="978666" y="3036473"/>
            <a:ext cx="4548489" cy="3887749"/>
            <a:chOff x="2515346" y="179006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20C188-C075-809A-A432-F61DF29A0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5346" y="1790062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Cercle : creux 23">
              <a:extLst>
                <a:ext uri="{FF2B5EF4-FFF2-40B4-BE49-F238E27FC236}">
                  <a16:creationId xmlns:a16="http://schemas.microsoft.com/office/drawing/2014/main" id="{8BB8A811-CCBD-F0E4-8AF3-229CF53B3B81}"/>
                </a:ext>
              </a:extLst>
            </p:cNvPr>
            <p:cNvSpPr/>
            <p:nvPr/>
          </p:nvSpPr>
          <p:spPr>
            <a:xfrm>
              <a:off x="3745782" y="2902209"/>
              <a:ext cx="2014353" cy="2078863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FB42E510-5FE4-3462-92F3-84D920B59378}"/>
                </a:ext>
              </a:extLst>
            </p:cNvPr>
            <p:cNvSpPr/>
            <p:nvPr/>
          </p:nvSpPr>
          <p:spPr>
            <a:xfrm>
              <a:off x="4578647" y="2727093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892AFA1B-8E67-6A23-16FF-570B1E2F3927}"/>
                </a:ext>
              </a:extLst>
            </p:cNvPr>
            <p:cNvSpPr/>
            <p:nvPr/>
          </p:nvSpPr>
          <p:spPr>
            <a:xfrm>
              <a:off x="4636707" y="4843700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0E84731F-E343-7D8D-3135-EFAD6501607C}"/>
                </a:ext>
              </a:extLst>
            </p:cNvPr>
            <p:cNvSpPr/>
            <p:nvPr/>
          </p:nvSpPr>
          <p:spPr>
            <a:xfrm rot="1800000">
              <a:off x="5093399" y="282611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F06E9CD5-6495-7610-5EE5-281B7E0CF822}"/>
                </a:ext>
              </a:extLst>
            </p:cNvPr>
            <p:cNvSpPr/>
            <p:nvPr/>
          </p:nvSpPr>
          <p:spPr>
            <a:xfrm rot="3600000">
              <a:off x="5525779" y="32386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5A145BD1-62FC-6BED-6BA9-485A8B43D78F}"/>
                </a:ext>
              </a:extLst>
            </p:cNvPr>
            <p:cNvSpPr/>
            <p:nvPr/>
          </p:nvSpPr>
          <p:spPr>
            <a:xfrm rot="5400000">
              <a:off x="5660365" y="3821602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5E3F79A6-4C22-8BA6-B817-6D135454CB6B}"/>
                </a:ext>
              </a:extLst>
            </p:cNvPr>
            <p:cNvSpPr/>
            <p:nvPr/>
          </p:nvSpPr>
          <p:spPr>
            <a:xfrm rot="7200000">
              <a:off x="5482485" y="43297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AE258775-7128-B489-723D-84B71697131F}"/>
                </a:ext>
              </a:extLst>
            </p:cNvPr>
            <p:cNvSpPr/>
            <p:nvPr/>
          </p:nvSpPr>
          <p:spPr>
            <a:xfrm rot="9000000">
              <a:off x="5198029" y="4686570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50A1353C-21FC-A31D-990D-38CABA8F9549}"/>
                </a:ext>
              </a:extLst>
            </p:cNvPr>
            <p:cNvSpPr/>
            <p:nvPr/>
          </p:nvSpPr>
          <p:spPr>
            <a:xfrm rot="12600000">
              <a:off x="4143476" y="4781739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B7BDF780-C25B-FF24-2606-D544FD85E409}"/>
                </a:ext>
              </a:extLst>
            </p:cNvPr>
            <p:cNvSpPr/>
            <p:nvPr/>
          </p:nvSpPr>
          <p:spPr>
            <a:xfrm rot="14400000">
              <a:off x="3694653" y="4400812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C3C6148-B200-8FB8-2075-8B1D6FCCA9B5}"/>
                </a:ext>
              </a:extLst>
            </p:cNvPr>
            <p:cNvSpPr/>
            <p:nvPr/>
          </p:nvSpPr>
          <p:spPr>
            <a:xfrm rot="16200000">
              <a:off x="3557280" y="37697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E72852AC-9906-6898-1504-8D1A469E9EE9}"/>
                </a:ext>
              </a:extLst>
            </p:cNvPr>
            <p:cNvSpPr/>
            <p:nvPr/>
          </p:nvSpPr>
          <p:spPr>
            <a:xfrm rot="18000000">
              <a:off x="3707916" y="322787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2A7F284D-7755-EA6B-80EE-B2D4FFD79B4D}"/>
                </a:ext>
              </a:extLst>
            </p:cNvPr>
            <p:cNvSpPr/>
            <p:nvPr/>
          </p:nvSpPr>
          <p:spPr>
            <a:xfrm rot="19800000">
              <a:off x="4103980" y="2866001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2409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e 1038">
            <a:extLst>
              <a:ext uri="{FF2B5EF4-FFF2-40B4-BE49-F238E27FC236}">
                <a16:creationId xmlns:a16="http://schemas.microsoft.com/office/drawing/2014/main" id="{467A4DEF-28E8-51D0-F3FE-0EE1DB75F4D7}"/>
              </a:ext>
            </a:extLst>
          </p:cNvPr>
          <p:cNvGrpSpPr/>
          <p:nvPr/>
        </p:nvGrpSpPr>
        <p:grpSpPr>
          <a:xfrm>
            <a:off x="3811270" y="951442"/>
            <a:ext cx="5182465" cy="4430962"/>
            <a:chOff x="2316578" y="1549319"/>
            <a:chExt cx="5182465" cy="443096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578" y="1549319"/>
              <a:ext cx="5182465" cy="4430962"/>
            </a:xfrm>
            <a:prstGeom prst="roundRect">
              <a:avLst>
                <a:gd name="adj" fmla="val 9025"/>
              </a:avLst>
            </a:prstGeom>
            <a:solidFill>
              <a:schemeClr val="accent6">
                <a:lumMod val="75000"/>
              </a:schemeClr>
            </a:solidFill>
            <a:ln w="1238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35" name="Groupe 1034">
              <a:extLst>
                <a:ext uri="{FF2B5EF4-FFF2-40B4-BE49-F238E27FC236}">
                  <a16:creationId xmlns:a16="http://schemas.microsoft.com/office/drawing/2014/main" id="{32984560-4517-D895-2DC9-F5AD233BC147}"/>
                </a:ext>
              </a:extLst>
            </p:cNvPr>
            <p:cNvGrpSpPr/>
            <p:nvPr/>
          </p:nvGrpSpPr>
          <p:grpSpPr>
            <a:xfrm>
              <a:off x="2525784" y="2044790"/>
              <a:ext cx="4282554" cy="2909096"/>
              <a:chOff x="4911831" y="860432"/>
              <a:chExt cx="5077256" cy="3371277"/>
            </a:xfrm>
          </p:grpSpPr>
          <p:grpSp>
            <p:nvGrpSpPr>
              <p:cNvPr id="1031" name="Groupe 1030">
                <a:extLst>
                  <a:ext uri="{FF2B5EF4-FFF2-40B4-BE49-F238E27FC236}">
                    <a16:creationId xmlns:a16="http://schemas.microsoft.com/office/drawing/2014/main" id="{7B15FDD6-336E-0D86-E9A5-AA7E462C73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11831" y="860432"/>
                <a:ext cx="5077256" cy="3371277"/>
                <a:chOff x="6517637" y="1245842"/>
                <a:chExt cx="3024350" cy="2008156"/>
              </a:xfrm>
            </p:grpSpPr>
            <p:sp>
              <p:nvSpPr>
                <p:cNvPr id="149" name="Forme libre : forme 148">
                  <a:extLst>
                    <a:ext uri="{FF2B5EF4-FFF2-40B4-BE49-F238E27FC236}">
                      <a16:creationId xmlns:a16="http://schemas.microsoft.com/office/drawing/2014/main" id="{5AFDAC52-2301-1FE0-74AD-116F434CEB5D}"/>
                    </a:ext>
                  </a:extLst>
                </p:cNvPr>
                <p:cNvSpPr/>
                <p:nvPr/>
              </p:nvSpPr>
              <p:spPr>
                <a:xfrm rot="349670">
                  <a:off x="8548950" y="1414145"/>
                  <a:ext cx="953975" cy="1118712"/>
                </a:xfrm>
                <a:custGeom>
                  <a:avLst/>
                  <a:gdLst>
                    <a:gd name="connsiteX0" fmla="*/ 1375460 w 1568890"/>
                    <a:gd name="connsiteY0" fmla="*/ 184638 h 2006134"/>
                    <a:gd name="connsiteX1" fmla="*/ 1340290 w 1568890"/>
                    <a:gd name="connsiteY1" fmla="*/ 52754 h 2006134"/>
                    <a:gd name="connsiteX2" fmla="*/ 1313914 w 1568890"/>
                    <a:gd name="connsiteY2" fmla="*/ 43961 h 2006134"/>
                    <a:gd name="connsiteX3" fmla="*/ 1225990 w 1568890"/>
                    <a:gd name="connsiteY3" fmla="*/ 0 h 2006134"/>
                    <a:gd name="connsiteX4" fmla="*/ 1050144 w 1568890"/>
                    <a:gd name="connsiteY4" fmla="*/ 43961 h 2006134"/>
                    <a:gd name="connsiteX5" fmla="*/ 909467 w 1568890"/>
                    <a:gd name="connsiteY5" fmla="*/ 96715 h 2006134"/>
                    <a:gd name="connsiteX6" fmla="*/ 452267 w 1568890"/>
                    <a:gd name="connsiteY6" fmla="*/ 123092 h 2006134"/>
                    <a:gd name="connsiteX7" fmla="*/ 144537 w 1568890"/>
                    <a:gd name="connsiteY7" fmla="*/ 448408 h 2006134"/>
                    <a:gd name="connsiteX8" fmla="*/ 21444 w 1568890"/>
                    <a:gd name="connsiteY8" fmla="*/ 931984 h 2006134"/>
                    <a:gd name="connsiteX9" fmla="*/ 82990 w 1568890"/>
                    <a:gd name="connsiteY9" fmla="*/ 1565031 h 2006134"/>
                    <a:gd name="connsiteX10" fmla="*/ 795167 w 1568890"/>
                    <a:gd name="connsiteY10" fmla="*/ 1978269 h 2006134"/>
                    <a:gd name="connsiteX11" fmla="*/ 1269952 w 1568890"/>
                    <a:gd name="connsiteY11" fmla="*/ 1890346 h 2006134"/>
                    <a:gd name="connsiteX12" fmla="*/ 1366667 w 1568890"/>
                    <a:gd name="connsiteY12" fmla="*/ 1776046 h 2006134"/>
                    <a:gd name="connsiteX13" fmla="*/ 1463383 w 1568890"/>
                    <a:gd name="connsiteY13" fmla="*/ 1758461 h 2006134"/>
                    <a:gd name="connsiteX14" fmla="*/ 1507344 w 1568890"/>
                    <a:gd name="connsiteY14" fmla="*/ 1899138 h 2006134"/>
                    <a:gd name="connsiteX15" fmla="*/ 1507344 w 1568890"/>
                    <a:gd name="connsiteY15" fmla="*/ 2004646 h 2006134"/>
                    <a:gd name="connsiteX16" fmla="*/ 1568890 w 1568890"/>
                    <a:gd name="connsiteY16" fmla="*/ 1820008 h 2006134"/>
                    <a:gd name="connsiteX17" fmla="*/ 1507344 w 1568890"/>
                    <a:gd name="connsiteY17" fmla="*/ 1248508 h 2006134"/>
                    <a:gd name="connsiteX18" fmla="*/ 1445798 w 1568890"/>
                    <a:gd name="connsiteY18" fmla="*/ 984738 h 2006134"/>
                    <a:gd name="connsiteX19" fmla="*/ 1480967 w 1568890"/>
                    <a:gd name="connsiteY19" fmla="*/ 720969 h 2006134"/>
                    <a:gd name="connsiteX20" fmla="*/ 1463383 w 1568890"/>
                    <a:gd name="connsiteY20" fmla="*/ 553915 h 2006134"/>
                    <a:gd name="connsiteX21" fmla="*/ 1375460 w 1568890"/>
                    <a:gd name="connsiteY21" fmla="*/ 184638 h 2006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568890" h="2006134">
                      <a:moveTo>
                        <a:pt x="1375460" y="184638"/>
                      </a:moveTo>
                      <a:cubicBezTo>
                        <a:pt x="1354944" y="101111"/>
                        <a:pt x="1350548" y="76200"/>
                        <a:pt x="1340290" y="52754"/>
                      </a:cubicBezTo>
                      <a:cubicBezTo>
                        <a:pt x="1330032" y="29308"/>
                        <a:pt x="1332964" y="52753"/>
                        <a:pt x="1313914" y="43961"/>
                      </a:cubicBezTo>
                      <a:cubicBezTo>
                        <a:pt x="1294864" y="35169"/>
                        <a:pt x="1269952" y="0"/>
                        <a:pt x="1225990" y="0"/>
                      </a:cubicBezTo>
                      <a:cubicBezTo>
                        <a:pt x="1182028" y="0"/>
                        <a:pt x="1102898" y="27842"/>
                        <a:pt x="1050144" y="43961"/>
                      </a:cubicBezTo>
                      <a:cubicBezTo>
                        <a:pt x="997390" y="60080"/>
                        <a:pt x="1009113" y="83527"/>
                        <a:pt x="909467" y="96715"/>
                      </a:cubicBezTo>
                      <a:cubicBezTo>
                        <a:pt x="809821" y="109903"/>
                        <a:pt x="579755" y="64477"/>
                        <a:pt x="452267" y="123092"/>
                      </a:cubicBezTo>
                      <a:cubicBezTo>
                        <a:pt x="324779" y="181707"/>
                        <a:pt x="216341" y="313593"/>
                        <a:pt x="144537" y="448408"/>
                      </a:cubicBezTo>
                      <a:cubicBezTo>
                        <a:pt x="72733" y="583223"/>
                        <a:pt x="31702" y="745880"/>
                        <a:pt x="21444" y="931984"/>
                      </a:cubicBezTo>
                      <a:cubicBezTo>
                        <a:pt x="11186" y="1118088"/>
                        <a:pt x="-45964" y="1390650"/>
                        <a:pt x="82990" y="1565031"/>
                      </a:cubicBezTo>
                      <a:cubicBezTo>
                        <a:pt x="211944" y="1739412"/>
                        <a:pt x="597340" y="1924050"/>
                        <a:pt x="795167" y="1978269"/>
                      </a:cubicBezTo>
                      <a:cubicBezTo>
                        <a:pt x="992994" y="2032488"/>
                        <a:pt x="1174702" y="1924050"/>
                        <a:pt x="1269952" y="1890346"/>
                      </a:cubicBezTo>
                      <a:cubicBezTo>
                        <a:pt x="1365202" y="1856642"/>
                        <a:pt x="1334429" y="1798027"/>
                        <a:pt x="1366667" y="1776046"/>
                      </a:cubicBezTo>
                      <a:cubicBezTo>
                        <a:pt x="1398905" y="1754065"/>
                        <a:pt x="1439937" y="1737946"/>
                        <a:pt x="1463383" y="1758461"/>
                      </a:cubicBezTo>
                      <a:cubicBezTo>
                        <a:pt x="1486829" y="1778976"/>
                        <a:pt x="1500017" y="1858107"/>
                        <a:pt x="1507344" y="1899138"/>
                      </a:cubicBezTo>
                      <a:cubicBezTo>
                        <a:pt x="1514671" y="1940169"/>
                        <a:pt x="1497086" y="2017834"/>
                        <a:pt x="1507344" y="2004646"/>
                      </a:cubicBezTo>
                      <a:cubicBezTo>
                        <a:pt x="1517602" y="1991458"/>
                        <a:pt x="1568890" y="1946031"/>
                        <a:pt x="1568890" y="1820008"/>
                      </a:cubicBezTo>
                      <a:cubicBezTo>
                        <a:pt x="1568890" y="1693985"/>
                        <a:pt x="1527859" y="1387720"/>
                        <a:pt x="1507344" y="1248508"/>
                      </a:cubicBezTo>
                      <a:cubicBezTo>
                        <a:pt x="1486829" y="1109296"/>
                        <a:pt x="1450194" y="1072661"/>
                        <a:pt x="1445798" y="984738"/>
                      </a:cubicBezTo>
                      <a:cubicBezTo>
                        <a:pt x="1441402" y="896815"/>
                        <a:pt x="1478036" y="792773"/>
                        <a:pt x="1480967" y="720969"/>
                      </a:cubicBezTo>
                      <a:cubicBezTo>
                        <a:pt x="1483898" y="649165"/>
                        <a:pt x="1479502" y="640373"/>
                        <a:pt x="1463383" y="553915"/>
                      </a:cubicBezTo>
                      <a:cubicBezTo>
                        <a:pt x="1447264" y="467457"/>
                        <a:pt x="1395976" y="268165"/>
                        <a:pt x="1375460" y="1846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" name="Forme libre : forme 150">
                  <a:extLst>
                    <a:ext uri="{FF2B5EF4-FFF2-40B4-BE49-F238E27FC236}">
                      <a16:creationId xmlns:a16="http://schemas.microsoft.com/office/drawing/2014/main" id="{C8EE9867-6ED7-5ADA-DEE1-743A2DF96B80}"/>
                    </a:ext>
                  </a:extLst>
                </p:cNvPr>
                <p:cNvSpPr/>
                <p:nvPr/>
              </p:nvSpPr>
              <p:spPr>
                <a:xfrm rot="349670">
                  <a:off x="7460527" y="2128218"/>
                  <a:ext cx="2002478" cy="928943"/>
                </a:xfrm>
                <a:custGeom>
                  <a:avLst/>
                  <a:gdLst>
                    <a:gd name="connsiteX0" fmla="*/ 3296562 w 3298951"/>
                    <a:gd name="connsiteY0" fmla="*/ 424773 h 1665830"/>
                    <a:gd name="connsiteX1" fmla="*/ 3278977 w 3298951"/>
                    <a:gd name="connsiteY1" fmla="*/ 257719 h 1665830"/>
                    <a:gd name="connsiteX2" fmla="*/ 3243808 w 3298951"/>
                    <a:gd name="connsiteY2" fmla="*/ 196173 h 1665830"/>
                    <a:gd name="connsiteX3" fmla="*/ 3173469 w 3298951"/>
                    <a:gd name="connsiteY3" fmla="*/ 187381 h 1665830"/>
                    <a:gd name="connsiteX4" fmla="*/ 3164677 w 3298951"/>
                    <a:gd name="connsiteY4" fmla="*/ 257719 h 1665830"/>
                    <a:gd name="connsiteX5" fmla="*/ 3059169 w 3298951"/>
                    <a:gd name="connsiteY5" fmla="*/ 319266 h 1665830"/>
                    <a:gd name="connsiteX6" fmla="*/ 2733854 w 3298951"/>
                    <a:gd name="connsiteY6" fmla="*/ 433566 h 1665830"/>
                    <a:gd name="connsiteX7" fmla="*/ 2390954 w 3298951"/>
                    <a:gd name="connsiteY7" fmla="*/ 345643 h 1665830"/>
                    <a:gd name="connsiteX8" fmla="*/ 2048054 w 3298951"/>
                    <a:gd name="connsiteY8" fmla="*/ 178589 h 1665830"/>
                    <a:gd name="connsiteX9" fmla="*/ 1854623 w 3298951"/>
                    <a:gd name="connsiteY9" fmla="*/ 2743 h 1665830"/>
                    <a:gd name="connsiteX10" fmla="*/ 1740323 w 3298951"/>
                    <a:gd name="connsiteY10" fmla="*/ 81873 h 1665830"/>
                    <a:gd name="connsiteX11" fmla="*/ 1669985 w 3298951"/>
                    <a:gd name="connsiteY11" fmla="*/ 222550 h 1665830"/>
                    <a:gd name="connsiteX12" fmla="*/ 1450177 w 3298951"/>
                    <a:gd name="connsiteY12" fmla="*/ 459943 h 1665830"/>
                    <a:gd name="connsiteX13" fmla="*/ 1063315 w 3298951"/>
                    <a:gd name="connsiteY13" fmla="*/ 741296 h 1665830"/>
                    <a:gd name="connsiteX14" fmla="*/ 694039 w 3298951"/>
                    <a:gd name="connsiteY14" fmla="*/ 978689 h 1665830"/>
                    <a:gd name="connsiteX15" fmla="*/ 439062 w 3298951"/>
                    <a:gd name="connsiteY15" fmla="*/ 1084196 h 1665830"/>
                    <a:gd name="connsiteX16" fmla="*/ 8239 w 3298951"/>
                    <a:gd name="connsiteY16" fmla="*/ 1356758 h 1665830"/>
                    <a:gd name="connsiteX17" fmla="*/ 192877 w 3298951"/>
                    <a:gd name="connsiteY17" fmla="*/ 1427096 h 1665830"/>
                    <a:gd name="connsiteX18" fmla="*/ 641285 w 3298951"/>
                    <a:gd name="connsiteY18" fmla="*/ 1541396 h 1665830"/>
                    <a:gd name="connsiteX19" fmla="*/ 1098485 w 3298951"/>
                    <a:gd name="connsiteY19" fmla="*/ 1602943 h 1665830"/>
                    <a:gd name="connsiteX20" fmla="*/ 1573269 w 3298951"/>
                    <a:gd name="connsiteY20" fmla="*/ 1664489 h 1665830"/>
                    <a:gd name="connsiteX21" fmla="*/ 2188731 w 3298951"/>
                    <a:gd name="connsiteY21" fmla="*/ 1541396 h 1665830"/>
                    <a:gd name="connsiteX22" fmla="*/ 2654723 w 3298951"/>
                    <a:gd name="connsiteY22" fmla="*/ 1277627 h 1665830"/>
                    <a:gd name="connsiteX23" fmla="*/ 3041585 w 3298951"/>
                    <a:gd name="connsiteY23" fmla="*/ 943519 h 1665830"/>
                    <a:gd name="connsiteX24" fmla="*/ 3270185 w 3298951"/>
                    <a:gd name="connsiteY24" fmla="*/ 503904 h 1665830"/>
                    <a:gd name="connsiteX25" fmla="*/ 3296562 w 3298951"/>
                    <a:gd name="connsiteY25" fmla="*/ 424773 h 1665830"/>
                    <a:gd name="connsiteX0" fmla="*/ 3291800 w 3296081"/>
                    <a:gd name="connsiteY0" fmla="*/ 398579 h 1665830"/>
                    <a:gd name="connsiteX1" fmla="*/ 3278977 w 3296081"/>
                    <a:gd name="connsiteY1" fmla="*/ 257719 h 1665830"/>
                    <a:gd name="connsiteX2" fmla="*/ 3243808 w 3296081"/>
                    <a:gd name="connsiteY2" fmla="*/ 196173 h 1665830"/>
                    <a:gd name="connsiteX3" fmla="*/ 3173469 w 3296081"/>
                    <a:gd name="connsiteY3" fmla="*/ 187381 h 1665830"/>
                    <a:gd name="connsiteX4" fmla="*/ 3164677 w 3296081"/>
                    <a:gd name="connsiteY4" fmla="*/ 257719 h 1665830"/>
                    <a:gd name="connsiteX5" fmla="*/ 3059169 w 3296081"/>
                    <a:gd name="connsiteY5" fmla="*/ 319266 h 1665830"/>
                    <a:gd name="connsiteX6" fmla="*/ 2733854 w 3296081"/>
                    <a:gd name="connsiteY6" fmla="*/ 433566 h 1665830"/>
                    <a:gd name="connsiteX7" fmla="*/ 2390954 w 3296081"/>
                    <a:gd name="connsiteY7" fmla="*/ 345643 h 1665830"/>
                    <a:gd name="connsiteX8" fmla="*/ 2048054 w 3296081"/>
                    <a:gd name="connsiteY8" fmla="*/ 178589 h 1665830"/>
                    <a:gd name="connsiteX9" fmla="*/ 1854623 w 3296081"/>
                    <a:gd name="connsiteY9" fmla="*/ 2743 h 1665830"/>
                    <a:gd name="connsiteX10" fmla="*/ 1740323 w 3296081"/>
                    <a:gd name="connsiteY10" fmla="*/ 81873 h 1665830"/>
                    <a:gd name="connsiteX11" fmla="*/ 1669985 w 3296081"/>
                    <a:gd name="connsiteY11" fmla="*/ 222550 h 1665830"/>
                    <a:gd name="connsiteX12" fmla="*/ 1450177 w 3296081"/>
                    <a:gd name="connsiteY12" fmla="*/ 459943 h 1665830"/>
                    <a:gd name="connsiteX13" fmla="*/ 1063315 w 3296081"/>
                    <a:gd name="connsiteY13" fmla="*/ 741296 h 1665830"/>
                    <a:gd name="connsiteX14" fmla="*/ 694039 w 3296081"/>
                    <a:gd name="connsiteY14" fmla="*/ 978689 h 1665830"/>
                    <a:gd name="connsiteX15" fmla="*/ 439062 w 3296081"/>
                    <a:gd name="connsiteY15" fmla="*/ 1084196 h 1665830"/>
                    <a:gd name="connsiteX16" fmla="*/ 8239 w 3296081"/>
                    <a:gd name="connsiteY16" fmla="*/ 1356758 h 1665830"/>
                    <a:gd name="connsiteX17" fmla="*/ 192877 w 3296081"/>
                    <a:gd name="connsiteY17" fmla="*/ 1427096 h 1665830"/>
                    <a:gd name="connsiteX18" fmla="*/ 641285 w 3296081"/>
                    <a:gd name="connsiteY18" fmla="*/ 1541396 h 1665830"/>
                    <a:gd name="connsiteX19" fmla="*/ 1098485 w 3296081"/>
                    <a:gd name="connsiteY19" fmla="*/ 1602943 h 1665830"/>
                    <a:gd name="connsiteX20" fmla="*/ 1573269 w 3296081"/>
                    <a:gd name="connsiteY20" fmla="*/ 1664489 h 1665830"/>
                    <a:gd name="connsiteX21" fmla="*/ 2188731 w 3296081"/>
                    <a:gd name="connsiteY21" fmla="*/ 1541396 h 1665830"/>
                    <a:gd name="connsiteX22" fmla="*/ 2654723 w 3296081"/>
                    <a:gd name="connsiteY22" fmla="*/ 1277627 h 1665830"/>
                    <a:gd name="connsiteX23" fmla="*/ 3041585 w 3296081"/>
                    <a:gd name="connsiteY23" fmla="*/ 943519 h 1665830"/>
                    <a:gd name="connsiteX24" fmla="*/ 3270185 w 3296081"/>
                    <a:gd name="connsiteY24" fmla="*/ 503904 h 1665830"/>
                    <a:gd name="connsiteX25" fmla="*/ 3291800 w 3296081"/>
                    <a:gd name="connsiteY25" fmla="*/ 398579 h 1665830"/>
                    <a:gd name="connsiteX0" fmla="*/ 3291800 w 3293473"/>
                    <a:gd name="connsiteY0" fmla="*/ 398579 h 1665830"/>
                    <a:gd name="connsiteX1" fmla="*/ 3278977 w 3293473"/>
                    <a:gd name="connsiteY1" fmla="*/ 257719 h 1665830"/>
                    <a:gd name="connsiteX2" fmla="*/ 3243808 w 3293473"/>
                    <a:gd name="connsiteY2" fmla="*/ 196173 h 1665830"/>
                    <a:gd name="connsiteX3" fmla="*/ 3173469 w 3293473"/>
                    <a:gd name="connsiteY3" fmla="*/ 187381 h 1665830"/>
                    <a:gd name="connsiteX4" fmla="*/ 3164677 w 3293473"/>
                    <a:gd name="connsiteY4" fmla="*/ 257719 h 1665830"/>
                    <a:gd name="connsiteX5" fmla="*/ 3059169 w 3293473"/>
                    <a:gd name="connsiteY5" fmla="*/ 319266 h 1665830"/>
                    <a:gd name="connsiteX6" fmla="*/ 2733854 w 3293473"/>
                    <a:gd name="connsiteY6" fmla="*/ 433566 h 1665830"/>
                    <a:gd name="connsiteX7" fmla="*/ 2390954 w 3293473"/>
                    <a:gd name="connsiteY7" fmla="*/ 345643 h 1665830"/>
                    <a:gd name="connsiteX8" fmla="*/ 2048054 w 3293473"/>
                    <a:gd name="connsiteY8" fmla="*/ 178589 h 1665830"/>
                    <a:gd name="connsiteX9" fmla="*/ 1854623 w 3293473"/>
                    <a:gd name="connsiteY9" fmla="*/ 2743 h 1665830"/>
                    <a:gd name="connsiteX10" fmla="*/ 1740323 w 3293473"/>
                    <a:gd name="connsiteY10" fmla="*/ 81873 h 1665830"/>
                    <a:gd name="connsiteX11" fmla="*/ 1669985 w 3293473"/>
                    <a:gd name="connsiteY11" fmla="*/ 222550 h 1665830"/>
                    <a:gd name="connsiteX12" fmla="*/ 1450177 w 3293473"/>
                    <a:gd name="connsiteY12" fmla="*/ 459943 h 1665830"/>
                    <a:gd name="connsiteX13" fmla="*/ 1063315 w 3293473"/>
                    <a:gd name="connsiteY13" fmla="*/ 741296 h 1665830"/>
                    <a:gd name="connsiteX14" fmla="*/ 694039 w 3293473"/>
                    <a:gd name="connsiteY14" fmla="*/ 978689 h 1665830"/>
                    <a:gd name="connsiteX15" fmla="*/ 439062 w 3293473"/>
                    <a:gd name="connsiteY15" fmla="*/ 1084196 h 1665830"/>
                    <a:gd name="connsiteX16" fmla="*/ 8239 w 3293473"/>
                    <a:gd name="connsiteY16" fmla="*/ 1356758 h 1665830"/>
                    <a:gd name="connsiteX17" fmla="*/ 192877 w 3293473"/>
                    <a:gd name="connsiteY17" fmla="*/ 1427096 h 1665830"/>
                    <a:gd name="connsiteX18" fmla="*/ 641285 w 3293473"/>
                    <a:gd name="connsiteY18" fmla="*/ 1541396 h 1665830"/>
                    <a:gd name="connsiteX19" fmla="*/ 1098485 w 3293473"/>
                    <a:gd name="connsiteY19" fmla="*/ 1602943 h 1665830"/>
                    <a:gd name="connsiteX20" fmla="*/ 1573269 w 3293473"/>
                    <a:gd name="connsiteY20" fmla="*/ 1664489 h 1665830"/>
                    <a:gd name="connsiteX21" fmla="*/ 2188731 w 3293473"/>
                    <a:gd name="connsiteY21" fmla="*/ 1541396 h 1665830"/>
                    <a:gd name="connsiteX22" fmla="*/ 2654723 w 3293473"/>
                    <a:gd name="connsiteY22" fmla="*/ 1277627 h 1665830"/>
                    <a:gd name="connsiteX23" fmla="*/ 3041585 w 3293473"/>
                    <a:gd name="connsiteY23" fmla="*/ 943519 h 1665830"/>
                    <a:gd name="connsiteX24" fmla="*/ 3243991 w 3293473"/>
                    <a:gd name="connsiteY24" fmla="*/ 577723 h 1665830"/>
                    <a:gd name="connsiteX25" fmla="*/ 3291800 w 3293473"/>
                    <a:gd name="connsiteY25" fmla="*/ 398579 h 1665830"/>
                    <a:gd name="connsiteX0" fmla="*/ 3291800 w 3293473"/>
                    <a:gd name="connsiteY0" fmla="*/ 398579 h 1665830"/>
                    <a:gd name="connsiteX1" fmla="*/ 3278977 w 3293473"/>
                    <a:gd name="connsiteY1" fmla="*/ 257719 h 1665830"/>
                    <a:gd name="connsiteX2" fmla="*/ 3243808 w 3293473"/>
                    <a:gd name="connsiteY2" fmla="*/ 196173 h 1665830"/>
                    <a:gd name="connsiteX3" fmla="*/ 3223475 w 3293473"/>
                    <a:gd name="connsiteY3" fmla="*/ 134993 h 1665830"/>
                    <a:gd name="connsiteX4" fmla="*/ 3164677 w 3293473"/>
                    <a:gd name="connsiteY4" fmla="*/ 257719 h 1665830"/>
                    <a:gd name="connsiteX5" fmla="*/ 3059169 w 3293473"/>
                    <a:gd name="connsiteY5" fmla="*/ 319266 h 1665830"/>
                    <a:gd name="connsiteX6" fmla="*/ 2733854 w 3293473"/>
                    <a:gd name="connsiteY6" fmla="*/ 433566 h 1665830"/>
                    <a:gd name="connsiteX7" fmla="*/ 2390954 w 3293473"/>
                    <a:gd name="connsiteY7" fmla="*/ 345643 h 1665830"/>
                    <a:gd name="connsiteX8" fmla="*/ 2048054 w 3293473"/>
                    <a:gd name="connsiteY8" fmla="*/ 178589 h 1665830"/>
                    <a:gd name="connsiteX9" fmla="*/ 1854623 w 3293473"/>
                    <a:gd name="connsiteY9" fmla="*/ 2743 h 1665830"/>
                    <a:gd name="connsiteX10" fmla="*/ 1740323 w 3293473"/>
                    <a:gd name="connsiteY10" fmla="*/ 81873 h 1665830"/>
                    <a:gd name="connsiteX11" fmla="*/ 1669985 w 3293473"/>
                    <a:gd name="connsiteY11" fmla="*/ 222550 h 1665830"/>
                    <a:gd name="connsiteX12" fmla="*/ 1450177 w 3293473"/>
                    <a:gd name="connsiteY12" fmla="*/ 459943 h 1665830"/>
                    <a:gd name="connsiteX13" fmla="*/ 1063315 w 3293473"/>
                    <a:gd name="connsiteY13" fmla="*/ 741296 h 1665830"/>
                    <a:gd name="connsiteX14" fmla="*/ 694039 w 3293473"/>
                    <a:gd name="connsiteY14" fmla="*/ 978689 h 1665830"/>
                    <a:gd name="connsiteX15" fmla="*/ 439062 w 3293473"/>
                    <a:gd name="connsiteY15" fmla="*/ 1084196 h 1665830"/>
                    <a:gd name="connsiteX16" fmla="*/ 8239 w 3293473"/>
                    <a:gd name="connsiteY16" fmla="*/ 1356758 h 1665830"/>
                    <a:gd name="connsiteX17" fmla="*/ 192877 w 3293473"/>
                    <a:gd name="connsiteY17" fmla="*/ 1427096 h 1665830"/>
                    <a:gd name="connsiteX18" fmla="*/ 641285 w 3293473"/>
                    <a:gd name="connsiteY18" fmla="*/ 1541396 h 1665830"/>
                    <a:gd name="connsiteX19" fmla="*/ 1098485 w 3293473"/>
                    <a:gd name="connsiteY19" fmla="*/ 1602943 h 1665830"/>
                    <a:gd name="connsiteX20" fmla="*/ 1573269 w 3293473"/>
                    <a:gd name="connsiteY20" fmla="*/ 1664489 h 1665830"/>
                    <a:gd name="connsiteX21" fmla="*/ 2188731 w 3293473"/>
                    <a:gd name="connsiteY21" fmla="*/ 1541396 h 1665830"/>
                    <a:gd name="connsiteX22" fmla="*/ 2654723 w 3293473"/>
                    <a:gd name="connsiteY22" fmla="*/ 1277627 h 1665830"/>
                    <a:gd name="connsiteX23" fmla="*/ 3041585 w 3293473"/>
                    <a:gd name="connsiteY23" fmla="*/ 943519 h 1665830"/>
                    <a:gd name="connsiteX24" fmla="*/ 3243991 w 3293473"/>
                    <a:gd name="connsiteY24" fmla="*/ 577723 h 1665830"/>
                    <a:gd name="connsiteX25" fmla="*/ 3291800 w 3293473"/>
                    <a:gd name="connsiteY25" fmla="*/ 398579 h 1665830"/>
                    <a:gd name="connsiteX0" fmla="*/ 3291800 w 3293238"/>
                    <a:gd name="connsiteY0" fmla="*/ 398579 h 1665830"/>
                    <a:gd name="connsiteX1" fmla="*/ 3278977 w 3293238"/>
                    <a:gd name="connsiteY1" fmla="*/ 257719 h 1665830"/>
                    <a:gd name="connsiteX2" fmla="*/ 3260477 w 3293238"/>
                    <a:gd name="connsiteY2" fmla="*/ 200935 h 1665830"/>
                    <a:gd name="connsiteX3" fmla="*/ 3223475 w 3293238"/>
                    <a:gd name="connsiteY3" fmla="*/ 134993 h 1665830"/>
                    <a:gd name="connsiteX4" fmla="*/ 3164677 w 3293238"/>
                    <a:gd name="connsiteY4" fmla="*/ 257719 h 1665830"/>
                    <a:gd name="connsiteX5" fmla="*/ 3059169 w 3293238"/>
                    <a:gd name="connsiteY5" fmla="*/ 319266 h 1665830"/>
                    <a:gd name="connsiteX6" fmla="*/ 2733854 w 3293238"/>
                    <a:gd name="connsiteY6" fmla="*/ 433566 h 1665830"/>
                    <a:gd name="connsiteX7" fmla="*/ 2390954 w 3293238"/>
                    <a:gd name="connsiteY7" fmla="*/ 345643 h 1665830"/>
                    <a:gd name="connsiteX8" fmla="*/ 2048054 w 3293238"/>
                    <a:gd name="connsiteY8" fmla="*/ 178589 h 1665830"/>
                    <a:gd name="connsiteX9" fmla="*/ 1854623 w 3293238"/>
                    <a:gd name="connsiteY9" fmla="*/ 2743 h 1665830"/>
                    <a:gd name="connsiteX10" fmla="*/ 1740323 w 3293238"/>
                    <a:gd name="connsiteY10" fmla="*/ 81873 h 1665830"/>
                    <a:gd name="connsiteX11" fmla="*/ 1669985 w 3293238"/>
                    <a:gd name="connsiteY11" fmla="*/ 222550 h 1665830"/>
                    <a:gd name="connsiteX12" fmla="*/ 1450177 w 3293238"/>
                    <a:gd name="connsiteY12" fmla="*/ 459943 h 1665830"/>
                    <a:gd name="connsiteX13" fmla="*/ 1063315 w 3293238"/>
                    <a:gd name="connsiteY13" fmla="*/ 741296 h 1665830"/>
                    <a:gd name="connsiteX14" fmla="*/ 694039 w 3293238"/>
                    <a:gd name="connsiteY14" fmla="*/ 978689 h 1665830"/>
                    <a:gd name="connsiteX15" fmla="*/ 439062 w 3293238"/>
                    <a:gd name="connsiteY15" fmla="*/ 1084196 h 1665830"/>
                    <a:gd name="connsiteX16" fmla="*/ 8239 w 3293238"/>
                    <a:gd name="connsiteY16" fmla="*/ 1356758 h 1665830"/>
                    <a:gd name="connsiteX17" fmla="*/ 192877 w 3293238"/>
                    <a:gd name="connsiteY17" fmla="*/ 1427096 h 1665830"/>
                    <a:gd name="connsiteX18" fmla="*/ 641285 w 3293238"/>
                    <a:gd name="connsiteY18" fmla="*/ 1541396 h 1665830"/>
                    <a:gd name="connsiteX19" fmla="*/ 1098485 w 3293238"/>
                    <a:gd name="connsiteY19" fmla="*/ 1602943 h 1665830"/>
                    <a:gd name="connsiteX20" fmla="*/ 1573269 w 3293238"/>
                    <a:gd name="connsiteY20" fmla="*/ 1664489 h 1665830"/>
                    <a:gd name="connsiteX21" fmla="*/ 2188731 w 3293238"/>
                    <a:gd name="connsiteY21" fmla="*/ 1541396 h 1665830"/>
                    <a:gd name="connsiteX22" fmla="*/ 2654723 w 3293238"/>
                    <a:gd name="connsiteY22" fmla="*/ 1277627 h 1665830"/>
                    <a:gd name="connsiteX23" fmla="*/ 3041585 w 3293238"/>
                    <a:gd name="connsiteY23" fmla="*/ 943519 h 1665830"/>
                    <a:gd name="connsiteX24" fmla="*/ 3243991 w 3293238"/>
                    <a:gd name="connsiteY24" fmla="*/ 577723 h 1665830"/>
                    <a:gd name="connsiteX25" fmla="*/ 3291800 w 3293238"/>
                    <a:gd name="connsiteY25" fmla="*/ 398579 h 166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293238" h="1665830">
                      <a:moveTo>
                        <a:pt x="3291800" y="398579"/>
                      </a:moveTo>
                      <a:cubicBezTo>
                        <a:pt x="3297631" y="345245"/>
                        <a:pt x="3284197" y="290660"/>
                        <a:pt x="3278977" y="257719"/>
                      </a:cubicBezTo>
                      <a:cubicBezTo>
                        <a:pt x="3273757" y="224778"/>
                        <a:pt x="3269727" y="221389"/>
                        <a:pt x="3260477" y="200935"/>
                      </a:cubicBezTo>
                      <a:cubicBezTo>
                        <a:pt x="3251227" y="180481"/>
                        <a:pt x="3239442" y="125529"/>
                        <a:pt x="3223475" y="134993"/>
                      </a:cubicBezTo>
                      <a:cubicBezTo>
                        <a:pt x="3207508" y="144457"/>
                        <a:pt x="3192061" y="227007"/>
                        <a:pt x="3164677" y="257719"/>
                      </a:cubicBezTo>
                      <a:cubicBezTo>
                        <a:pt x="3137293" y="288431"/>
                        <a:pt x="3130973" y="289958"/>
                        <a:pt x="3059169" y="319266"/>
                      </a:cubicBezTo>
                      <a:cubicBezTo>
                        <a:pt x="2987365" y="348574"/>
                        <a:pt x="2845223" y="429170"/>
                        <a:pt x="2733854" y="433566"/>
                      </a:cubicBezTo>
                      <a:cubicBezTo>
                        <a:pt x="2622485" y="437962"/>
                        <a:pt x="2505254" y="388139"/>
                        <a:pt x="2390954" y="345643"/>
                      </a:cubicBezTo>
                      <a:cubicBezTo>
                        <a:pt x="2276654" y="303147"/>
                        <a:pt x="2137442" y="235739"/>
                        <a:pt x="2048054" y="178589"/>
                      </a:cubicBezTo>
                      <a:cubicBezTo>
                        <a:pt x="1958666" y="121439"/>
                        <a:pt x="1905911" y="18862"/>
                        <a:pt x="1854623" y="2743"/>
                      </a:cubicBezTo>
                      <a:cubicBezTo>
                        <a:pt x="1803335" y="-13376"/>
                        <a:pt x="1771096" y="45239"/>
                        <a:pt x="1740323" y="81873"/>
                      </a:cubicBezTo>
                      <a:cubicBezTo>
                        <a:pt x="1709550" y="118507"/>
                        <a:pt x="1718343" y="159538"/>
                        <a:pt x="1669985" y="222550"/>
                      </a:cubicBezTo>
                      <a:cubicBezTo>
                        <a:pt x="1621627" y="285562"/>
                        <a:pt x="1551289" y="373485"/>
                        <a:pt x="1450177" y="459943"/>
                      </a:cubicBezTo>
                      <a:cubicBezTo>
                        <a:pt x="1349065" y="546401"/>
                        <a:pt x="1189338" y="654838"/>
                        <a:pt x="1063315" y="741296"/>
                      </a:cubicBezTo>
                      <a:cubicBezTo>
                        <a:pt x="937292" y="827754"/>
                        <a:pt x="798081" y="921539"/>
                        <a:pt x="694039" y="978689"/>
                      </a:cubicBezTo>
                      <a:cubicBezTo>
                        <a:pt x="589997" y="1035839"/>
                        <a:pt x="553362" y="1021185"/>
                        <a:pt x="439062" y="1084196"/>
                      </a:cubicBezTo>
                      <a:cubicBezTo>
                        <a:pt x="324762" y="1147207"/>
                        <a:pt x="49270" y="1299608"/>
                        <a:pt x="8239" y="1356758"/>
                      </a:cubicBezTo>
                      <a:cubicBezTo>
                        <a:pt x="-32792" y="1413908"/>
                        <a:pt x="87369" y="1396323"/>
                        <a:pt x="192877" y="1427096"/>
                      </a:cubicBezTo>
                      <a:cubicBezTo>
                        <a:pt x="298385" y="1457869"/>
                        <a:pt x="490350" y="1512088"/>
                        <a:pt x="641285" y="1541396"/>
                      </a:cubicBezTo>
                      <a:cubicBezTo>
                        <a:pt x="792220" y="1570704"/>
                        <a:pt x="1098485" y="1602943"/>
                        <a:pt x="1098485" y="1602943"/>
                      </a:cubicBezTo>
                      <a:cubicBezTo>
                        <a:pt x="1253815" y="1623458"/>
                        <a:pt x="1391561" y="1674747"/>
                        <a:pt x="1573269" y="1664489"/>
                      </a:cubicBezTo>
                      <a:cubicBezTo>
                        <a:pt x="1754977" y="1654231"/>
                        <a:pt x="2008489" y="1605873"/>
                        <a:pt x="2188731" y="1541396"/>
                      </a:cubicBezTo>
                      <a:cubicBezTo>
                        <a:pt x="2368973" y="1476919"/>
                        <a:pt x="2512581" y="1377273"/>
                        <a:pt x="2654723" y="1277627"/>
                      </a:cubicBezTo>
                      <a:cubicBezTo>
                        <a:pt x="2796865" y="1177981"/>
                        <a:pt x="2939008" y="1072473"/>
                        <a:pt x="3041585" y="943519"/>
                      </a:cubicBezTo>
                      <a:cubicBezTo>
                        <a:pt x="3144162" y="814565"/>
                        <a:pt x="3202289" y="668546"/>
                        <a:pt x="3243991" y="577723"/>
                      </a:cubicBezTo>
                      <a:cubicBezTo>
                        <a:pt x="3285694" y="486900"/>
                        <a:pt x="3285969" y="451913"/>
                        <a:pt x="3291800" y="398579"/>
                      </a:cubicBezTo>
                      <a:close/>
                    </a:path>
                  </a:pathLst>
                </a:custGeom>
                <a:solidFill>
                  <a:srgbClr val="FFD966"/>
                </a:solidFill>
                <a:ln>
                  <a:solidFill>
                    <a:srgbClr val="FFD9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50" name="Forme libre : forme 149">
                  <a:extLst>
                    <a:ext uri="{FF2B5EF4-FFF2-40B4-BE49-F238E27FC236}">
                      <a16:creationId xmlns:a16="http://schemas.microsoft.com/office/drawing/2014/main" id="{C6827547-F5B3-D298-8349-E08C171DD5AB}"/>
                    </a:ext>
                  </a:extLst>
                </p:cNvPr>
                <p:cNvSpPr/>
                <p:nvPr/>
              </p:nvSpPr>
              <p:spPr>
                <a:xfrm rot="349670">
                  <a:off x="6517637" y="1245842"/>
                  <a:ext cx="2806219" cy="2008156"/>
                </a:xfrm>
                <a:custGeom>
                  <a:avLst/>
                  <a:gdLst>
                    <a:gd name="connsiteX0" fmla="*/ 4659375 w 4672315"/>
                    <a:gd name="connsiteY0" fmla="*/ 154469 h 3604040"/>
                    <a:gd name="connsiteX1" fmla="*/ 4404398 w 4672315"/>
                    <a:gd name="connsiteY1" fmla="*/ 22585 h 3604040"/>
                    <a:gd name="connsiteX2" fmla="*/ 3929614 w 4672315"/>
                    <a:gd name="connsiteY2" fmla="*/ 13792 h 3604040"/>
                    <a:gd name="connsiteX3" fmla="*/ 3569129 w 4672315"/>
                    <a:gd name="connsiteY3" fmla="*/ 163262 h 3604040"/>
                    <a:gd name="connsiteX4" fmla="*/ 3305360 w 4672315"/>
                    <a:gd name="connsiteY4" fmla="*/ 435823 h 3604040"/>
                    <a:gd name="connsiteX5" fmla="*/ 3041591 w 4672315"/>
                    <a:gd name="connsiteY5" fmla="*/ 752346 h 3604040"/>
                    <a:gd name="connsiteX6" fmla="*/ 2593183 w 4672315"/>
                    <a:gd name="connsiteY6" fmla="*/ 1253508 h 3604040"/>
                    <a:gd name="connsiteX7" fmla="*/ 2303037 w 4672315"/>
                    <a:gd name="connsiteY7" fmla="*/ 1587615 h 3604040"/>
                    <a:gd name="connsiteX8" fmla="*/ 2030475 w 4672315"/>
                    <a:gd name="connsiteY8" fmla="*/ 1930515 h 3604040"/>
                    <a:gd name="connsiteX9" fmla="*/ 1775498 w 4672315"/>
                    <a:gd name="connsiteY9" fmla="*/ 2247038 h 3604040"/>
                    <a:gd name="connsiteX10" fmla="*/ 1529314 w 4672315"/>
                    <a:gd name="connsiteY10" fmla="*/ 2484431 h 3604040"/>
                    <a:gd name="connsiteX11" fmla="*/ 1362260 w 4672315"/>
                    <a:gd name="connsiteY11" fmla="*/ 2704238 h 3604040"/>
                    <a:gd name="connsiteX12" fmla="*/ 843514 w 4672315"/>
                    <a:gd name="connsiteY12" fmla="*/ 2994385 h 3604040"/>
                    <a:gd name="connsiteX13" fmla="*/ 403898 w 4672315"/>
                    <a:gd name="connsiteY13" fmla="*/ 3205400 h 3604040"/>
                    <a:gd name="connsiteX14" fmla="*/ 122544 w 4672315"/>
                    <a:gd name="connsiteY14" fmla="*/ 3372454 h 3604040"/>
                    <a:gd name="connsiteX15" fmla="*/ 17037 w 4672315"/>
                    <a:gd name="connsiteY15" fmla="*/ 3469169 h 3604040"/>
                    <a:gd name="connsiteX16" fmla="*/ 43414 w 4672315"/>
                    <a:gd name="connsiteY16" fmla="*/ 3592262 h 3604040"/>
                    <a:gd name="connsiteX17" fmla="*/ 421483 w 4672315"/>
                    <a:gd name="connsiteY17" fmla="*/ 3548300 h 3604040"/>
                    <a:gd name="connsiteX18" fmla="*/ 1256752 w 4672315"/>
                    <a:gd name="connsiteY18" fmla="*/ 3143854 h 3604040"/>
                    <a:gd name="connsiteX19" fmla="*/ 2294244 w 4672315"/>
                    <a:gd name="connsiteY19" fmla="*/ 2677862 h 3604040"/>
                    <a:gd name="connsiteX20" fmla="*/ 3024006 w 4672315"/>
                    <a:gd name="connsiteY20" fmla="*/ 2132738 h 3604040"/>
                    <a:gd name="connsiteX21" fmla="*/ 3314152 w 4672315"/>
                    <a:gd name="connsiteY21" fmla="*/ 1754669 h 3604040"/>
                    <a:gd name="connsiteX22" fmla="*/ 3358114 w 4672315"/>
                    <a:gd name="connsiteY22" fmla="*/ 1666746 h 3604040"/>
                    <a:gd name="connsiteX23" fmla="*/ 3331737 w 4672315"/>
                    <a:gd name="connsiteY23" fmla="*/ 1350223 h 3604040"/>
                    <a:gd name="connsiteX24" fmla="*/ 3340529 w 4672315"/>
                    <a:gd name="connsiteY24" fmla="*/ 1051285 h 3604040"/>
                    <a:gd name="connsiteX25" fmla="*/ 3366906 w 4672315"/>
                    <a:gd name="connsiteY25" fmla="*/ 849062 h 3604040"/>
                    <a:gd name="connsiteX26" fmla="*/ 3454829 w 4672315"/>
                    <a:gd name="connsiteY26" fmla="*/ 638046 h 3604040"/>
                    <a:gd name="connsiteX27" fmla="*/ 3525167 w 4672315"/>
                    <a:gd name="connsiteY27" fmla="*/ 488577 h 3604040"/>
                    <a:gd name="connsiteX28" fmla="*/ 3683429 w 4672315"/>
                    <a:gd name="connsiteY28" fmla="*/ 347900 h 3604040"/>
                    <a:gd name="connsiteX29" fmla="*/ 3876860 w 4672315"/>
                    <a:gd name="connsiteY29" fmla="*/ 268769 h 3604040"/>
                    <a:gd name="connsiteX30" fmla="*/ 4149421 w 4672315"/>
                    <a:gd name="connsiteY30" fmla="*/ 251185 h 3604040"/>
                    <a:gd name="connsiteX31" fmla="*/ 4290098 w 4672315"/>
                    <a:gd name="connsiteY31" fmla="*/ 224808 h 3604040"/>
                    <a:gd name="connsiteX32" fmla="*/ 4597829 w 4672315"/>
                    <a:gd name="connsiteY32" fmla="*/ 145677 h 3604040"/>
                    <a:gd name="connsiteX33" fmla="*/ 4659375 w 4672315"/>
                    <a:gd name="connsiteY33" fmla="*/ 154469 h 3604040"/>
                    <a:gd name="connsiteX0" fmla="*/ 4659375 w 4672315"/>
                    <a:gd name="connsiteY0" fmla="*/ 154469 h 3604040"/>
                    <a:gd name="connsiteX1" fmla="*/ 4404398 w 4672315"/>
                    <a:gd name="connsiteY1" fmla="*/ 22585 h 3604040"/>
                    <a:gd name="connsiteX2" fmla="*/ 3929614 w 4672315"/>
                    <a:gd name="connsiteY2" fmla="*/ 13792 h 3604040"/>
                    <a:gd name="connsiteX3" fmla="*/ 3569129 w 4672315"/>
                    <a:gd name="connsiteY3" fmla="*/ 163262 h 3604040"/>
                    <a:gd name="connsiteX4" fmla="*/ 3305360 w 4672315"/>
                    <a:gd name="connsiteY4" fmla="*/ 435823 h 3604040"/>
                    <a:gd name="connsiteX5" fmla="*/ 3041591 w 4672315"/>
                    <a:gd name="connsiteY5" fmla="*/ 752346 h 3604040"/>
                    <a:gd name="connsiteX6" fmla="*/ 2593183 w 4672315"/>
                    <a:gd name="connsiteY6" fmla="*/ 1253508 h 3604040"/>
                    <a:gd name="connsiteX7" fmla="*/ 2303037 w 4672315"/>
                    <a:gd name="connsiteY7" fmla="*/ 1587615 h 3604040"/>
                    <a:gd name="connsiteX8" fmla="*/ 2030475 w 4672315"/>
                    <a:gd name="connsiteY8" fmla="*/ 1930515 h 3604040"/>
                    <a:gd name="connsiteX9" fmla="*/ 1775498 w 4672315"/>
                    <a:gd name="connsiteY9" fmla="*/ 2247038 h 3604040"/>
                    <a:gd name="connsiteX10" fmla="*/ 1529314 w 4672315"/>
                    <a:gd name="connsiteY10" fmla="*/ 2484431 h 3604040"/>
                    <a:gd name="connsiteX11" fmla="*/ 1362260 w 4672315"/>
                    <a:gd name="connsiteY11" fmla="*/ 2704238 h 3604040"/>
                    <a:gd name="connsiteX12" fmla="*/ 843514 w 4672315"/>
                    <a:gd name="connsiteY12" fmla="*/ 2994385 h 3604040"/>
                    <a:gd name="connsiteX13" fmla="*/ 403898 w 4672315"/>
                    <a:gd name="connsiteY13" fmla="*/ 3205400 h 3604040"/>
                    <a:gd name="connsiteX14" fmla="*/ 122544 w 4672315"/>
                    <a:gd name="connsiteY14" fmla="*/ 3372454 h 3604040"/>
                    <a:gd name="connsiteX15" fmla="*/ 17037 w 4672315"/>
                    <a:gd name="connsiteY15" fmla="*/ 3469169 h 3604040"/>
                    <a:gd name="connsiteX16" fmla="*/ 43414 w 4672315"/>
                    <a:gd name="connsiteY16" fmla="*/ 3592262 h 3604040"/>
                    <a:gd name="connsiteX17" fmla="*/ 421483 w 4672315"/>
                    <a:gd name="connsiteY17" fmla="*/ 3548300 h 3604040"/>
                    <a:gd name="connsiteX18" fmla="*/ 1256752 w 4672315"/>
                    <a:gd name="connsiteY18" fmla="*/ 3143854 h 3604040"/>
                    <a:gd name="connsiteX19" fmla="*/ 2294244 w 4672315"/>
                    <a:gd name="connsiteY19" fmla="*/ 2677862 h 3604040"/>
                    <a:gd name="connsiteX20" fmla="*/ 3024006 w 4672315"/>
                    <a:gd name="connsiteY20" fmla="*/ 2132738 h 3604040"/>
                    <a:gd name="connsiteX21" fmla="*/ 3314152 w 4672315"/>
                    <a:gd name="connsiteY21" fmla="*/ 1754669 h 3604040"/>
                    <a:gd name="connsiteX22" fmla="*/ 3339064 w 4672315"/>
                    <a:gd name="connsiteY22" fmla="*/ 1526252 h 3604040"/>
                    <a:gd name="connsiteX23" fmla="*/ 3331737 w 4672315"/>
                    <a:gd name="connsiteY23" fmla="*/ 1350223 h 3604040"/>
                    <a:gd name="connsiteX24" fmla="*/ 3340529 w 4672315"/>
                    <a:gd name="connsiteY24" fmla="*/ 1051285 h 3604040"/>
                    <a:gd name="connsiteX25" fmla="*/ 3366906 w 4672315"/>
                    <a:gd name="connsiteY25" fmla="*/ 849062 h 3604040"/>
                    <a:gd name="connsiteX26" fmla="*/ 3454829 w 4672315"/>
                    <a:gd name="connsiteY26" fmla="*/ 638046 h 3604040"/>
                    <a:gd name="connsiteX27" fmla="*/ 3525167 w 4672315"/>
                    <a:gd name="connsiteY27" fmla="*/ 488577 h 3604040"/>
                    <a:gd name="connsiteX28" fmla="*/ 3683429 w 4672315"/>
                    <a:gd name="connsiteY28" fmla="*/ 347900 h 3604040"/>
                    <a:gd name="connsiteX29" fmla="*/ 3876860 w 4672315"/>
                    <a:gd name="connsiteY29" fmla="*/ 268769 h 3604040"/>
                    <a:gd name="connsiteX30" fmla="*/ 4149421 w 4672315"/>
                    <a:gd name="connsiteY30" fmla="*/ 251185 h 3604040"/>
                    <a:gd name="connsiteX31" fmla="*/ 4290098 w 4672315"/>
                    <a:gd name="connsiteY31" fmla="*/ 224808 h 3604040"/>
                    <a:gd name="connsiteX32" fmla="*/ 4597829 w 4672315"/>
                    <a:gd name="connsiteY32" fmla="*/ 145677 h 3604040"/>
                    <a:gd name="connsiteX33" fmla="*/ 4659375 w 4672315"/>
                    <a:gd name="connsiteY33" fmla="*/ 154469 h 3604040"/>
                    <a:gd name="connsiteX0" fmla="*/ 4630800 w 4649514"/>
                    <a:gd name="connsiteY0" fmla="*/ 147809 h 3603730"/>
                    <a:gd name="connsiteX1" fmla="*/ 4404398 w 4649514"/>
                    <a:gd name="connsiteY1" fmla="*/ 22275 h 3603730"/>
                    <a:gd name="connsiteX2" fmla="*/ 3929614 w 4649514"/>
                    <a:gd name="connsiteY2" fmla="*/ 13482 h 3603730"/>
                    <a:gd name="connsiteX3" fmla="*/ 3569129 w 4649514"/>
                    <a:gd name="connsiteY3" fmla="*/ 162952 h 3603730"/>
                    <a:gd name="connsiteX4" fmla="*/ 3305360 w 4649514"/>
                    <a:gd name="connsiteY4" fmla="*/ 435513 h 3603730"/>
                    <a:gd name="connsiteX5" fmla="*/ 3041591 w 4649514"/>
                    <a:gd name="connsiteY5" fmla="*/ 752036 h 3603730"/>
                    <a:gd name="connsiteX6" fmla="*/ 2593183 w 4649514"/>
                    <a:gd name="connsiteY6" fmla="*/ 1253198 h 3603730"/>
                    <a:gd name="connsiteX7" fmla="*/ 2303037 w 4649514"/>
                    <a:gd name="connsiteY7" fmla="*/ 1587305 h 3603730"/>
                    <a:gd name="connsiteX8" fmla="*/ 2030475 w 4649514"/>
                    <a:gd name="connsiteY8" fmla="*/ 1930205 h 3603730"/>
                    <a:gd name="connsiteX9" fmla="*/ 1775498 w 4649514"/>
                    <a:gd name="connsiteY9" fmla="*/ 2246728 h 3603730"/>
                    <a:gd name="connsiteX10" fmla="*/ 1529314 w 4649514"/>
                    <a:gd name="connsiteY10" fmla="*/ 2484121 h 3603730"/>
                    <a:gd name="connsiteX11" fmla="*/ 1362260 w 4649514"/>
                    <a:gd name="connsiteY11" fmla="*/ 2703928 h 3603730"/>
                    <a:gd name="connsiteX12" fmla="*/ 843514 w 4649514"/>
                    <a:gd name="connsiteY12" fmla="*/ 2994075 h 3603730"/>
                    <a:gd name="connsiteX13" fmla="*/ 403898 w 4649514"/>
                    <a:gd name="connsiteY13" fmla="*/ 3205090 h 3603730"/>
                    <a:gd name="connsiteX14" fmla="*/ 122544 w 4649514"/>
                    <a:gd name="connsiteY14" fmla="*/ 3372144 h 3603730"/>
                    <a:gd name="connsiteX15" fmla="*/ 17037 w 4649514"/>
                    <a:gd name="connsiteY15" fmla="*/ 3468859 h 3603730"/>
                    <a:gd name="connsiteX16" fmla="*/ 43414 w 4649514"/>
                    <a:gd name="connsiteY16" fmla="*/ 3591952 h 3603730"/>
                    <a:gd name="connsiteX17" fmla="*/ 421483 w 4649514"/>
                    <a:gd name="connsiteY17" fmla="*/ 3547990 h 3603730"/>
                    <a:gd name="connsiteX18" fmla="*/ 1256752 w 4649514"/>
                    <a:gd name="connsiteY18" fmla="*/ 3143544 h 3603730"/>
                    <a:gd name="connsiteX19" fmla="*/ 2294244 w 4649514"/>
                    <a:gd name="connsiteY19" fmla="*/ 2677552 h 3603730"/>
                    <a:gd name="connsiteX20" fmla="*/ 3024006 w 4649514"/>
                    <a:gd name="connsiteY20" fmla="*/ 2132428 h 3603730"/>
                    <a:gd name="connsiteX21" fmla="*/ 3314152 w 4649514"/>
                    <a:gd name="connsiteY21" fmla="*/ 1754359 h 3603730"/>
                    <a:gd name="connsiteX22" fmla="*/ 3339064 w 4649514"/>
                    <a:gd name="connsiteY22" fmla="*/ 1525942 h 3603730"/>
                    <a:gd name="connsiteX23" fmla="*/ 3331737 w 4649514"/>
                    <a:gd name="connsiteY23" fmla="*/ 1349913 h 3603730"/>
                    <a:gd name="connsiteX24" fmla="*/ 3340529 w 4649514"/>
                    <a:gd name="connsiteY24" fmla="*/ 1050975 h 3603730"/>
                    <a:gd name="connsiteX25" fmla="*/ 3366906 w 4649514"/>
                    <a:gd name="connsiteY25" fmla="*/ 848752 h 3603730"/>
                    <a:gd name="connsiteX26" fmla="*/ 3454829 w 4649514"/>
                    <a:gd name="connsiteY26" fmla="*/ 637736 h 3603730"/>
                    <a:gd name="connsiteX27" fmla="*/ 3525167 w 4649514"/>
                    <a:gd name="connsiteY27" fmla="*/ 488267 h 3603730"/>
                    <a:gd name="connsiteX28" fmla="*/ 3683429 w 4649514"/>
                    <a:gd name="connsiteY28" fmla="*/ 347590 h 3603730"/>
                    <a:gd name="connsiteX29" fmla="*/ 3876860 w 4649514"/>
                    <a:gd name="connsiteY29" fmla="*/ 268459 h 3603730"/>
                    <a:gd name="connsiteX30" fmla="*/ 4149421 w 4649514"/>
                    <a:gd name="connsiteY30" fmla="*/ 250875 h 3603730"/>
                    <a:gd name="connsiteX31" fmla="*/ 4290098 w 4649514"/>
                    <a:gd name="connsiteY31" fmla="*/ 224498 h 3603730"/>
                    <a:gd name="connsiteX32" fmla="*/ 4597829 w 4649514"/>
                    <a:gd name="connsiteY32" fmla="*/ 145367 h 3603730"/>
                    <a:gd name="connsiteX33" fmla="*/ 4630800 w 4649514"/>
                    <a:gd name="connsiteY33" fmla="*/ 147809 h 3603730"/>
                    <a:gd name="connsiteX0" fmla="*/ 4557775 w 4615056"/>
                    <a:gd name="connsiteY0" fmla="*/ 84885 h 3601131"/>
                    <a:gd name="connsiteX1" fmla="*/ 4404398 w 4615056"/>
                    <a:gd name="connsiteY1" fmla="*/ 19676 h 3601131"/>
                    <a:gd name="connsiteX2" fmla="*/ 3929614 w 4615056"/>
                    <a:gd name="connsiteY2" fmla="*/ 10883 h 3601131"/>
                    <a:gd name="connsiteX3" fmla="*/ 3569129 w 4615056"/>
                    <a:gd name="connsiteY3" fmla="*/ 160353 h 3601131"/>
                    <a:gd name="connsiteX4" fmla="*/ 3305360 w 4615056"/>
                    <a:gd name="connsiteY4" fmla="*/ 432914 h 3601131"/>
                    <a:gd name="connsiteX5" fmla="*/ 3041591 w 4615056"/>
                    <a:gd name="connsiteY5" fmla="*/ 749437 h 3601131"/>
                    <a:gd name="connsiteX6" fmla="*/ 2593183 w 4615056"/>
                    <a:gd name="connsiteY6" fmla="*/ 1250599 h 3601131"/>
                    <a:gd name="connsiteX7" fmla="*/ 2303037 w 4615056"/>
                    <a:gd name="connsiteY7" fmla="*/ 1584706 h 3601131"/>
                    <a:gd name="connsiteX8" fmla="*/ 2030475 w 4615056"/>
                    <a:gd name="connsiteY8" fmla="*/ 1927606 h 3601131"/>
                    <a:gd name="connsiteX9" fmla="*/ 1775498 w 4615056"/>
                    <a:gd name="connsiteY9" fmla="*/ 2244129 h 3601131"/>
                    <a:gd name="connsiteX10" fmla="*/ 1529314 w 4615056"/>
                    <a:gd name="connsiteY10" fmla="*/ 2481522 h 3601131"/>
                    <a:gd name="connsiteX11" fmla="*/ 1362260 w 4615056"/>
                    <a:gd name="connsiteY11" fmla="*/ 2701329 h 3601131"/>
                    <a:gd name="connsiteX12" fmla="*/ 843514 w 4615056"/>
                    <a:gd name="connsiteY12" fmla="*/ 2991476 h 3601131"/>
                    <a:gd name="connsiteX13" fmla="*/ 403898 w 4615056"/>
                    <a:gd name="connsiteY13" fmla="*/ 3202491 h 3601131"/>
                    <a:gd name="connsiteX14" fmla="*/ 122544 w 4615056"/>
                    <a:gd name="connsiteY14" fmla="*/ 3369545 h 3601131"/>
                    <a:gd name="connsiteX15" fmla="*/ 17037 w 4615056"/>
                    <a:gd name="connsiteY15" fmla="*/ 3466260 h 3601131"/>
                    <a:gd name="connsiteX16" fmla="*/ 43414 w 4615056"/>
                    <a:gd name="connsiteY16" fmla="*/ 3589353 h 3601131"/>
                    <a:gd name="connsiteX17" fmla="*/ 421483 w 4615056"/>
                    <a:gd name="connsiteY17" fmla="*/ 3545391 h 3601131"/>
                    <a:gd name="connsiteX18" fmla="*/ 1256752 w 4615056"/>
                    <a:gd name="connsiteY18" fmla="*/ 3140945 h 3601131"/>
                    <a:gd name="connsiteX19" fmla="*/ 2294244 w 4615056"/>
                    <a:gd name="connsiteY19" fmla="*/ 2674953 h 3601131"/>
                    <a:gd name="connsiteX20" fmla="*/ 3024006 w 4615056"/>
                    <a:gd name="connsiteY20" fmla="*/ 2129829 h 3601131"/>
                    <a:gd name="connsiteX21" fmla="*/ 3314152 w 4615056"/>
                    <a:gd name="connsiteY21" fmla="*/ 1751760 h 3601131"/>
                    <a:gd name="connsiteX22" fmla="*/ 3339064 w 4615056"/>
                    <a:gd name="connsiteY22" fmla="*/ 1523343 h 3601131"/>
                    <a:gd name="connsiteX23" fmla="*/ 3331737 w 4615056"/>
                    <a:gd name="connsiteY23" fmla="*/ 1347314 h 3601131"/>
                    <a:gd name="connsiteX24" fmla="*/ 3340529 w 4615056"/>
                    <a:gd name="connsiteY24" fmla="*/ 1048376 h 3601131"/>
                    <a:gd name="connsiteX25" fmla="*/ 3366906 w 4615056"/>
                    <a:gd name="connsiteY25" fmla="*/ 846153 h 3601131"/>
                    <a:gd name="connsiteX26" fmla="*/ 3454829 w 4615056"/>
                    <a:gd name="connsiteY26" fmla="*/ 635137 h 3601131"/>
                    <a:gd name="connsiteX27" fmla="*/ 3525167 w 4615056"/>
                    <a:gd name="connsiteY27" fmla="*/ 485668 h 3601131"/>
                    <a:gd name="connsiteX28" fmla="*/ 3683429 w 4615056"/>
                    <a:gd name="connsiteY28" fmla="*/ 344991 h 3601131"/>
                    <a:gd name="connsiteX29" fmla="*/ 3876860 w 4615056"/>
                    <a:gd name="connsiteY29" fmla="*/ 265860 h 3601131"/>
                    <a:gd name="connsiteX30" fmla="*/ 4149421 w 4615056"/>
                    <a:gd name="connsiteY30" fmla="*/ 248276 h 3601131"/>
                    <a:gd name="connsiteX31" fmla="*/ 4290098 w 4615056"/>
                    <a:gd name="connsiteY31" fmla="*/ 221899 h 3601131"/>
                    <a:gd name="connsiteX32" fmla="*/ 4597829 w 4615056"/>
                    <a:gd name="connsiteY32" fmla="*/ 142768 h 3601131"/>
                    <a:gd name="connsiteX33" fmla="*/ 4557775 w 4615056"/>
                    <a:gd name="connsiteY33" fmla="*/ 84885 h 3601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615056" h="3601131">
                      <a:moveTo>
                        <a:pt x="4557775" y="84885"/>
                      </a:moveTo>
                      <a:cubicBezTo>
                        <a:pt x="4525537" y="64370"/>
                        <a:pt x="4509091" y="32010"/>
                        <a:pt x="4404398" y="19676"/>
                      </a:cubicBezTo>
                      <a:cubicBezTo>
                        <a:pt x="4299705" y="7342"/>
                        <a:pt x="4068826" y="-12563"/>
                        <a:pt x="3929614" y="10883"/>
                      </a:cubicBezTo>
                      <a:cubicBezTo>
                        <a:pt x="3790402" y="34329"/>
                        <a:pt x="3673171" y="90015"/>
                        <a:pt x="3569129" y="160353"/>
                      </a:cubicBezTo>
                      <a:cubicBezTo>
                        <a:pt x="3465087" y="230691"/>
                        <a:pt x="3393283" y="334733"/>
                        <a:pt x="3305360" y="432914"/>
                      </a:cubicBezTo>
                      <a:cubicBezTo>
                        <a:pt x="3217437" y="531095"/>
                        <a:pt x="3160287" y="613156"/>
                        <a:pt x="3041591" y="749437"/>
                      </a:cubicBezTo>
                      <a:cubicBezTo>
                        <a:pt x="2922895" y="885718"/>
                        <a:pt x="2716275" y="1111388"/>
                        <a:pt x="2593183" y="1250599"/>
                      </a:cubicBezTo>
                      <a:cubicBezTo>
                        <a:pt x="2470091" y="1389810"/>
                        <a:pt x="2396822" y="1471872"/>
                        <a:pt x="2303037" y="1584706"/>
                      </a:cubicBezTo>
                      <a:cubicBezTo>
                        <a:pt x="2209252" y="1697540"/>
                        <a:pt x="2030475" y="1927606"/>
                        <a:pt x="2030475" y="1927606"/>
                      </a:cubicBezTo>
                      <a:cubicBezTo>
                        <a:pt x="1942552" y="2037510"/>
                        <a:pt x="1859025" y="2151810"/>
                        <a:pt x="1775498" y="2244129"/>
                      </a:cubicBezTo>
                      <a:cubicBezTo>
                        <a:pt x="1691971" y="2336448"/>
                        <a:pt x="1598187" y="2405322"/>
                        <a:pt x="1529314" y="2481522"/>
                      </a:cubicBezTo>
                      <a:cubicBezTo>
                        <a:pt x="1460441" y="2557722"/>
                        <a:pt x="1476560" y="2616337"/>
                        <a:pt x="1362260" y="2701329"/>
                      </a:cubicBezTo>
                      <a:cubicBezTo>
                        <a:pt x="1247960" y="2786321"/>
                        <a:pt x="1003241" y="2907949"/>
                        <a:pt x="843514" y="2991476"/>
                      </a:cubicBezTo>
                      <a:cubicBezTo>
                        <a:pt x="683787" y="3075003"/>
                        <a:pt x="524060" y="3139480"/>
                        <a:pt x="403898" y="3202491"/>
                      </a:cubicBezTo>
                      <a:cubicBezTo>
                        <a:pt x="283736" y="3265503"/>
                        <a:pt x="187021" y="3325584"/>
                        <a:pt x="122544" y="3369545"/>
                      </a:cubicBezTo>
                      <a:cubicBezTo>
                        <a:pt x="58067" y="3413506"/>
                        <a:pt x="30225" y="3429625"/>
                        <a:pt x="17037" y="3466260"/>
                      </a:cubicBezTo>
                      <a:cubicBezTo>
                        <a:pt x="3849" y="3502895"/>
                        <a:pt x="-23994" y="3576165"/>
                        <a:pt x="43414" y="3589353"/>
                      </a:cubicBezTo>
                      <a:cubicBezTo>
                        <a:pt x="110822" y="3602541"/>
                        <a:pt x="219260" y="3620126"/>
                        <a:pt x="421483" y="3545391"/>
                      </a:cubicBezTo>
                      <a:cubicBezTo>
                        <a:pt x="623706" y="3470656"/>
                        <a:pt x="944625" y="3286018"/>
                        <a:pt x="1256752" y="3140945"/>
                      </a:cubicBezTo>
                      <a:cubicBezTo>
                        <a:pt x="1568879" y="2995872"/>
                        <a:pt x="1999702" y="2843472"/>
                        <a:pt x="2294244" y="2674953"/>
                      </a:cubicBezTo>
                      <a:cubicBezTo>
                        <a:pt x="2588786" y="2506434"/>
                        <a:pt x="2854021" y="2283694"/>
                        <a:pt x="3024006" y="2129829"/>
                      </a:cubicBezTo>
                      <a:cubicBezTo>
                        <a:pt x="3193991" y="1975964"/>
                        <a:pt x="3261642" y="1852841"/>
                        <a:pt x="3314152" y="1751760"/>
                      </a:cubicBezTo>
                      <a:cubicBezTo>
                        <a:pt x="3366662" y="1650679"/>
                        <a:pt x="3336133" y="1590751"/>
                        <a:pt x="3339064" y="1523343"/>
                      </a:cubicBezTo>
                      <a:cubicBezTo>
                        <a:pt x="3341995" y="1455935"/>
                        <a:pt x="3331493" y="1426475"/>
                        <a:pt x="3331737" y="1347314"/>
                      </a:cubicBezTo>
                      <a:cubicBezTo>
                        <a:pt x="3331981" y="1268153"/>
                        <a:pt x="3334668" y="1131903"/>
                        <a:pt x="3340529" y="1048376"/>
                      </a:cubicBezTo>
                      <a:cubicBezTo>
                        <a:pt x="3346390" y="964849"/>
                        <a:pt x="3347856" y="915026"/>
                        <a:pt x="3366906" y="846153"/>
                      </a:cubicBezTo>
                      <a:cubicBezTo>
                        <a:pt x="3385956" y="777280"/>
                        <a:pt x="3428452" y="695218"/>
                        <a:pt x="3454829" y="635137"/>
                      </a:cubicBezTo>
                      <a:cubicBezTo>
                        <a:pt x="3481206" y="575056"/>
                        <a:pt x="3487067" y="534026"/>
                        <a:pt x="3525167" y="485668"/>
                      </a:cubicBezTo>
                      <a:cubicBezTo>
                        <a:pt x="3563267" y="437310"/>
                        <a:pt x="3624813" y="381626"/>
                        <a:pt x="3683429" y="344991"/>
                      </a:cubicBezTo>
                      <a:cubicBezTo>
                        <a:pt x="3742044" y="308356"/>
                        <a:pt x="3799195" y="281979"/>
                        <a:pt x="3876860" y="265860"/>
                      </a:cubicBezTo>
                      <a:cubicBezTo>
                        <a:pt x="3954525" y="249741"/>
                        <a:pt x="4080548" y="255603"/>
                        <a:pt x="4149421" y="248276"/>
                      </a:cubicBezTo>
                      <a:cubicBezTo>
                        <a:pt x="4218294" y="240949"/>
                        <a:pt x="4215363" y="239484"/>
                        <a:pt x="4290098" y="221899"/>
                      </a:cubicBezTo>
                      <a:cubicBezTo>
                        <a:pt x="4364833" y="204314"/>
                        <a:pt x="4553216" y="165604"/>
                        <a:pt x="4597829" y="142768"/>
                      </a:cubicBezTo>
                      <a:cubicBezTo>
                        <a:pt x="4642442" y="119932"/>
                        <a:pt x="4590013" y="105400"/>
                        <a:pt x="4557775" y="848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24" name="Forme libre : forme 1023">
                  <a:extLst>
                    <a:ext uri="{FF2B5EF4-FFF2-40B4-BE49-F238E27FC236}">
                      <a16:creationId xmlns:a16="http://schemas.microsoft.com/office/drawing/2014/main" id="{35791BA7-6D98-3629-4C13-C3DB9C4E92A7}"/>
                    </a:ext>
                  </a:extLst>
                </p:cNvPr>
                <p:cNvSpPr/>
                <p:nvPr/>
              </p:nvSpPr>
              <p:spPr>
                <a:xfrm>
                  <a:off x="9019205" y="1413450"/>
                  <a:ext cx="466229" cy="381801"/>
                </a:xfrm>
                <a:custGeom>
                  <a:avLst/>
                  <a:gdLst>
                    <a:gd name="connsiteX0" fmla="*/ 457641 w 466229"/>
                    <a:gd name="connsiteY0" fmla="*/ 373753 h 381801"/>
                    <a:gd name="connsiteX1" fmla="*/ 259521 w 466229"/>
                    <a:gd name="connsiteY1" fmla="*/ 274693 h 381801"/>
                    <a:gd name="connsiteX2" fmla="*/ 61401 w 466229"/>
                    <a:gd name="connsiteY2" fmla="*/ 198493 h 381801"/>
                    <a:gd name="connsiteX3" fmla="*/ 23301 w 466229"/>
                    <a:gd name="connsiteY3" fmla="*/ 15613 h 381801"/>
                    <a:gd name="connsiteX4" fmla="*/ 389061 w 466229"/>
                    <a:gd name="connsiteY4" fmla="*/ 46093 h 381801"/>
                    <a:gd name="connsiteX5" fmla="*/ 457641 w 466229"/>
                    <a:gd name="connsiteY5" fmla="*/ 373753 h 381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6229" h="381801">
                      <a:moveTo>
                        <a:pt x="457641" y="373753"/>
                      </a:moveTo>
                      <a:cubicBezTo>
                        <a:pt x="436051" y="411853"/>
                        <a:pt x="325561" y="303903"/>
                        <a:pt x="259521" y="274693"/>
                      </a:cubicBezTo>
                      <a:cubicBezTo>
                        <a:pt x="193481" y="245483"/>
                        <a:pt x="100771" y="241673"/>
                        <a:pt x="61401" y="198493"/>
                      </a:cubicBezTo>
                      <a:cubicBezTo>
                        <a:pt x="22031" y="155313"/>
                        <a:pt x="-31309" y="41013"/>
                        <a:pt x="23301" y="15613"/>
                      </a:cubicBezTo>
                      <a:cubicBezTo>
                        <a:pt x="77911" y="-9787"/>
                        <a:pt x="316671" y="-7247"/>
                        <a:pt x="389061" y="46093"/>
                      </a:cubicBezTo>
                      <a:cubicBezTo>
                        <a:pt x="461451" y="99433"/>
                        <a:pt x="479231" y="335653"/>
                        <a:pt x="457641" y="3737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5" name="Forme libre : forme 1024">
                  <a:extLst>
                    <a:ext uri="{FF2B5EF4-FFF2-40B4-BE49-F238E27FC236}">
                      <a16:creationId xmlns:a16="http://schemas.microsoft.com/office/drawing/2014/main" id="{EB5E1C62-5999-6FF9-F27F-0B4E0E98D250}"/>
                    </a:ext>
                  </a:extLst>
                </p:cNvPr>
                <p:cNvSpPr/>
                <p:nvPr/>
              </p:nvSpPr>
              <p:spPr>
                <a:xfrm rot="21268040">
                  <a:off x="8800784" y="1560176"/>
                  <a:ext cx="619399" cy="533647"/>
                </a:xfrm>
                <a:custGeom>
                  <a:avLst/>
                  <a:gdLst>
                    <a:gd name="connsiteX0" fmla="*/ 574810 w 660558"/>
                    <a:gd name="connsiteY0" fmla="*/ 351787 h 533647"/>
                    <a:gd name="connsiteX1" fmla="*/ 651010 w 660558"/>
                    <a:gd name="connsiteY1" fmla="*/ 161287 h 533647"/>
                    <a:gd name="connsiteX2" fmla="*/ 346210 w 660558"/>
                    <a:gd name="connsiteY2" fmla="*/ 46987 h 533647"/>
                    <a:gd name="connsiteX3" fmla="*/ 41410 w 660558"/>
                    <a:gd name="connsiteY3" fmla="*/ 16507 h 533647"/>
                    <a:gd name="connsiteX4" fmla="*/ 10930 w 660558"/>
                    <a:gd name="connsiteY4" fmla="*/ 298447 h 533647"/>
                    <a:gd name="connsiteX5" fmla="*/ 117610 w 660558"/>
                    <a:gd name="connsiteY5" fmla="*/ 466087 h 533647"/>
                    <a:gd name="connsiteX6" fmla="*/ 483370 w 660558"/>
                    <a:gd name="connsiteY6" fmla="*/ 527047 h 533647"/>
                    <a:gd name="connsiteX7" fmla="*/ 574810 w 660558"/>
                    <a:gd name="connsiteY7" fmla="*/ 351787 h 533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0558" h="533647">
                      <a:moveTo>
                        <a:pt x="574810" y="351787"/>
                      </a:moveTo>
                      <a:cubicBezTo>
                        <a:pt x="602750" y="290827"/>
                        <a:pt x="689110" y="212087"/>
                        <a:pt x="651010" y="161287"/>
                      </a:cubicBezTo>
                      <a:cubicBezTo>
                        <a:pt x="612910" y="110487"/>
                        <a:pt x="447810" y="71117"/>
                        <a:pt x="346210" y="46987"/>
                      </a:cubicBezTo>
                      <a:cubicBezTo>
                        <a:pt x="244610" y="22857"/>
                        <a:pt x="97290" y="-25403"/>
                        <a:pt x="41410" y="16507"/>
                      </a:cubicBezTo>
                      <a:cubicBezTo>
                        <a:pt x="-14470" y="58417"/>
                        <a:pt x="-1770" y="223517"/>
                        <a:pt x="10930" y="298447"/>
                      </a:cubicBezTo>
                      <a:cubicBezTo>
                        <a:pt x="23630" y="373377"/>
                        <a:pt x="38870" y="427987"/>
                        <a:pt x="117610" y="466087"/>
                      </a:cubicBezTo>
                      <a:cubicBezTo>
                        <a:pt x="196350" y="504187"/>
                        <a:pt x="402090" y="551177"/>
                        <a:pt x="483370" y="527047"/>
                      </a:cubicBezTo>
                      <a:cubicBezTo>
                        <a:pt x="564650" y="502917"/>
                        <a:pt x="546870" y="412747"/>
                        <a:pt x="574810" y="3517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" name="Forme libre : forme 155">
                  <a:extLst>
                    <a:ext uri="{FF2B5EF4-FFF2-40B4-BE49-F238E27FC236}">
                      <a16:creationId xmlns:a16="http://schemas.microsoft.com/office/drawing/2014/main" id="{677FB1F9-2698-9238-DFCF-F3EF3F8B90D1}"/>
                    </a:ext>
                  </a:extLst>
                </p:cNvPr>
                <p:cNvSpPr/>
                <p:nvPr/>
              </p:nvSpPr>
              <p:spPr>
                <a:xfrm rot="1175139">
                  <a:off x="9122475" y="1553142"/>
                  <a:ext cx="169319" cy="97787"/>
                </a:xfrm>
                <a:custGeom>
                  <a:avLst/>
                  <a:gdLst>
                    <a:gd name="connsiteX0" fmla="*/ 259118 w 278459"/>
                    <a:gd name="connsiteY0" fmla="*/ 85932 h 175357"/>
                    <a:gd name="connsiteX1" fmla="*/ 252768 w 278459"/>
                    <a:gd name="connsiteY1" fmla="*/ 35132 h 175357"/>
                    <a:gd name="connsiteX2" fmla="*/ 176568 w 278459"/>
                    <a:gd name="connsiteY2" fmla="*/ 207 h 175357"/>
                    <a:gd name="connsiteX3" fmla="*/ 55918 w 278459"/>
                    <a:gd name="connsiteY3" fmla="*/ 51007 h 175357"/>
                    <a:gd name="connsiteX4" fmla="*/ 11468 w 278459"/>
                    <a:gd name="connsiteY4" fmla="*/ 174832 h 175357"/>
                    <a:gd name="connsiteX5" fmla="*/ 259118 w 278459"/>
                    <a:gd name="connsiteY5" fmla="*/ 85932 h 175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459" h="175357">
                      <a:moveTo>
                        <a:pt x="259118" y="85932"/>
                      </a:moveTo>
                      <a:cubicBezTo>
                        <a:pt x="299335" y="62649"/>
                        <a:pt x="266526" y="49420"/>
                        <a:pt x="252768" y="35132"/>
                      </a:cubicBezTo>
                      <a:cubicBezTo>
                        <a:pt x="239010" y="20844"/>
                        <a:pt x="209376" y="-2439"/>
                        <a:pt x="176568" y="207"/>
                      </a:cubicBezTo>
                      <a:cubicBezTo>
                        <a:pt x="143760" y="2853"/>
                        <a:pt x="83435" y="21903"/>
                        <a:pt x="55918" y="51007"/>
                      </a:cubicBezTo>
                      <a:cubicBezTo>
                        <a:pt x="28401" y="80111"/>
                        <a:pt x="-22928" y="167424"/>
                        <a:pt x="11468" y="174832"/>
                      </a:cubicBezTo>
                      <a:cubicBezTo>
                        <a:pt x="45864" y="182240"/>
                        <a:pt x="218901" y="109215"/>
                        <a:pt x="259118" y="85932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7" name="Forme libre : forme 1026">
                  <a:extLst>
                    <a:ext uri="{FF2B5EF4-FFF2-40B4-BE49-F238E27FC236}">
                      <a16:creationId xmlns:a16="http://schemas.microsoft.com/office/drawing/2014/main" id="{54671DE9-553D-C060-3480-2F5202421AD7}"/>
                    </a:ext>
                  </a:extLst>
                </p:cNvPr>
                <p:cNvSpPr/>
                <p:nvPr/>
              </p:nvSpPr>
              <p:spPr>
                <a:xfrm rot="10800000">
                  <a:off x="7858312" y="1778621"/>
                  <a:ext cx="660951" cy="794339"/>
                </a:xfrm>
                <a:custGeom>
                  <a:avLst/>
                  <a:gdLst>
                    <a:gd name="connsiteX0" fmla="*/ 672118 w 677624"/>
                    <a:gd name="connsiteY0" fmla="*/ 396551 h 856144"/>
                    <a:gd name="connsiteX1" fmla="*/ 626398 w 677624"/>
                    <a:gd name="connsiteY1" fmla="*/ 548951 h 856144"/>
                    <a:gd name="connsiteX2" fmla="*/ 458758 w 677624"/>
                    <a:gd name="connsiteY2" fmla="*/ 708971 h 856144"/>
                    <a:gd name="connsiteX3" fmla="*/ 184438 w 677624"/>
                    <a:gd name="connsiteY3" fmla="*/ 853751 h 856144"/>
                    <a:gd name="connsiteX4" fmla="*/ 115858 w 677624"/>
                    <a:gd name="connsiteY4" fmla="*/ 587051 h 856144"/>
                    <a:gd name="connsiteX5" fmla="*/ 1558 w 677624"/>
                    <a:gd name="connsiteY5" fmla="*/ 427031 h 856144"/>
                    <a:gd name="connsiteX6" fmla="*/ 85378 w 677624"/>
                    <a:gd name="connsiteY6" fmla="*/ 366071 h 856144"/>
                    <a:gd name="connsiteX7" fmla="*/ 519718 w 677624"/>
                    <a:gd name="connsiteY7" fmla="*/ 311 h 856144"/>
                    <a:gd name="connsiteX8" fmla="*/ 672118 w 677624"/>
                    <a:gd name="connsiteY8" fmla="*/ 396551 h 85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7624" h="856144">
                      <a:moveTo>
                        <a:pt x="672118" y="396551"/>
                      </a:moveTo>
                      <a:cubicBezTo>
                        <a:pt x="689898" y="487991"/>
                        <a:pt x="661958" y="496881"/>
                        <a:pt x="626398" y="548951"/>
                      </a:cubicBezTo>
                      <a:cubicBezTo>
                        <a:pt x="590838" y="601021"/>
                        <a:pt x="532418" y="658171"/>
                        <a:pt x="458758" y="708971"/>
                      </a:cubicBezTo>
                      <a:cubicBezTo>
                        <a:pt x="385098" y="759771"/>
                        <a:pt x="241588" y="874071"/>
                        <a:pt x="184438" y="853751"/>
                      </a:cubicBezTo>
                      <a:cubicBezTo>
                        <a:pt x="127288" y="833431"/>
                        <a:pt x="146338" y="658171"/>
                        <a:pt x="115858" y="587051"/>
                      </a:cubicBezTo>
                      <a:cubicBezTo>
                        <a:pt x="85378" y="515931"/>
                        <a:pt x="6638" y="463861"/>
                        <a:pt x="1558" y="427031"/>
                      </a:cubicBezTo>
                      <a:cubicBezTo>
                        <a:pt x="-3522" y="390201"/>
                        <a:pt x="-982" y="437191"/>
                        <a:pt x="85378" y="366071"/>
                      </a:cubicBezTo>
                      <a:cubicBezTo>
                        <a:pt x="171738" y="294951"/>
                        <a:pt x="416848" y="-11119"/>
                        <a:pt x="519718" y="311"/>
                      </a:cubicBezTo>
                      <a:cubicBezTo>
                        <a:pt x="622588" y="11741"/>
                        <a:pt x="654338" y="305111"/>
                        <a:pt x="672118" y="396551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8" name="Forme libre : forme 1027">
                  <a:extLst>
                    <a:ext uri="{FF2B5EF4-FFF2-40B4-BE49-F238E27FC236}">
                      <a16:creationId xmlns:a16="http://schemas.microsoft.com/office/drawing/2014/main" id="{5DDA5AE8-3682-65BD-E0AC-4C8763060DD4}"/>
                    </a:ext>
                  </a:extLst>
                </p:cNvPr>
                <p:cNvSpPr/>
                <p:nvPr/>
              </p:nvSpPr>
              <p:spPr>
                <a:xfrm>
                  <a:off x="7858474" y="2114272"/>
                  <a:ext cx="147732" cy="491394"/>
                </a:xfrm>
                <a:custGeom>
                  <a:avLst/>
                  <a:gdLst>
                    <a:gd name="connsiteX0" fmla="*/ 147712 w 147732"/>
                    <a:gd name="connsiteY0" fmla="*/ 457791 h 491394"/>
                    <a:gd name="connsiteX1" fmla="*/ 71512 w 147732"/>
                    <a:gd name="connsiteY1" fmla="*/ 396831 h 491394"/>
                    <a:gd name="connsiteX2" fmla="*/ 33412 w 147732"/>
                    <a:gd name="connsiteY2" fmla="*/ 130131 h 491394"/>
                    <a:gd name="connsiteX3" fmla="*/ 2932 w 147732"/>
                    <a:gd name="connsiteY3" fmla="*/ 591 h 491394"/>
                    <a:gd name="connsiteX4" fmla="*/ 2932 w 147732"/>
                    <a:gd name="connsiteY4" fmla="*/ 92031 h 491394"/>
                    <a:gd name="connsiteX5" fmla="*/ 18172 w 147732"/>
                    <a:gd name="connsiteY5" fmla="*/ 313011 h 491394"/>
                    <a:gd name="connsiteX6" fmla="*/ 63892 w 147732"/>
                    <a:gd name="connsiteY6" fmla="*/ 480651 h 491394"/>
                    <a:gd name="connsiteX7" fmla="*/ 147712 w 147732"/>
                    <a:gd name="connsiteY7" fmla="*/ 457791 h 491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732" h="491394">
                      <a:moveTo>
                        <a:pt x="147712" y="457791"/>
                      </a:moveTo>
                      <a:cubicBezTo>
                        <a:pt x="148982" y="443821"/>
                        <a:pt x="90562" y="451441"/>
                        <a:pt x="71512" y="396831"/>
                      </a:cubicBezTo>
                      <a:cubicBezTo>
                        <a:pt x="52462" y="342221"/>
                        <a:pt x="44842" y="196171"/>
                        <a:pt x="33412" y="130131"/>
                      </a:cubicBezTo>
                      <a:cubicBezTo>
                        <a:pt x="21982" y="64091"/>
                        <a:pt x="8012" y="6941"/>
                        <a:pt x="2932" y="591"/>
                      </a:cubicBezTo>
                      <a:cubicBezTo>
                        <a:pt x="-2148" y="-5759"/>
                        <a:pt x="392" y="39961"/>
                        <a:pt x="2932" y="92031"/>
                      </a:cubicBezTo>
                      <a:cubicBezTo>
                        <a:pt x="5472" y="144101"/>
                        <a:pt x="8012" y="248241"/>
                        <a:pt x="18172" y="313011"/>
                      </a:cubicBezTo>
                      <a:cubicBezTo>
                        <a:pt x="28332" y="377781"/>
                        <a:pt x="44842" y="451441"/>
                        <a:pt x="63892" y="480651"/>
                      </a:cubicBezTo>
                      <a:cubicBezTo>
                        <a:pt x="82942" y="509861"/>
                        <a:pt x="146442" y="471761"/>
                        <a:pt x="147712" y="4577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0" name="Forme libre : forme 1029">
                  <a:extLst>
                    <a:ext uri="{FF2B5EF4-FFF2-40B4-BE49-F238E27FC236}">
                      <a16:creationId xmlns:a16="http://schemas.microsoft.com/office/drawing/2014/main" id="{AC37FBAF-75D6-2136-9C34-A14979BEDAC5}"/>
                    </a:ext>
                  </a:extLst>
                </p:cNvPr>
                <p:cNvSpPr/>
                <p:nvPr/>
              </p:nvSpPr>
              <p:spPr>
                <a:xfrm>
                  <a:off x="9322183" y="1572993"/>
                  <a:ext cx="162602" cy="381801"/>
                </a:xfrm>
                <a:custGeom>
                  <a:avLst/>
                  <a:gdLst>
                    <a:gd name="connsiteX0" fmla="*/ 110319 w 120695"/>
                    <a:gd name="connsiteY0" fmla="*/ 202 h 76477"/>
                    <a:gd name="connsiteX1" fmla="*/ 781 w 120695"/>
                    <a:gd name="connsiteY1" fmla="*/ 33539 h 76477"/>
                    <a:gd name="connsiteX2" fmla="*/ 62694 w 120695"/>
                    <a:gd name="connsiteY2" fmla="*/ 57352 h 76477"/>
                    <a:gd name="connsiteX3" fmla="*/ 91269 w 120695"/>
                    <a:gd name="connsiteY3" fmla="*/ 76402 h 76477"/>
                    <a:gd name="connsiteX4" fmla="*/ 115081 w 120695"/>
                    <a:gd name="connsiteY4" fmla="*/ 50208 h 76477"/>
                    <a:gd name="connsiteX5" fmla="*/ 110319 w 120695"/>
                    <a:gd name="connsiteY5" fmla="*/ 202 h 76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0695" h="76477">
                      <a:moveTo>
                        <a:pt x="110319" y="202"/>
                      </a:moveTo>
                      <a:cubicBezTo>
                        <a:pt x="91269" y="-2576"/>
                        <a:pt x="8718" y="24014"/>
                        <a:pt x="781" y="33539"/>
                      </a:cubicBezTo>
                      <a:cubicBezTo>
                        <a:pt x="-7156" y="43064"/>
                        <a:pt x="47613" y="50208"/>
                        <a:pt x="62694" y="57352"/>
                      </a:cubicBezTo>
                      <a:cubicBezTo>
                        <a:pt x="77775" y="64496"/>
                        <a:pt x="82538" y="77593"/>
                        <a:pt x="91269" y="76402"/>
                      </a:cubicBezTo>
                      <a:cubicBezTo>
                        <a:pt x="100000" y="75211"/>
                        <a:pt x="113494" y="63305"/>
                        <a:pt x="115081" y="50208"/>
                      </a:cubicBezTo>
                      <a:cubicBezTo>
                        <a:pt x="116668" y="37111"/>
                        <a:pt x="129369" y="2980"/>
                        <a:pt x="110319" y="2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9" name="Forme libre : forme 1028">
                  <a:extLst>
                    <a:ext uri="{FF2B5EF4-FFF2-40B4-BE49-F238E27FC236}">
                      <a16:creationId xmlns:a16="http://schemas.microsoft.com/office/drawing/2014/main" id="{76E1D35A-7612-AA96-92D2-718FBBB6A0A1}"/>
                    </a:ext>
                  </a:extLst>
                </p:cNvPr>
                <p:cNvSpPr/>
                <p:nvPr/>
              </p:nvSpPr>
              <p:spPr>
                <a:xfrm rot="1175139">
                  <a:off x="9398124" y="1537454"/>
                  <a:ext cx="75723" cy="97787"/>
                </a:xfrm>
                <a:custGeom>
                  <a:avLst/>
                  <a:gdLst>
                    <a:gd name="connsiteX0" fmla="*/ 259118 w 278459"/>
                    <a:gd name="connsiteY0" fmla="*/ 85932 h 175357"/>
                    <a:gd name="connsiteX1" fmla="*/ 252768 w 278459"/>
                    <a:gd name="connsiteY1" fmla="*/ 35132 h 175357"/>
                    <a:gd name="connsiteX2" fmla="*/ 176568 w 278459"/>
                    <a:gd name="connsiteY2" fmla="*/ 207 h 175357"/>
                    <a:gd name="connsiteX3" fmla="*/ 55918 w 278459"/>
                    <a:gd name="connsiteY3" fmla="*/ 51007 h 175357"/>
                    <a:gd name="connsiteX4" fmla="*/ 11468 w 278459"/>
                    <a:gd name="connsiteY4" fmla="*/ 174832 h 175357"/>
                    <a:gd name="connsiteX5" fmla="*/ 259118 w 278459"/>
                    <a:gd name="connsiteY5" fmla="*/ 85932 h 175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459" h="175357">
                      <a:moveTo>
                        <a:pt x="259118" y="85932"/>
                      </a:moveTo>
                      <a:cubicBezTo>
                        <a:pt x="299335" y="62649"/>
                        <a:pt x="266526" y="49420"/>
                        <a:pt x="252768" y="35132"/>
                      </a:cubicBezTo>
                      <a:cubicBezTo>
                        <a:pt x="239010" y="20844"/>
                        <a:pt x="209376" y="-2439"/>
                        <a:pt x="176568" y="207"/>
                      </a:cubicBezTo>
                      <a:cubicBezTo>
                        <a:pt x="143760" y="2853"/>
                        <a:pt x="83435" y="21903"/>
                        <a:pt x="55918" y="51007"/>
                      </a:cubicBezTo>
                      <a:cubicBezTo>
                        <a:pt x="28401" y="80111"/>
                        <a:pt x="-22928" y="167424"/>
                        <a:pt x="11468" y="174832"/>
                      </a:cubicBezTo>
                      <a:cubicBezTo>
                        <a:pt x="45864" y="182240"/>
                        <a:pt x="218901" y="109215"/>
                        <a:pt x="259118" y="85932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" name="Forme libre : forme 147">
                  <a:extLst>
                    <a:ext uri="{FF2B5EF4-FFF2-40B4-BE49-F238E27FC236}">
                      <a16:creationId xmlns:a16="http://schemas.microsoft.com/office/drawing/2014/main" id="{64C5F2B0-58E3-F204-13F1-28701CE012A2}"/>
                    </a:ext>
                  </a:extLst>
                </p:cNvPr>
                <p:cNvSpPr/>
                <p:nvPr/>
              </p:nvSpPr>
              <p:spPr>
                <a:xfrm rot="1213358">
                  <a:off x="9265717" y="1660932"/>
                  <a:ext cx="276270" cy="163687"/>
                </a:xfrm>
                <a:custGeom>
                  <a:avLst/>
                  <a:gdLst>
                    <a:gd name="connsiteX0" fmla="*/ 202546 w 545513"/>
                    <a:gd name="connsiteY0" fmla="*/ 2054 h 293532"/>
                    <a:gd name="connsiteX1" fmla="*/ 323 w 545513"/>
                    <a:gd name="connsiteY1" fmla="*/ 169108 h 293532"/>
                    <a:gd name="connsiteX2" fmla="*/ 246508 w 545513"/>
                    <a:gd name="connsiteY2" fmla="*/ 292200 h 293532"/>
                    <a:gd name="connsiteX3" fmla="*/ 545446 w 545513"/>
                    <a:gd name="connsiteY3" fmla="*/ 89977 h 293532"/>
                    <a:gd name="connsiteX4" fmla="*/ 202546 w 545513"/>
                    <a:gd name="connsiteY4" fmla="*/ 2054 h 29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513" h="293532">
                      <a:moveTo>
                        <a:pt x="202546" y="2054"/>
                      </a:moveTo>
                      <a:cubicBezTo>
                        <a:pt x="111692" y="15242"/>
                        <a:pt x="-7004" y="120750"/>
                        <a:pt x="323" y="169108"/>
                      </a:cubicBezTo>
                      <a:cubicBezTo>
                        <a:pt x="7650" y="217466"/>
                        <a:pt x="155654" y="305388"/>
                        <a:pt x="246508" y="292200"/>
                      </a:cubicBezTo>
                      <a:cubicBezTo>
                        <a:pt x="337362" y="279012"/>
                        <a:pt x="549842" y="138335"/>
                        <a:pt x="545446" y="89977"/>
                      </a:cubicBezTo>
                      <a:cubicBezTo>
                        <a:pt x="541050" y="41619"/>
                        <a:pt x="293400" y="-11134"/>
                        <a:pt x="202546" y="2054"/>
                      </a:cubicBezTo>
                      <a:close/>
                    </a:path>
                  </a:pathLst>
                </a:custGeom>
                <a:solidFill>
                  <a:srgbClr val="FFD966"/>
                </a:solidFill>
                <a:ln>
                  <a:solidFill>
                    <a:srgbClr val="FFD9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32" name="Forme libre : forme 1031">
                <a:extLst>
                  <a:ext uri="{FF2B5EF4-FFF2-40B4-BE49-F238E27FC236}">
                    <a16:creationId xmlns:a16="http://schemas.microsoft.com/office/drawing/2014/main" id="{F213AB7F-5337-FC2A-DC0C-06079C053A75}"/>
                  </a:ext>
                </a:extLst>
              </p:cNvPr>
              <p:cNvSpPr/>
              <p:nvPr/>
            </p:nvSpPr>
            <p:spPr>
              <a:xfrm>
                <a:off x="8829004" y="1153506"/>
                <a:ext cx="914902" cy="186699"/>
              </a:xfrm>
              <a:custGeom>
                <a:avLst/>
                <a:gdLst>
                  <a:gd name="connsiteX0" fmla="*/ 65091 w 914902"/>
                  <a:gd name="connsiteY0" fmla="*/ 1827 h 186699"/>
                  <a:gd name="connsiteX1" fmla="*/ 617541 w 914902"/>
                  <a:gd name="connsiteY1" fmla="*/ 109777 h 186699"/>
                  <a:gd name="connsiteX2" fmla="*/ 896941 w 914902"/>
                  <a:gd name="connsiteY2" fmla="*/ 65327 h 186699"/>
                  <a:gd name="connsiteX3" fmla="*/ 865191 w 914902"/>
                  <a:gd name="connsiteY3" fmla="*/ 135177 h 186699"/>
                  <a:gd name="connsiteX4" fmla="*/ 687391 w 914902"/>
                  <a:gd name="connsiteY4" fmla="*/ 185977 h 186699"/>
                  <a:gd name="connsiteX5" fmla="*/ 223841 w 914902"/>
                  <a:gd name="connsiteY5" fmla="*/ 97077 h 186699"/>
                  <a:gd name="connsiteX6" fmla="*/ 26991 w 914902"/>
                  <a:gd name="connsiteY6" fmla="*/ 46277 h 186699"/>
                  <a:gd name="connsiteX7" fmla="*/ 65091 w 914902"/>
                  <a:gd name="connsiteY7" fmla="*/ 1827 h 18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902" h="186699">
                    <a:moveTo>
                      <a:pt x="65091" y="1827"/>
                    </a:moveTo>
                    <a:cubicBezTo>
                      <a:pt x="163516" y="12410"/>
                      <a:pt x="478899" y="99194"/>
                      <a:pt x="617541" y="109777"/>
                    </a:cubicBezTo>
                    <a:cubicBezTo>
                      <a:pt x="756183" y="120360"/>
                      <a:pt x="855666" y="61094"/>
                      <a:pt x="896941" y="65327"/>
                    </a:cubicBezTo>
                    <a:cubicBezTo>
                      <a:pt x="938216" y="69560"/>
                      <a:pt x="900116" y="115069"/>
                      <a:pt x="865191" y="135177"/>
                    </a:cubicBezTo>
                    <a:cubicBezTo>
                      <a:pt x="830266" y="155285"/>
                      <a:pt x="794283" y="192327"/>
                      <a:pt x="687391" y="185977"/>
                    </a:cubicBezTo>
                    <a:cubicBezTo>
                      <a:pt x="580499" y="179627"/>
                      <a:pt x="333908" y="120360"/>
                      <a:pt x="223841" y="97077"/>
                    </a:cubicBezTo>
                    <a:cubicBezTo>
                      <a:pt x="113774" y="73794"/>
                      <a:pt x="51333" y="63210"/>
                      <a:pt x="26991" y="46277"/>
                    </a:cubicBezTo>
                    <a:cubicBezTo>
                      <a:pt x="2649" y="29344"/>
                      <a:pt x="-33334" y="-8756"/>
                      <a:pt x="65091" y="18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4" name="Forme libre : forme 1033">
                <a:extLst>
                  <a:ext uri="{FF2B5EF4-FFF2-40B4-BE49-F238E27FC236}">
                    <a16:creationId xmlns:a16="http://schemas.microsoft.com/office/drawing/2014/main" id="{1801B465-7BA8-7F03-E90E-4EA7C448FDF4}"/>
                  </a:ext>
                </a:extLst>
              </p:cNvPr>
              <p:cNvSpPr/>
              <p:nvPr/>
            </p:nvSpPr>
            <p:spPr>
              <a:xfrm rot="215545">
                <a:off x="9613107" y="1730218"/>
                <a:ext cx="125660" cy="49150"/>
              </a:xfrm>
              <a:custGeom>
                <a:avLst/>
                <a:gdLst>
                  <a:gd name="connsiteX0" fmla="*/ 109664 w 109731"/>
                  <a:gd name="connsiteY0" fmla="*/ 52852 h 53181"/>
                  <a:gd name="connsiteX1" fmla="*/ 38226 w 109731"/>
                  <a:gd name="connsiteY1" fmla="*/ 31421 h 53181"/>
                  <a:gd name="connsiteX2" fmla="*/ 126 w 109731"/>
                  <a:gd name="connsiteY2" fmla="*/ 464 h 53181"/>
                  <a:gd name="connsiteX3" fmla="*/ 50132 w 109731"/>
                  <a:gd name="connsiteY3" fmla="*/ 14752 h 53181"/>
                  <a:gd name="connsiteX4" fmla="*/ 109664 w 109731"/>
                  <a:gd name="connsiteY4" fmla="*/ 52852 h 5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731" h="53181">
                    <a:moveTo>
                      <a:pt x="109664" y="52852"/>
                    </a:moveTo>
                    <a:cubicBezTo>
                      <a:pt x="107680" y="55630"/>
                      <a:pt x="56482" y="40152"/>
                      <a:pt x="38226" y="31421"/>
                    </a:cubicBezTo>
                    <a:cubicBezTo>
                      <a:pt x="19970" y="22690"/>
                      <a:pt x="-1858" y="3242"/>
                      <a:pt x="126" y="464"/>
                    </a:cubicBezTo>
                    <a:cubicBezTo>
                      <a:pt x="2110" y="-2314"/>
                      <a:pt x="30685" y="8005"/>
                      <a:pt x="50132" y="14752"/>
                    </a:cubicBezTo>
                    <a:cubicBezTo>
                      <a:pt x="69579" y="21499"/>
                      <a:pt x="111648" y="50074"/>
                      <a:pt x="109664" y="5285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DB748DEE-998A-B686-7392-DECB5889D7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1212" y="1620757"/>
              <a:ext cx="2989877" cy="2902097"/>
              <a:chOff x="7480981" y="1713348"/>
              <a:chExt cx="1710842" cy="1660613"/>
            </a:xfrm>
          </p:grpSpPr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F0E297C5-A5F3-DF66-FF59-0EA25B1D939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183669">
                <a:off x="7851704" y="2222763"/>
                <a:ext cx="703982" cy="1033518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B5120B67-B320-98C0-AE6E-380D087D230B}"/>
                  </a:ext>
                </a:extLst>
              </p:cNvPr>
              <p:cNvGrpSpPr/>
              <p:nvPr/>
            </p:nvGrpSpPr>
            <p:grpSpPr>
              <a:xfrm>
                <a:off x="7480981" y="1713348"/>
                <a:ext cx="646012" cy="857701"/>
                <a:chOff x="3395510" y="1273902"/>
                <a:chExt cx="742284" cy="1047500"/>
              </a:xfrm>
            </p:grpSpPr>
            <p:sp>
              <p:nvSpPr>
                <p:cNvPr id="119" name="Forme libre : forme 118">
                  <a:extLst>
                    <a:ext uri="{FF2B5EF4-FFF2-40B4-BE49-F238E27FC236}">
                      <a16:creationId xmlns:a16="http://schemas.microsoft.com/office/drawing/2014/main" id="{E59A9806-5FAE-BC3B-E38F-13C81F015FC6}"/>
                    </a:ext>
                  </a:extLst>
                </p:cNvPr>
                <p:cNvSpPr/>
                <p:nvPr/>
              </p:nvSpPr>
              <p:spPr>
                <a:xfrm>
                  <a:off x="3395510" y="1273902"/>
                  <a:ext cx="742284" cy="1047500"/>
                </a:xfrm>
                <a:custGeom>
                  <a:avLst/>
                  <a:gdLst>
                    <a:gd name="connsiteX0" fmla="*/ 715721 w 742284"/>
                    <a:gd name="connsiteY0" fmla="*/ 872842 h 1047500"/>
                    <a:gd name="connsiteX1" fmla="*/ 639521 w 742284"/>
                    <a:gd name="connsiteY1" fmla="*/ 560422 h 1047500"/>
                    <a:gd name="connsiteX2" fmla="*/ 296621 w 742284"/>
                    <a:gd name="connsiteY2" fmla="*/ 194662 h 1047500"/>
                    <a:gd name="connsiteX3" fmla="*/ 14681 w 742284"/>
                    <a:gd name="connsiteY3" fmla="*/ 19402 h 1047500"/>
                    <a:gd name="connsiteX4" fmla="*/ 60401 w 742284"/>
                    <a:gd name="connsiteY4" fmla="*/ 644242 h 1047500"/>
                    <a:gd name="connsiteX5" fmla="*/ 235661 w 742284"/>
                    <a:gd name="connsiteY5" fmla="*/ 1040482 h 1047500"/>
                    <a:gd name="connsiteX6" fmla="*/ 715721 w 742284"/>
                    <a:gd name="connsiteY6" fmla="*/ 872842 h 104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2284" h="1047500">
                      <a:moveTo>
                        <a:pt x="715721" y="872842"/>
                      </a:moveTo>
                      <a:cubicBezTo>
                        <a:pt x="783031" y="792832"/>
                        <a:pt x="709371" y="673452"/>
                        <a:pt x="639521" y="560422"/>
                      </a:cubicBezTo>
                      <a:cubicBezTo>
                        <a:pt x="569671" y="447392"/>
                        <a:pt x="400761" y="284832"/>
                        <a:pt x="296621" y="194662"/>
                      </a:cubicBezTo>
                      <a:cubicBezTo>
                        <a:pt x="192481" y="104492"/>
                        <a:pt x="54051" y="-55528"/>
                        <a:pt x="14681" y="19402"/>
                      </a:cubicBezTo>
                      <a:cubicBezTo>
                        <a:pt x="-24689" y="94332"/>
                        <a:pt x="23571" y="474062"/>
                        <a:pt x="60401" y="644242"/>
                      </a:cubicBezTo>
                      <a:cubicBezTo>
                        <a:pt x="97231" y="814422"/>
                        <a:pt x="126441" y="1002382"/>
                        <a:pt x="235661" y="1040482"/>
                      </a:cubicBezTo>
                      <a:cubicBezTo>
                        <a:pt x="344881" y="1078582"/>
                        <a:pt x="648411" y="952852"/>
                        <a:pt x="715721" y="8728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Forme libre : forme 119">
                  <a:extLst>
                    <a:ext uri="{FF2B5EF4-FFF2-40B4-BE49-F238E27FC236}">
                      <a16:creationId xmlns:a16="http://schemas.microsoft.com/office/drawing/2014/main" id="{724A20B0-4BC8-DFF7-14D4-EE3773991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14122" y="1685277"/>
                  <a:ext cx="277613" cy="391763"/>
                </a:xfrm>
                <a:custGeom>
                  <a:avLst/>
                  <a:gdLst>
                    <a:gd name="connsiteX0" fmla="*/ 715721 w 742284"/>
                    <a:gd name="connsiteY0" fmla="*/ 872842 h 1047500"/>
                    <a:gd name="connsiteX1" fmla="*/ 639521 w 742284"/>
                    <a:gd name="connsiteY1" fmla="*/ 560422 h 1047500"/>
                    <a:gd name="connsiteX2" fmla="*/ 296621 w 742284"/>
                    <a:gd name="connsiteY2" fmla="*/ 194662 h 1047500"/>
                    <a:gd name="connsiteX3" fmla="*/ 14681 w 742284"/>
                    <a:gd name="connsiteY3" fmla="*/ 19402 h 1047500"/>
                    <a:gd name="connsiteX4" fmla="*/ 60401 w 742284"/>
                    <a:gd name="connsiteY4" fmla="*/ 644242 h 1047500"/>
                    <a:gd name="connsiteX5" fmla="*/ 235661 w 742284"/>
                    <a:gd name="connsiteY5" fmla="*/ 1040482 h 1047500"/>
                    <a:gd name="connsiteX6" fmla="*/ 715721 w 742284"/>
                    <a:gd name="connsiteY6" fmla="*/ 872842 h 104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2284" h="1047500">
                      <a:moveTo>
                        <a:pt x="715721" y="872842"/>
                      </a:moveTo>
                      <a:cubicBezTo>
                        <a:pt x="783031" y="792832"/>
                        <a:pt x="709371" y="673452"/>
                        <a:pt x="639521" y="560422"/>
                      </a:cubicBezTo>
                      <a:cubicBezTo>
                        <a:pt x="569671" y="447392"/>
                        <a:pt x="400761" y="284832"/>
                        <a:pt x="296621" y="194662"/>
                      </a:cubicBezTo>
                      <a:cubicBezTo>
                        <a:pt x="192481" y="104492"/>
                        <a:pt x="54051" y="-55528"/>
                        <a:pt x="14681" y="19402"/>
                      </a:cubicBezTo>
                      <a:cubicBezTo>
                        <a:pt x="-24689" y="94332"/>
                        <a:pt x="23571" y="474062"/>
                        <a:pt x="60401" y="644242"/>
                      </a:cubicBezTo>
                      <a:cubicBezTo>
                        <a:pt x="97231" y="814422"/>
                        <a:pt x="126441" y="1002382"/>
                        <a:pt x="235661" y="1040482"/>
                      </a:cubicBezTo>
                      <a:cubicBezTo>
                        <a:pt x="344881" y="1078582"/>
                        <a:pt x="648411" y="952852"/>
                        <a:pt x="715721" y="872842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207EBA1F-EB0A-AA7D-D8FD-0E0A0E5DEB6A}"/>
                  </a:ext>
                </a:extLst>
              </p:cNvPr>
              <p:cNvGrpSpPr/>
              <p:nvPr/>
            </p:nvGrpSpPr>
            <p:grpSpPr>
              <a:xfrm rot="3134626">
                <a:off x="8434679" y="1799723"/>
                <a:ext cx="613774" cy="900514"/>
                <a:chOff x="3395510" y="1273902"/>
                <a:chExt cx="742284" cy="1047500"/>
              </a:xfrm>
            </p:grpSpPr>
            <p:sp>
              <p:nvSpPr>
                <p:cNvPr id="123" name="Forme libre : forme 122">
                  <a:extLst>
                    <a:ext uri="{FF2B5EF4-FFF2-40B4-BE49-F238E27FC236}">
                      <a16:creationId xmlns:a16="http://schemas.microsoft.com/office/drawing/2014/main" id="{56F3BC60-9789-7825-9AA9-2737ACD5521D}"/>
                    </a:ext>
                  </a:extLst>
                </p:cNvPr>
                <p:cNvSpPr/>
                <p:nvPr/>
              </p:nvSpPr>
              <p:spPr>
                <a:xfrm>
                  <a:off x="3395510" y="1273902"/>
                  <a:ext cx="742284" cy="1047500"/>
                </a:xfrm>
                <a:custGeom>
                  <a:avLst/>
                  <a:gdLst>
                    <a:gd name="connsiteX0" fmla="*/ 715721 w 742284"/>
                    <a:gd name="connsiteY0" fmla="*/ 872842 h 1047500"/>
                    <a:gd name="connsiteX1" fmla="*/ 639521 w 742284"/>
                    <a:gd name="connsiteY1" fmla="*/ 560422 h 1047500"/>
                    <a:gd name="connsiteX2" fmla="*/ 296621 w 742284"/>
                    <a:gd name="connsiteY2" fmla="*/ 194662 h 1047500"/>
                    <a:gd name="connsiteX3" fmla="*/ 14681 w 742284"/>
                    <a:gd name="connsiteY3" fmla="*/ 19402 h 1047500"/>
                    <a:gd name="connsiteX4" fmla="*/ 60401 w 742284"/>
                    <a:gd name="connsiteY4" fmla="*/ 644242 h 1047500"/>
                    <a:gd name="connsiteX5" fmla="*/ 235661 w 742284"/>
                    <a:gd name="connsiteY5" fmla="*/ 1040482 h 1047500"/>
                    <a:gd name="connsiteX6" fmla="*/ 715721 w 742284"/>
                    <a:gd name="connsiteY6" fmla="*/ 872842 h 104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2284" h="1047500">
                      <a:moveTo>
                        <a:pt x="715721" y="872842"/>
                      </a:moveTo>
                      <a:cubicBezTo>
                        <a:pt x="783031" y="792832"/>
                        <a:pt x="709371" y="673452"/>
                        <a:pt x="639521" y="560422"/>
                      </a:cubicBezTo>
                      <a:cubicBezTo>
                        <a:pt x="569671" y="447392"/>
                        <a:pt x="400761" y="284832"/>
                        <a:pt x="296621" y="194662"/>
                      </a:cubicBezTo>
                      <a:cubicBezTo>
                        <a:pt x="192481" y="104492"/>
                        <a:pt x="54051" y="-55528"/>
                        <a:pt x="14681" y="19402"/>
                      </a:cubicBezTo>
                      <a:cubicBezTo>
                        <a:pt x="-24689" y="94332"/>
                        <a:pt x="23571" y="474062"/>
                        <a:pt x="60401" y="644242"/>
                      </a:cubicBezTo>
                      <a:cubicBezTo>
                        <a:pt x="97231" y="814422"/>
                        <a:pt x="126441" y="1002382"/>
                        <a:pt x="235661" y="1040482"/>
                      </a:cubicBezTo>
                      <a:cubicBezTo>
                        <a:pt x="344881" y="1078582"/>
                        <a:pt x="648411" y="952852"/>
                        <a:pt x="715721" y="8728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" name="Forme libre : forme 123">
                  <a:extLst>
                    <a:ext uri="{FF2B5EF4-FFF2-40B4-BE49-F238E27FC236}">
                      <a16:creationId xmlns:a16="http://schemas.microsoft.com/office/drawing/2014/main" id="{32C47C48-2D3A-8CD6-A891-E2FB63AF07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81611" y="1606399"/>
                  <a:ext cx="277613" cy="391763"/>
                </a:xfrm>
                <a:custGeom>
                  <a:avLst/>
                  <a:gdLst>
                    <a:gd name="connsiteX0" fmla="*/ 715721 w 742284"/>
                    <a:gd name="connsiteY0" fmla="*/ 872842 h 1047500"/>
                    <a:gd name="connsiteX1" fmla="*/ 639521 w 742284"/>
                    <a:gd name="connsiteY1" fmla="*/ 560422 h 1047500"/>
                    <a:gd name="connsiteX2" fmla="*/ 296621 w 742284"/>
                    <a:gd name="connsiteY2" fmla="*/ 194662 h 1047500"/>
                    <a:gd name="connsiteX3" fmla="*/ 14681 w 742284"/>
                    <a:gd name="connsiteY3" fmla="*/ 19402 h 1047500"/>
                    <a:gd name="connsiteX4" fmla="*/ 60401 w 742284"/>
                    <a:gd name="connsiteY4" fmla="*/ 644242 h 1047500"/>
                    <a:gd name="connsiteX5" fmla="*/ 235661 w 742284"/>
                    <a:gd name="connsiteY5" fmla="*/ 1040482 h 1047500"/>
                    <a:gd name="connsiteX6" fmla="*/ 715721 w 742284"/>
                    <a:gd name="connsiteY6" fmla="*/ 872842 h 104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2284" h="1047500">
                      <a:moveTo>
                        <a:pt x="715721" y="872842"/>
                      </a:moveTo>
                      <a:cubicBezTo>
                        <a:pt x="783031" y="792832"/>
                        <a:pt x="709371" y="673452"/>
                        <a:pt x="639521" y="560422"/>
                      </a:cubicBezTo>
                      <a:cubicBezTo>
                        <a:pt x="569671" y="447392"/>
                        <a:pt x="400761" y="284832"/>
                        <a:pt x="296621" y="194662"/>
                      </a:cubicBezTo>
                      <a:cubicBezTo>
                        <a:pt x="192481" y="104492"/>
                        <a:pt x="54051" y="-55528"/>
                        <a:pt x="14681" y="19402"/>
                      </a:cubicBezTo>
                      <a:cubicBezTo>
                        <a:pt x="-24689" y="94332"/>
                        <a:pt x="23571" y="474062"/>
                        <a:pt x="60401" y="644242"/>
                      </a:cubicBezTo>
                      <a:cubicBezTo>
                        <a:pt x="97231" y="814422"/>
                        <a:pt x="126441" y="1002382"/>
                        <a:pt x="235661" y="1040482"/>
                      </a:cubicBezTo>
                      <a:cubicBezTo>
                        <a:pt x="344881" y="1078582"/>
                        <a:pt x="648411" y="952852"/>
                        <a:pt x="715721" y="872842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4B480DF5-CA23-C0D3-A5FF-06571760F1B9}"/>
                  </a:ext>
                </a:extLst>
              </p:cNvPr>
              <p:cNvGrpSpPr/>
              <p:nvPr/>
            </p:nvGrpSpPr>
            <p:grpSpPr>
              <a:xfrm>
                <a:off x="7514090" y="2417572"/>
                <a:ext cx="1227071" cy="956389"/>
                <a:chOff x="3427555" y="2190125"/>
                <a:chExt cx="1227071" cy="956389"/>
              </a:xfrm>
            </p:grpSpPr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5B94D607-A88F-44E4-7E55-C149997061F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743864" y="2834896"/>
                  <a:ext cx="541348" cy="288067"/>
                  <a:chOff x="4180393" y="2971971"/>
                  <a:chExt cx="603275" cy="321020"/>
                </a:xfrm>
              </p:grpSpPr>
              <p:sp>
                <p:nvSpPr>
                  <p:cNvPr id="130" name="Forme libre : forme 129">
                    <a:extLst>
                      <a:ext uri="{FF2B5EF4-FFF2-40B4-BE49-F238E27FC236}">
                        <a16:creationId xmlns:a16="http://schemas.microsoft.com/office/drawing/2014/main" id="{5B801508-E8F2-246C-3EA2-61AD3C8972BB}"/>
                      </a:ext>
                    </a:extLst>
                  </p:cNvPr>
                  <p:cNvSpPr/>
                  <p:nvPr/>
                </p:nvSpPr>
                <p:spPr>
                  <a:xfrm rot="20603376">
                    <a:off x="4180393" y="2971971"/>
                    <a:ext cx="603275" cy="321020"/>
                  </a:xfrm>
                  <a:custGeom>
                    <a:avLst/>
                    <a:gdLst>
                      <a:gd name="connsiteX0" fmla="*/ 586254 w 603275"/>
                      <a:gd name="connsiteY0" fmla="*/ 46616 h 321020"/>
                      <a:gd name="connsiteX1" fmla="*/ 433854 w 603275"/>
                      <a:gd name="connsiteY1" fmla="*/ 896 h 321020"/>
                      <a:gd name="connsiteX2" fmla="*/ 273834 w 603275"/>
                      <a:gd name="connsiteY2" fmla="*/ 54236 h 321020"/>
                      <a:gd name="connsiteX3" fmla="*/ 7134 w 603275"/>
                      <a:gd name="connsiteY3" fmla="*/ 320936 h 321020"/>
                      <a:gd name="connsiteX4" fmla="*/ 586254 w 603275"/>
                      <a:gd name="connsiteY4" fmla="*/ 46616 h 321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3275" h="321020">
                        <a:moveTo>
                          <a:pt x="586254" y="46616"/>
                        </a:moveTo>
                        <a:cubicBezTo>
                          <a:pt x="657374" y="-6724"/>
                          <a:pt x="485924" y="-374"/>
                          <a:pt x="433854" y="896"/>
                        </a:cubicBezTo>
                        <a:cubicBezTo>
                          <a:pt x="381784" y="2166"/>
                          <a:pt x="344954" y="896"/>
                          <a:pt x="273834" y="54236"/>
                        </a:cubicBezTo>
                        <a:cubicBezTo>
                          <a:pt x="202714" y="107576"/>
                          <a:pt x="-44936" y="315856"/>
                          <a:pt x="7134" y="320936"/>
                        </a:cubicBezTo>
                        <a:cubicBezTo>
                          <a:pt x="59204" y="326016"/>
                          <a:pt x="515134" y="99956"/>
                          <a:pt x="586254" y="4661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1" name="Forme libre : forme 130">
                    <a:extLst>
                      <a:ext uri="{FF2B5EF4-FFF2-40B4-BE49-F238E27FC236}">
                        <a16:creationId xmlns:a16="http://schemas.microsoft.com/office/drawing/2014/main" id="{754F6826-8CDE-F287-BA18-CDF81A7F55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03376">
                    <a:off x="4307630" y="3007563"/>
                    <a:ext cx="348689" cy="185548"/>
                  </a:xfrm>
                  <a:custGeom>
                    <a:avLst/>
                    <a:gdLst>
                      <a:gd name="connsiteX0" fmla="*/ 586254 w 603275"/>
                      <a:gd name="connsiteY0" fmla="*/ 46616 h 321020"/>
                      <a:gd name="connsiteX1" fmla="*/ 433854 w 603275"/>
                      <a:gd name="connsiteY1" fmla="*/ 896 h 321020"/>
                      <a:gd name="connsiteX2" fmla="*/ 273834 w 603275"/>
                      <a:gd name="connsiteY2" fmla="*/ 54236 h 321020"/>
                      <a:gd name="connsiteX3" fmla="*/ 7134 w 603275"/>
                      <a:gd name="connsiteY3" fmla="*/ 320936 h 321020"/>
                      <a:gd name="connsiteX4" fmla="*/ 586254 w 603275"/>
                      <a:gd name="connsiteY4" fmla="*/ 46616 h 321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3275" h="321020">
                        <a:moveTo>
                          <a:pt x="586254" y="46616"/>
                        </a:moveTo>
                        <a:cubicBezTo>
                          <a:pt x="657374" y="-6724"/>
                          <a:pt x="485924" y="-374"/>
                          <a:pt x="433854" y="896"/>
                        </a:cubicBezTo>
                        <a:cubicBezTo>
                          <a:pt x="381784" y="2166"/>
                          <a:pt x="344954" y="896"/>
                          <a:pt x="273834" y="54236"/>
                        </a:cubicBezTo>
                        <a:cubicBezTo>
                          <a:pt x="202714" y="107576"/>
                          <a:pt x="-44936" y="315856"/>
                          <a:pt x="7134" y="320936"/>
                        </a:cubicBezTo>
                        <a:cubicBezTo>
                          <a:pt x="59204" y="326016"/>
                          <a:pt x="515134" y="99956"/>
                          <a:pt x="586254" y="4661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2" name="Forme libre : forme 131">
                    <a:extLst>
                      <a:ext uri="{FF2B5EF4-FFF2-40B4-BE49-F238E27FC236}">
                        <a16:creationId xmlns:a16="http://schemas.microsoft.com/office/drawing/2014/main" id="{73E325FE-97AA-53EB-744F-7743B52EE4F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20601797">
                    <a:off x="4417380" y="2993927"/>
                    <a:ext cx="182476" cy="119523"/>
                  </a:xfrm>
                  <a:custGeom>
                    <a:avLst/>
                    <a:gdLst>
                      <a:gd name="connsiteX0" fmla="*/ 291510 w 371012"/>
                      <a:gd name="connsiteY0" fmla="*/ 32689 h 379547"/>
                      <a:gd name="connsiteX1" fmla="*/ 9570 w 371012"/>
                      <a:gd name="connsiteY1" fmla="*/ 337489 h 379547"/>
                      <a:gd name="connsiteX2" fmla="*/ 93390 w 371012"/>
                      <a:gd name="connsiteY2" fmla="*/ 345109 h 379547"/>
                      <a:gd name="connsiteX3" fmla="*/ 360090 w 371012"/>
                      <a:gd name="connsiteY3" fmla="*/ 40309 h 379547"/>
                      <a:gd name="connsiteX4" fmla="*/ 291510 w 371012"/>
                      <a:gd name="connsiteY4" fmla="*/ 32689 h 379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1012" h="379547">
                        <a:moveTo>
                          <a:pt x="291510" y="32689"/>
                        </a:moveTo>
                        <a:cubicBezTo>
                          <a:pt x="233090" y="82219"/>
                          <a:pt x="42590" y="285419"/>
                          <a:pt x="9570" y="337489"/>
                        </a:cubicBezTo>
                        <a:cubicBezTo>
                          <a:pt x="-23450" y="389559"/>
                          <a:pt x="34970" y="394639"/>
                          <a:pt x="93390" y="345109"/>
                        </a:cubicBezTo>
                        <a:cubicBezTo>
                          <a:pt x="151810" y="295579"/>
                          <a:pt x="328340" y="87299"/>
                          <a:pt x="360090" y="40309"/>
                        </a:cubicBezTo>
                        <a:cubicBezTo>
                          <a:pt x="391840" y="-6681"/>
                          <a:pt x="349930" y="-16841"/>
                          <a:pt x="291510" y="32689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18" name="Groupe 117">
                  <a:extLst>
                    <a:ext uri="{FF2B5EF4-FFF2-40B4-BE49-F238E27FC236}">
                      <a16:creationId xmlns:a16="http://schemas.microsoft.com/office/drawing/2014/main" id="{F8E55C22-4C83-EA7A-C90F-0E473723C7E1}"/>
                    </a:ext>
                  </a:extLst>
                </p:cNvPr>
                <p:cNvGrpSpPr/>
                <p:nvPr/>
              </p:nvGrpSpPr>
              <p:grpSpPr>
                <a:xfrm>
                  <a:off x="3427555" y="2190125"/>
                  <a:ext cx="1227071" cy="956389"/>
                  <a:chOff x="3523853" y="1042580"/>
                  <a:chExt cx="1227071" cy="956389"/>
                </a:xfrm>
              </p:grpSpPr>
              <p:grpSp>
                <p:nvGrpSpPr>
                  <p:cNvPr id="112" name="Groupe 111">
                    <a:extLst>
                      <a:ext uri="{FF2B5EF4-FFF2-40B4-BE49-F238E27FC236}">
                        <a16:creationId xmlns:a16="http://schemas.microsoft.com/office/drawing/2014/main" id="{AC8179BA-312A-099D-60D7-0D4B3288901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0465650" flipH="1">
                    <a:off x="3635604" y="1069323"/>
                    <a:ext cx="471582" cy="320332"/>
                    <a:chOff x="5328608" y="1734367"/>
                    <a:chExt cx="1293885" cy="851062"/>
                  </a:xfrm>
                </p:grpSpPr>
                <p:sp>
                  <p:nvSpPr>
                    <p:cNvPr id="113" name="Forme libre : forme 112">
                      <a:extLst>
                        <a:ext uri="{FF2B5EF4-FFF2-40B4-BE49-F238E27FC236}">
                          <a16:creationId xmlns:a16="http://schemas.microsoft.com/office/drawing/2014/main" id="{2D36F21B-5748-6564-1AFC-5F41A68C2C48}"/>
                        </a:ext>
                      </a:extLst>
                    </p:cNvPr>
                    <p:cNvSpPr/>
                    <p:nvPr/>
                  </p:nvSpPr>
                  <p:spPr>
                    <a:xfrm rot="9654672" flipH="1">
                      <a:off x="5328608" y="1734367"/>
                      <a:ext cx="1293885" cy="851062"/>
                    </a:xfrm>
                    <a:custGeom>
                      <a:avLst/>
                      <a:gdLst>
                        <a:gd name="connsiteX0" fmla="*/ 278992 w 1636514"/>
                        <a:gd name="connsiteY0" fmla="*/ 869845 h 913056"/>
                        <a:gd name="connsiteX1" fmla="*/ 7388 w 1636514"/>
                        <a:gd name="connsiteY1" fmla="*/ 562027 h 913056"/>
                        <a:gd name="connsiteX2" fmla="*/ 134136 w 1636514"/>
                        <a:gd name="connsiteY2" fmla="*/ 163674 h 913056"/>
                        <a:gd name="connsiteX3" fmla="*/ 713558 w 1636514"/>
                        <a:gd name="connsiteY3" fmla="*/ 712 h 913056"/>
                        <a:gd name="connsiteX4" fmla="*/ 1338247 w 1636514"/>
                        <a:gd name="connsiteY4" fmla="*/ 217995 h 913056"/>
                        <a:gd name="connsiteX5" fmla="*/ 1618904 w 1636514"/>
                        <a:gd name="connsiteY5" fmla="*/ 589187 h 913056"/>
                        <a:gd name="connsiteX6" fmla="*/ 858413 w 1636514"/>
                        <a:gd name="connsiteY6" fmla="*/ 878898 h 913056"/>
                        <a:gd name="connsiteX7" fmla="*/ 278992 w 1636514"/>
                        <a:gd name="connsiteY7" fmla="*/ 869845 h 913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636514" h="913056">
                          <a:moveTo>
                            <a:pt x="278992" y="869845"/>
                          </a:moveTo>
                          <a:cubicBezTo>
                            <a:pt x="137154" y="817033"/>
                            <a:pt x="31531" y="679722"/>
                            <a:pt x="7388" y="562027"/>
                          </a:cubicBezTo>
                          <a:cubicBezTo>
                            <a:pt x="-16755" y="444332"/>
                            <a:pt x="16441" y="257226"/>
                            <a:pt x="134136" y="163674"/>
                          </a:cubicBezTo>
                          <a:cubicBezTo>
                            <a:pt x="251831" y="70121"/>
                            <a:pt x="512873" y="-8341"/>
                            <a:pt x="713558" y="712"/>
                          </a:cubicBezTo>
                          <a:cubicBezTo>
                            <a:pt x="914243" y="9765"/>
                            <a:pt x="1187356" y="119916"/>
                            <a:pt x="1338247" y="217995"/>
                          </a:cubicBezTo>
                          <a:cubicBezTo>
                            <a:pt x="1489138" y="316074"/>
                            <a:pt x="1698876" y="479036"/>
                            <a:pt x="1618904" y="589187"/>
                          </a:cubicBezTo>
                          <a:cubicBezTo>
                            <a:pt x="1538932" y="699337"/>
                            <a:pt x="1081732" y="829104"/>
                            <a:pt x="858413" y="878898"/>
                          </a:cubicBezTo>
                          <a:cubicBezTo>
                            <a:pt x="635094" y="928692"/>
                            <a:pt x="420830" y="922657"/>
                            <a:pt x="278992" y="869845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14" name="Forme libre : forme 113">
                      <a:extLst>
                        <a:ext uri="{FF2B5EF4-FFF2-40B4-BE49-F238E27FC236}">
                          <a16:creationId xmlns:a16="http://schemas.microsoft.com/office/drawing/2014/main" id="{02A2C3E5-23CB-48CA-6D5A-A8BED2EF4503}"/>
                        </a:ext>
                      </a:extLst>
                    </p:cNvPr>
                    <p:cNvSpPr/>
                    <p:nvPr/>
                  </p:nvSpPr>
                  <p:spPr>
                    <a:xfrm rot="4571262">
                      <a:off x="5677298" y="1812891"/>
                      <a:ext cx="291083" cy="682024"/>
                    </a:xfrm>
                    <a:custGeom>
                      <a:avLst/>
                      <a:gdLst>
                        <a:gd name="connsiteX0" fmla="*/ 278992 w 1636514"/>
                        <a:gd name="connsiteY0" fmla="*/ 869845 h 913056"/>
                        <a:gd name="connsiteX1" fmla="*/ 7388 w 1636514"/>
                        <a:gd name="connsiteY1" fmla="*/ 562027 h 913056"/>
                        <a:gd name="connsiteX2" fmla="*/ 134136 w 1636514"/>
                        <a:gd name="connsiteY2" fmla="*/ 163674 h 913056"/>
                        <a:gd name="connsiteX3" fmla="*/ 713558 w 1636514"/>
                        <a:gd name="connsiteY3" fmla="*/ 712 h 913056"/>
                        <a:gd name="connsiteX4" fmla="*/ 1338247 w 1636514"/>
                        <a:gd name="connsiteY4" fmla="*/ 217995 h 913056"/>
                        <a:gd name="connsiteX5" fmla="*/ 1618904 w 1636514"/>
                        <a:gd name="connsiteY5" fmla="*/ 589187 h 913056"/>
                        <a:gd name="connsiteX6" fmla="*/ 858413 w 1636514"/>
                        <a:gd name="connsiteY6" fmla="*/ 878898 h 913056"/>
                        <a:gd name="connsiteX7" fmla="*/ 278992 w 1636514"/>
                        <a:gd name="connsiteY7" fmla="*/ 869845 h 913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636514" h="913056">
                          <a:moveTo>
                            <a:pt x="278992" y="869845"/>
                          </a:moveTo>
                          <a:cubicBezTo>
                            <a:pt x="137154" y="817033"/>
                            <a:pt x="31531" y="679722"/>
                            <a:pt x="7388" y="562027"/>
                          </a:cubicBezTo>
                          <a:cubicBezTo>
                            <a:pt x="-16755" y="444332"/>
                            <a:pt x="16441" y="257226"/>
                            <a:pt x="134136" y="163674"/>
                          </a:cubicBezTo>
                          <a:cubicBezTo>
                            <a:pt x="251831" y="70121"/>
                            <a:pt x="512873" y="-8341"/>
                            <a:pt x="713558" y="712"/>
                          </a:cubicBezTo>
                          <a:cubicBezTo>
                            <a:pt x="914243" y="9765"/>
                            <a:pt x="1187356" y="119916"/>
                            <a:pt x="1338247" y="217995"/>
                          </a:cubicBezTo>
                          <a:cubicBezTo>
                            <a:pt x="1489138" y="316074"/>
                            <a:pt x="1698876" y="479036"/>
                            <a:pt x="1618904" y="589187"/>
                          </a:cubicBezTo>
                          <a:cubicBezTo>
                            <a:pt x="1538932" y="699337"/>
                            <a:pt x="1081732" y="829104"/>
                            <a:pt x="858413" y="878898"/>
                          </a:cubicBezTo>
                          <a:cubicBezTo>
                            <a:pt x="635094" y="928692"/>
                            <a:pt x="420830" y="922657"/>
                            <a:pt x="278992" y="869845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sp>
                <p:nvSpPr>
                  <p:cNvPr id="116" name="Forme libre : forme 115">
                    <a:extLst>
                      <a:ext uri="{FF2B5EF4-FFF2-40B4-BE49-F238E27FC236}">
                        <a16:creationId xmlns:a16="http://schemas.microsoft.com/office/drawing/2014/main" id="{64FD597E-1233-E755-2035-61C8415623C5}"/>
                      </a:ext>
                    </a:extLst>
                  </p:cNvPr>
                  <p:cNvSpPr/>
                  <p:nvPr/>
                </p:nvSpPr>
                <p:spPr>
                  <a:xfrm>
                    <a:off x="3627117" y="1432226"/>
                    <a:ext cx="686315" cy="483393"/>
                  </a:xfrm>
                  <a:custGeom>
                    <a:avLst/>
                    <a:gdLst>
                      <a:gd name="connsiteX0" fmla="*/ 3 w 686315"/>
                      <a:gd name="connsiteY0" fmla="*/ 480394 h 483393"/>
                      <a:gd name="connsiteX1" fmla="*/ 480063 w 686315"/>
                      <a:gd name="connsiteY1" fmla="*/ 350854 h 483393"/>
                      <a:gd name="connsiteX2" fmla="*/ 678183 w 686315"/>
                      <a:gd name="connsiteY2" fmla="*/ 175594 h 483393"/>
                      <a:gd name="connsiteX3" fmla="*/ 632463 w 686315"/>
                      <a:gd name="connsiteY3" fmla="*/ 334 h 483393"/>
                      <a:gd name="connsiteX4" fmla="*/ 487683 w 686315"/>
                      <a:gd name="connsiteY4" fmla="*/ 221314 h 483393"/>
                      <a:gd name="connsiteX5" fmla="*/ 3 w 686315"/>
                      <a:gd name="connsiteY5" fmla="*/ 480394 h 483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86315" h="483393">
                        <a:moveTo>
                          <a:pt x="3" y="480394"/>
                        </a:moveTo>
                        <a:cubicBezTo>
                          <a:pt x="-1267" y="501984"/>
                          <a:pt x="367033" y="401654"/>
                          <a:pt x="480063" y="350854"/>
                        </a:cubicBezTo>
                        <a:cubicBezTo>
                          <a:pt x="593093" y="300054"/>
                          <a:pt x="652783" y="234014"/>
                          <a:pt x="678183" y="175594"/>
                        </a:cubicBezTo>
                        <a:cubicBezTo>
                          <a:pt x="703583" y="117174"/>
                          <a:pt x="664213" y="-7286"/>
                          <a:pt x="632463" y="334"/>
                        </a:cubicBezTo>
                        <a:cubicBezTo>
                          <a:pt x="600713" y="7954"/>
                          <a:pt x="591823" y="143844"/>
                          <a:pt x="487683" y="221314"/>
                        </a:cubicBezTo>
                        <a:cubicBezTo>
                          <a:pt x="383543" y="298784"/>
                          <a:pt x="1273" y="458804"/>
                          <a:pt x="3" y="480394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02" name="Forme libre : forme 101">
                    <a:extLst>
                      <a:ext uri="{FF2B5EF4-FFF2-40B4-BE49-F238E27FC236}">
                        <a16:creationId xmlns:a16="http://schemas.microsoft.com/office/drawing/2014/main" id="{6D3DDC5D-7230-CA37-6142-D4598008AEAC}"/>
                      </a:ext>
                    </a:extLst>
                  </p:cNvPr>
                  <p:cNvSpPr/>
                  <p:nvPr/>
                </p:nvSpPr>
                <p:spPr>
                  <a:xfrm>
                    <a:off x="3546282" y="1319116"/>
                    <a:ext cx="713511" cy="596062"/>
                  </a:xfrm>
                  <a:custGeom>
                    <a:avLst/>
                    <a:gdLst>
                      <a:gd name="connsiteX0" fmla="*/ 656651 w 656864"/>
                      <a:gd name="connsiteY0" fmla="*/ 39168 h 552265"/>
                      <a:gd name="connsiteX1" fmla="*/ 466151 w 656864"/>
                      <a:gd name="connsiteY1" fmla="*/ 336348 h 552265"/>
                      <a:gd name="connsiteX2" fmla="*/ 1331 w 656864"/>
                      <a:gd name="connsiteY2" fmla="*/ 549708 h 552265"/>
                      <a:gd name="connsiteX3" fmla="*/ 328991 w 656864"/>
                      <a:gd name="connsiteY3" fmla="*/ 191568 h 552265"/>
                      <a:gd name="connsiteX4" fmla="*/ 435671 w 656864"/>
                      <a:gd name="connsiteY4" fmla="*/ 23928 h 552265"/>
                      <a:gd name="connsiteX5" fmla="*/ 656651 w 656864"/>
                      <a:gd name="connsiteY5" fmla="*/ 39168 h 552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56864" h="552265">
                        <a:moveTo>
                          <a:pt x="656651" y="39168"/>
                        </a:moveTo>
                        <a:cubicBezTo>
                          <a:pt x="661731" y="91238"/>
                          <a:pt x="575371" y="251258"/>
                          <a:pt x="466151" y="336348"/>
                        </a:cubicBezTo>
                        <a:cubicBezTo>
                          <a:pt x="356931" y="421438"/>
                          <a:pt x="24191" y="573838"/>
                          <a:pt x="1331" y="549708"/>
                        </a:cubicBezTo>
                        <a:cubicBezTo>
                          <a:pt x="-21529" y="525578"/>
                          <a:pt x="256601" y="279198"/>
                          <a:pt x="328991" y="191568"/>
                        </a:cubicBezTo>
                        <a:cubicBezTo>
                          <a:pt x="401381" y="103938"/>
                          <a:pt x="378521" y="55678"/>
                          <a:pt x="435671" y="23928"/>
                        </a:cubicBezTo>
                        <a:cubicBezTo>
                          <a:pt x="492821" y="-7822"/>
                          <a:pt x="651571" y="-12902"/>
                          <a:pt x="656651" y="391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111" name="Groupe 110">
                    <a:extLst>
                      <a:ext uri="{FF2B5EF4-FFF2-40B4-BE49-F238E27FC236}">
                        <a16:creationId xmlns:a16="http://schemas.microsoft.com/office/drawing/2014/main" id="{8DF8B84B-84A0-8A32-CA86-7C4C948AA09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0800000">
                    <a:off x="4166638" y="1042580"/>
                    <a:ext cx="584286" cy="337643"/>
                    <a:chOff x="5244394" y="1711812"/>
                    <a:chExt cx="1472750" cy="851062"/>
                  </a:xfrm>
                </p:grpSpPr>
                <p:sp>
                  <p:nvSpPr>
                    <p:cNvPr id="109" name="Forme libre : forme 108">
                      <a:extLst>
                        <a:ext uri="{FF2B5EF4-FFF2-40B4-BE49-F238E27FC236}">
                          <a16:creationId xmlns:a16="http://schemas.microsoft.com/office/drawing/2014/main" id="{EBAF0B5C-6C11-7316-E8DA-20AD6BF7F70B}"/>
                        </a:ext>
                      </a:extLst>
                    </p:cNvPr>
                    <p:cNvSpPr/>
                    <p:nvPr/>
                  </p:nvSpPr>
                  <p:spPr>
                    <a:xfrm rot="9939632" flipH="1">
                      <a:off x="5244394" y="1711812"/>
                      <a:ext cx="1472750" cy="851062"/>
                    </a:xfrm>
                    <a:custGeom>
                      <a:avLst/>
                      <a:gdLst>
                        <a:gd name="connsiteX0" fmla="*/ 278992 w 1636514"/>
                        <a:gd name="connsiteY0" fmla="*/ 869845 h 913056"/>
                        <a:gd name="connsiteX1" fmla="*/ 7388 w 1636514"/>
                        <a:gd name="connsiteY1" fmla="*/ 562027 h 913056"/>
                        <a:gd name="connsiteX2" fmla="*/ 134136 w 1636514"/>
                        <a:gd name="connsiteY2" fmla="*/ 163674 h 913056"/>
                        <a:gd name="connsiteX3" fmla="*/ 713558 w 1636514"/>
                        <a:gd name="connsiteY3" fmla="*/ 712 h 913056"/>
                        <a:gd name="connsiteX4" fmla="*/ 1338247 w 1636514"/>
                        <a:gd name="connsiteY4" fmla="*/ 217995 h 913056"/>
                        <a:gd name="connsiteX5" fmla="*/ 1618904 w 1636514"/>
                        <a:gd name="connsiteY5" fmla="*/ 589187 h 913056"/>
                        <a:gd name="connsiteX6" fmla="*/ 858413 w 1636514"/>
                        <a:gd name="connsiteY6" fmla="*/ 878898 h 913056"/>
                        <a:gd name="connsiteX7" fmla="*/ 278992 w 1636514"/>
                        <a:gd name="connsiteY7" fmla="*/ 869845 h 913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636514" h="913056">
                          <a:moveTo>
                            <a:pt x="278992" y="869845"/>
                          </a:moveTo>
                          <a:cubicBezTo>
                            <a:pt x="137154" y="817033"/>
                            <a:pt x="31531" y="679722"/>
                            <a:pt x="7388" y="562027"/>
                          </a:cubicBezTo>
                          <a:cubicBezTo>
                            <a:pt x="-16755" y="444332"/>
                            <a:pt x="16441" y="257226"/>
                            <a:pt x="134136" y="163674"/>
                          </a:cubicBezTo>
                          <a:cubicBezTo>
                            <a:pt x="251831" y="70121"/>
                            <a:pt x="512873" y="-8341"/>
                            <a:pt x="713558" y="712"/>
                          </a:cubicBezTo>
                          <a:cubicBezTo>
                            <a:pt x="914243" y="9765"/>
                            <a:pt x="1187356" y="119916"/>
                            <a:pt x="1338247" y="217995"/>
                          </a:cubicBezTo>
                          <a:cubicBezTo>
                            <a:pt x="1489138" y="316074"/>
                            <a:pt x="1698876" y="479036"/>
                            <a:pt x="1618904" y="589187"/>
                          </a:cubicBezTo>
                          <a:cubicBezTo>
                            <a:pt x="1538932" y="699337"/>
                            <a:pt x="1081732" y="829104"/>
                            <a:pt x="858413" y="878898"/>
                          </a:cubicBezTo>
                          <a:cubicBezTo>
                            <a:pt x="635094" y="928692"/>
                            <a:pt x="420830" y="922657"/>
                            <a:pt x="278992" y="869845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10" name="Forme libre : forme 109">
                      <a:extLst>
                        <a:ext uri="{FF2B5EF4-FFF2-40B4-BE49-F238E27FC236}">
                          <a16:creationId xmlns:a16="http://schemas.microsoft.com/office/drawing/2014/main" id="{1A6EA1FD-8847-EE52-518A-6398D2D41AA7}"/>
                        </a:ext>
                      </a:extLst>
                    </p:cNvPr>
                    <p:cNvSpPr/>
                    <p:nvPr/>
                  </p:nvSpPr>
                  <p:spPr>
                    <a:xfrm rot="4488272">
                      <a:off x="5947268" y="1742314"/>
                      <a:ext cx="291081" cy="682023"/>
                    </a:xfrm>
                    <a:custGeom>
                      <a:avLst/>
                      <a:gdLst>
                        <a:gd name="connsiteX0" fmla="*/ 278992 w 1636514"/>
                        <a:gd name="connsiteY0" fmla="*/ 869845 h 913056"/>
                        <a:gd name="connsiteX1" fmla="*/ 7388 w 1636514"/>
                        <a:gd name="connsiteY1" fmla="*/ 562027 h 913056"/>
                        <a:gd name="connsiteX2" fmla="*/ 134136 w 1636514"/>
                        <a:gd name="connsiteY2" fmla="*/ 163674 h 913056"/>
                        <a:gd name="connsiteX3" fmla="*/ 713558 w 1636514"/>
                        <a:gd name="connsiteY3" fmla="*/ 712 h 913056"/>
                        <a:gd name="connsiteX4" fmla="*/ 1338247 w 1636514"/>
                        <a:gd name="connsiteY4" fmla="*/ 217995 h 913056"/>
                        <a:gd name="connsiteX5" fmla="*/ 1618904 w 1636514"/>
                        <a:gd name="connsiteY5" fmla="*/ 589187 h 913056"/>
                        <a:gd name="connsiteX6" fmla="*/ 858413 w 1636514"/>
                        <a:gd name="connsiteY6" fmla="*/ 878898 h 913056"/>
                        <a:gd name="connsiteX7" fmla="*/ 278992 w 1636514"/>
                        <a:gd name="connsiteY7" fmla="*/ 869845 h 913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636514" h="913056">
                          <a:moveTo>
                            <a:pt x="278992" y="869845"/>
                          </a:moveTo>
                          <a:cubicBezTo>
                            <a:pt x="137154" y="817033"/>
                            <a:pt x="31531" y="679722"/>
                            <a:pt x="7388" y="562027"/>
                          </a:cubicBezTo>
                          <a:cubicBezTo>
                            <a:pt x="-16755" y="444332"/>
                            <a:pt x="16441" y="257226"/>
                            <a:pt x="134136" y="163674"/>
                          </a:cubicBezTo>
                          <a:cubicBezTo>
                            <a:pt x="251831" y="70121"/>
                            <a:pt x="512873" y="-8341"/>
                            <a:pt x="713558" y="712"/>
                          </a:cubicBezTo>
                          <a:cubicBezTo>
                            <a:pt x="914243" y="9765"/>
                            <a:pt x="1187356" y="119916"/>
                            <a:pt x="1338247" y="217995"/>
                          </a:cubicBezTo>
                          <a:cubicBezTo>
                            <a:pt x="1489138" y="316074"/>
                            <a:pt x="1698876" y="479036"/>
                            <a:pt x="1618904" y="589187"/>
                          </a:cubicBezTo>
                          <a:cubicBezTo>
                            <a:pt x="1538932" y="699337"/>
                            <a:pt x="1081732" y="829104"/>
                            <a:pt x="858413" y="878898"/>
                          </a:cubicBezTo>
                          <a:cubicBezTo>
                            <a:pt x="635094" y="928692"/>
                            <a:pt x="420830" y="922657"/>
                            <a:pt x="278992" y="869845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sp>
                <p:nvSpPr>
                  <p:cNvPr id="117" name="Forme libre : forme 116">
                    <a:extLst>
                      <a:ext uri="{FF2B5EF4-FFF2-40B4-BE49-F238E27FC236}">
                        <a16:creationId xmlns:a16="http://schemas.microsoft.com/office/drawing/2014/main" id="{98FA1CF7-37E2-F422-7FDD-F9D0D3F62B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4647290">
                    <a:off x="3509283" y="1826247"/>
                    <a:ext cx="187292" cy="158151"/>
                  </a:xfrm>
                  <a:custGeom>
                    <a:avLst/>
                    <a:gdLst>
                      <a:gd name="connsiteX0" fmla="*/ 278992 w 1636514"/>
                      <a:gd name="connsiteY0" fmla="*/ 869845 h 913056"/>
                      <a:gd name="connsiteX1" fmla="*/ 7388 w 1636514"/>
                      <a:gd name="connsiteY1" fmla="*/ 562027 h 913056"/>
                      <a:gd name="connsiteX2" fmla="*/ 134136 w 1636514"/>
                      <a:gd name="connsiteY2" fmla="*/ 163674 h 913056"/>
                      <a:gd name="connsiteX3" fmla="*/ 713558 w 1636514"/>
                      <a:gd name="connsiteY3" fmla="*/ 712 h 913056"/>
                      <a:gd name="connsiteX4" fmla="*/ 1338247 w 1636514"/>
                      <a:gd name="connsiteY4" fmla="*/ 217995 h 913056"/>
                      <a:gd name="connsiteX5" fmla="*/ 1618904 w 1636514"/>
                      <a:gd name="connsiteY5" fmla="*/ 589187 h 913056"/>
                      <a:gd name="connsiteX6" fmla="*/ 858413 w 1636514"/>
                      <a:gd name="connsiteY6" fmla="*/ 878898 h 913056"/>
                      <a:gd name="connsiteX7" fmla="*/ 278992 w 1636514"/>
                      <a:gd name="connsiteY7" fmla="*/ 869845 h 913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36514" h="913056">
                        <a:moveTo>
                          <a:pt x="278992" y="869845"/>
                        </a:moveTo>
                        <a:cubicBezTo>
                          <a:pt x="137154" y="817033"/>
                          <a:pt x="31531" y="679722"/>
                          <a:pt x="7388" y="562027"/>
                        </a:cubicBezTo>
                        <a:cubicBezTo>
                          <a:pt x="-16755" y="444332"/>
                          <a:pt x="16441" y="257226"/>
                          <a:pt x="134136" y="163674"/>
                        </a:cubicBezTo>
                        <a:cubicBezTo>
                          <a:pt x="251831" y="70121"/>
                          <a:pt x="512873" y="-8341"/>
                          <a:pt x="713558" y="712"/>
                        </a:cubicBezTo>
                        <a:cubicBezTo>
                          <a:pt x="914243" y="9765"/>
                          <a:pt x="1187356" y="119916"/>
                          <a:pt x="1338247" y="217995"/>
                        </a:cubicBezTo>
                        <a:cubicBezTo>
                          <a:pt x="1489138" y="316074"/>
                          <a:pt x="1698876" y="479036"/>
                          <a:pt x="1618904" y="589187"/>
                        </a:cubicBezTo>
                        <a:cubicBezTo>
                          <a:pt x="1538932" y="699337"/>
                          <a:pt x="1081732" y="829104"/>
                          <a:pt x="858413" y="878898"/>
                        </a:cubicBezTo>
                        <a:cubicBezTo>
                          <a:pt x="635094" y="928692"/>
                          <a:pt x="420830" y="922657"/>
                          <a:pt x="278992" y="869845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</p:grpSp>
        <p:sp>
          <p:nvSpPr>
            <p:cNvPr id="1038" name="Rectangle : coins arrondis 1037">
              <a:extLst>
                <a:ext uri="{FF2B5EF4-FFF2-40B4-BE49-F238E27FC236}">
                  <a16:creationId xmlns:a16="http://schemas.microsoft.com/office/drawing/2014/main" id="{6415B35C-3DE5-E883-82CE-C43CD334C885}"/>
                </a:ext>
              </a:extLst>
            </p:cNvPr>
            <p:cNvSpPr/>
            <p:nvPr/>
          </p:nvSpPr>
          <p:spPr>
            <a:xfrm>
              <a:off x="2443945" y="4907758"/>
              <a:ext cx="5055098" cy="640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600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96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est</a:t>
              </a:r>
              <a:r>
                <a:rPr lang="fr-FR" sz="96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i</a:t>
              </a:r>
              <a:r>
                <a:rPr lang="fr-FR" sz="96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ol</a:t>
              </a:r>
              <a:r>
                <a:rPr lang="fr-FR" sz="9600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s</a:t>
              </a:r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BCD20E8D-22A5-94EA-4774-100407EB75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17214" y="3191673"/>
              <a:ext cx="2869348" cy="1830507"/>
              <a:chOff x="3410901" y="927508"/>
              <a:chExt cx="3952832" cy="2501492"/>
            </a:xfrm>
          </p:grpSpPr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68F14EA6-15BF-7AA3-8CB6-ED65510BAF6C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71E8BD2-BC03-13F8-69E4-BD82BDF7093E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FDF97676-307A-EE26-23FA-88D91A95677A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A262B267-C8AD-ED7D-734D-AFBAF089B0C4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7C74C592-8BDC-00E1-0C30-D05B0E85F38E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AE6061F0-5EF9-58EB-1431-7AA5D854D80B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081C3F9-80B6-E59E-80BF-5A7E299CD296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77F6080-864C-4B16-D5AF-6D1433634A59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A3E41B11-A3A2-01F9-5ADC-A7D0D764422B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B4ACC762-1849-20CB-9C3E-A9AC5A3AF088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88F6922-206D-1976-39FB-2CF50DFA6BE4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992196FD-FCC0-2DDB-04D3-FCA434B3BA8D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A02A6BB5-F34E-1BF4-4483-8F66B3B75719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949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-280227" y="1744505"/>
            <a:ext cx="4619033" cy="3887749"/>
            <a:chOff x="788336" y="720421"/>
            <a:chExt cx="4619033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20421"/>
              <a:ext cx="4619033" cy="3887749"/>
              <a:chOff x="788336" y="720421"/>
              <a:chExt cx="4619033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880" y="720421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3973135" y="2212252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4B4608C-B431-80CE-B777-230869BD9A4B}"/>
              </a:ext>
            </a:extLst>
          </p:cNvPr>
          <p:cNvGrpSpPr/>
          <p:nvPr/>
        </p:nvGrpSpPr>
        <p:grpSpPr>
          <a:xfrm>
            <a:off x="964770" y="2397610"/>
            <a:ext cx="7353781" cy="2145450"/>
            <a:chOff x="964770" y="2397610"/>
            <a:chExt cx="7353781" cy="214545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4770" y="2397610"/>
              <a:ext cx="7353781" cy="214545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F994745-5E7F-A06A-EDC9-0E6B22ECB481}"/>
                </a:ext>
              </a:extLst>
            </p:cNvPr>
            <p:cNvGrpSpPr/>
            <p:nvPr/>
          </p:nvGrpSpPr>
          <p:grpSpPr>
            <a:xfrm>
              <a:off x="3330863" y="2538664"/>
              <a:ext cx="2547710" cy="1716028"/>
              <a:chOff x="1920803" y="1029933"/>
              <a:chExt cx="3507940" cy="2254060"/>
            </a:xfrm>
          </p:grpSpPr>
          <p:sp>
            <p:nvSpPr>
              <p:cNvPr id="5" name="Rectangle : avec coin arrondi et coin rogné en haut 9">
                <a:extLst>
                  <a:ext uri="{FF2B5EF4-FFF2-40B4-BE49-F238E27FC236}">
                    <a16:creationId xmlns:a16="http://schemas.microsoft.com/office/drawing/2014/main" id="{4EB0095A-2AA7-76F5-CDAE-8792E3E38515}"/>
                  </a:ext>
                </a:extLst>
              </p:cNvPr>
              <p:cNvSpPr/>
              <p:nvPr/>
            </p:nvSpPr>
            <p:spPr>
              <a:xfrm rot="10800000">
                <a:off x="2354125" y="1294627"/>
                <a:ext cx="3074618" cy="1808885"/>
              </a:xfrm>
              <a:custGeom>
                <a:avLst/>
                <a:gdLst>
                  <a:gd name="connsiteX0" fmla="*/ 408645 w 2872673"/>
                  <a:gd name="connsiteY0" fmla="*/ 0 h 1675051"/>
                  <a:gd name="connsiteX1" fmla="*/ 2593492 w 2872673"/>
                  <a:gd name="connsiteY1" fmla="*/ 0 h 1675051"/>
                  <a:gd name="connsiteX2" fmla="*/ 2872673 w 2872673"/>
                  <a:gd name="connsiteY2" fmla="*/ 279181 h 1675051"/>
                  <a:gd name="connsiteX3" fmla="*/ 2872673 w 2872673"/>
                  <a:gd name="connsiteY3" fmla="*/ 1675051 h 1675051"/>
                  <a:gd name="connsiteX4" fmla="*/ 0 w 2872673"/>
                  <a:gd name="connsiteY4" fmla="*/ 1675051 h 1675051"/>
                  <a:gd name="connsiteX5" fmla="*/ 0 w 2872673"/>
                  <a:gd name="connsiteY5" fmla="*/ 408645 h 1675051"/>
                  <a:gd name="connsiteX6" fmla="*/ 408645 w 2872673"/>
                  <a:gd name="connsiteY6" fmla="*/ 0 h 1675051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6622"/>
                  <a:gd name="connsiteX1" fmla="*/ 2593492 w 2872673"/>
                  <a:gd name="connsiteY1" fmla="*/ 0 h 1676622"/>
                  <a:gd name="connsiteX2" fmla="*/ 2872673 w 2872673"/>
                  <a:gd name="connsiteY2" fmla="*/ 279181 h 1676622"/>
                  <a:gd name="connsiteX3" fmla="*/ 2872673 w 2872673"/>
                  <a:gd name="connsiteY3" fmla="*/ 1675051 h 1676622"/>
                  <a:gd name="connsiteX4" fmla="*/ 1388717 w 2872673"/>
                  <a:gd name="connsiteY4" fmla="*/ 1550733 h 1676622"/>
                  <a:gd name="connsiteX5" fmla="*/ 0 w 2872673"/>
                  <a:gd name="connsiteY5" fmla="*/ 1675051 h 1676622"/>
                  <a:gd name="connsiteX6" fmla="*/ 0 w 2872673"/>
                  <a:gd name="connsiteY6" fmla="*/ 408645 h 1676622"/>
                  <a:gd name="connsiteX7" fmla="*/ 408645 w 2872673"/>
                  <a:gd name="connsiteY7" fmla="*/ 0 h 1676622"/>
                  <a:gd name="connsiteX0" fmla="*/ 463111 w 2927139"/>
                  <a:gd name="connsiteY0" fmla="*/ 0 h 1676622"/>
                  <a:gd name="connsiteX1" fmla="*/ 2647958 w 2927139"/>
                  <a:gd name="connsiteY1" fmla="*/ 0 h 1676622"/>
                  <a:gd name="connsiteX2" fmla="*/ 2927139 w 2927139"/>
                  <a:gd name="connsiteY2" fmla="*/ 279181 h 1676622"/>
                  <a:gd name="connsiteX3" fmla="*/ 2927139 w 2927139"/>
                  <a:gd name="connsiteY3" fmla="*/ 1675051 h 1676622"/>
                  <a:gd name="connsiteX4" fmla="*/ 1443183 w 2927139"/>
                  <a:gd name="connsiteY4" fmla="*/ 1550733 h 1676622"/>
                  <a:gd name="connsiteX5" fmla="*/ 54466 w 2927139"/>
                  <a:gd name="connsiteY5" fmla="*/ 1675051 h 1676622"/>
                  <a:gd name="connsiteX6" fmla="*/ 54466 w 2927139"/>
                  <a:gd name="connsiteY6" fmla="*/ 408645 h 1676622"/>
                  <a:gd name="connsiteX7" fmla="*/ 463111 w 2927139"/>
                  <a:gd name="connsiteY7" fmla="*/ 0 h 1676622"/>
                  <a:gd name="connsiteX0" fmla="*/ 456241 w 2920269"/>
                  <a:gd name="connsiteY0" fmla="*/ 0 h 1675088"/>
                  <a:gd name="connsiteX1" fmla="*/ 2641088 w 2920269"/>
                  <a:gd name="connsiteY1" fmla="*/ 0 h 1675088"/>
                  <a:gd name="connsiteX2" fmla="*/ 2920269 w 2920269"/>
                  <a:gd name="connsiteY2" fmla="*/ 279181 h 1675088"/>
                  <a:gd name="connsiteX3" fmla="*/ 2920269 w 2920269"/>
                  <a:gd name="connsiteY3" fmla="*/ 1675051 h 1675088"/>
                  <a:gd name="connsiteX4" fmla="*/ 1436313 w 2920269"/>
                  <a:gd name="connsiteY4" fmla="*/ 1550733 h 1675088"/>
                  <a:gd name="connsiteX5" fmla="*/ 57023 w 2920269"/>
                  <a:gd name="connsiteY5" fmla="*/ 1665624 h 1675088"/>
                  <a:gd name="connsiteX6" fmla="*/ 47596 w 2920269"/>
                  <a:gd name="connsiteY6" fmla="*/ 408645 h 1675088"/>
                  <a:gd name="connsiteX7" fmla="*/ 456241 w 2920269"/>
                  <a:gd name="connsiteY7" fmla="*/ 0 h 1675088"/>
                  <a:gd name="connsiteX0" fmla="*/ 519024 w 2983052"/>
                  <a:gd name="connsiteY0" fmla="*/ 0 h 1675088"/>
                  <a:gd name="connsiteX1" fmla="*/ 2703871 w 2983052"/>
                  <a:gd name="connsiteY1" fmla="*/ 0 h 1675088"/>
                  <a:gd name="connsiteX2" fmla="*/ 2983052 w 2983052"/>
                  <a:gd name="connsiteY2" fmla="*/ 279181 h 1675088"/>
                  <a:gd name="connsiteX3" fmla="*/ 2983052 w 2983052"/>
                  <a:gd name="connsiteY3" fmla="*/ 1675051 h 1675088"/>
                  <a:gd name="connsiteX4" fmla="*/ 1499096 w 2983052"/>
                  <a:gd name="connsiteY4" fmla="*/ 1550733 h 1675088"/>
                  <a:gd name="connsiteX5" fmla="*/ 119806 w 2983052"/>
                  <a:gd name="connsiteY5" fmla="*/ 1665624 h 1675088"/>
                  <a:gd name="connsiteX6" fmla="*/ 110379 w 2983052"/>
                  <a:gd name="connsiteY6" fmla="*/ 408645 h 1675088"/>
                  <a:gd name="connsiteX7" fmla="*/ 519024 w 2983052"/>
                  <a:gd name="connsiteY7" fmla="*/ 0 h 1675088"/>
                  <a:gd name="connsiteX0" fmla="*/ 519024 w 2983052"/>
                  <a:gd name="connsiteY0" fmla="*/ 0 h 1731519"/>
                  <a:gd name="connsiteX1" fmla="*/ 2703871 w 2983052"/>
                  <a:gd name="connsiteY1" fmla="*/ 0 h 1731519"/>
                  <a:gd name="connsiteX2" fmla="*/ 2983052 w 2983052"/>
                  <a:gd name="connsiteY2" fmla="*/ 279181 h 1731519"/>
                  <a:gd name="connsiteX3" fmla="*/ 2983052 w 2983052"/>
                  <a:gd name="connsiteY3" fmla="*/ 1675051 h 1731519"/>
                  <a:gd name="connsiteX4" fmla="*/ 1499096 w 2983052"/>
                  <a:gd name="connsiteY4" fmla="*/ 1550733 h 1731519"/>
                  <a:gd name="connsiteX5" fmla="*/ 119806 w 2983052"/>
                  <a:gd name="connsiteY5" fmla="*/ 1665624 h 1731519"/>
                  <a:gd name="connsiteX6" fmla="*/ 110379 w 2983052"/>
                  <a:gd name="connsiteY6" fmla="*/ 408645 h 1731519"/>
                  <a:gd name="connsiteX7" fmla="*/ 519024 w 2983052"/>
                  <a:gd name="connsiteY7" fmla="*/ 0 h 1731519"/>
                  <a:gd name="connsiteX0" fmla="*/ 519024 w 2983052"/>
                  <a:gd name="connsiteY0" fmla="*/ 0 h 1751752"/>
                  <a:gd name="connsiteX1" fmla="*/ 2703871 w 2983052"/>
                  <a:gd name="connsiteY1" fmla="*/ 0 h 1751752"/>
                  <a:gd name="connsiteX2" fmla="*/ 2983052 w 2983052"/>
                  <a:gd name="connsiteY2" fmla="*/ 279181 h 1751752"/>
                  <a:gd name="connsiteX3" fmla="*/ 2983052 w 2983052"/>
                  <a:gd name="connsiteY3" fmla="*/ 1675051 h 1751752"/>
                  <a:gd name="connsiteX4" fmla="*/ 1499096 w 2983052"/>
                  <a:gd name="connsiteY4" fmla="*/ 1550733 h 1751752"/>
                  <a:gd name="connsiteX5" fmla="*/ 119806 w 2983052"/>
                  <a:gd name="connsiteY5" fmla="*/ 1665624 h 1751752"/>
                  <a:gd name="connsiteX6" fmla="*/ 110379 w 2983052"/>
                  <a:gd name="connsiteY6" fmla="*/ 408645 h 1751752"/>
                  <a:gd name="connsiteX7" fmla="*/ 519024 w 2983052"/>
                  <a:gd name="connsiteY7" fmla="*/ 0 h 1751752"/>
                  <a:gd name="connsiteX0" fmla="*/ 519024 w 2983052"/>
                  <a:gd name="connsiteY0" fmla="*/ 0 h 1793938"/>
                  <a:gd name="connsiteX1" fmla="*/ 2703871 w 2983052"/>
                  <a:gd name="connsiteY1" fmla="*/ 0 h 1793938"/>
                  <a:gd name="connsiteX2" fmla="*/ 2983052 w 2983052"/>
                  <a:gd name="connsiteY2" fmla="*/ 279181 h 1793938"/>
                  <a:gd name="connsiteX3" fmla="*/ 2983052 w 2983052"/>
                  <a:gd name="connsiteY3" fmla="*/ 1675051 h 1793938"/>
                  <a:gd name="connsiteX4" fmla="*/ 1489669 w 2983052"/>
                  <a:gd name="connsiteY4" fmla="*/ 1710989 h 1793938"/>
                  <a:gd name="connsiteX5" fmla="*/ 119806 w 2983052"/>
                  <a:gd name="connsiteY5" fmla="*/ 1665624 h 1793938"/>
                  <a:gd name="connsiteX6" fmla="*/ 110379 w 2983052"/>
                  <a:gd name="connsiteY6" fmla="*/ 408645 h 1793938"/>
                  <a:gd name="connsiteX7" fmla="*/ 519024 w 2983052"/>
                  <a:gd name="connsiteY7" fmla="*/ 0 h 1793938"/>
                  <a:gd name="connsiteX0" fmla="*/ 519024 w 2983052"/>
                  <a:gd name="connsiteY0" fmla="*/ 0 h 1802941"/>
                  <a:gd name="connsiteX1" fmla="*/ 2703871 w 2983052"/>
                  <a:gd name="connsiteY1" fmla="*/ 0 h 1802941"/>
                  <a:gd name="connsiteX2" fmla="*/ 2983052 w 2983052"/>
                  <a:gd name="connsiteY2" fmla="*/ 279181 h 1802941"/>
                  <a:gd name="connsiteX3" fmla="*/ 2983052 w 2983052"/>
                  <a:gd name="connsiteY3" fmla="*/ 1675051 h 1802941"/>
                  <a:gd name="connsiteX4" fmla="*/ 1489669 w 2983052"/>
                  <a:gd name="connsiteY4" fmla="*/ 1710989 h 1802941"/>
                  <a:gd name="connsiteX5" fmla="*/ 119806 w 2983052"/>
                  <a:gd name="connsiteY5" fmla="*/ 1665624 h 1802941"/>
                  <a:gd name="connsiteX6" fmla="*/ 110379 w 2983052"/>
                  <a:gd name="connsiteY6" fmla="*/ 408645 h 1802941"/>
                  <a:gd name="connsiteX7" fmla="*/ 519024 w 2983052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96354 w 3060382"/>
                  <a:gd name="connsiteY0" fmla="*/ 0 h 1802941"/>
                  <a:gd name="connsiteX1" fmla="*/ 2781201 w 3060382"/>
                  <a:gd name="connsiteY1" fmla="*/ 0 h 1802941"/>
                  <a:gd name="connsiteX2" fmla="*/ 3060382 w 3060382"/>
                  <a:gd name="connsiteY2" fmla="*/ 279181 h 1802941"/>
                  <a:gd name="connsiteX3" fmla="*/ 3060382 w 3060382"/>
                  <a:gd name="connsiteY3" fmla="*/ 1675051 h 1802941"/>
                  <a:gd name="connsiteX4" fmla="*/ 1566999 w 3060382"/>
                  <a:gd name="connsiteY4" fmla="*/ 1710989 h 1802941"/>
                  <a:gd name="connsiteX5" fmla="*/ 197136 w 3060382"/>
                  <a:gd name="connsiteY5" fmla="*/ 1665624 h 1802941"/>
                  <a:gd name="connsiteX6" fmla="*/ 74587 w 3060382"/>
                  <a:gd name="connsiteY6" fmla="*/ 748010 h 1802941"/>
                  <a:gd name="connsiteX7" fmla="*/ 596354 w 3060382"/>
                  <a:gd name="connsiteY7" fmla="*/ 0 h 1802941"/>
                  <a:gd name="connsiteX0" fmla="*/ 612052 w 3076080"/>
                  <a:gd name="connsiteY0" fmla="*/ 0 h 1802941"/>
                  <a:gd name="connsiteX1" fmla="*/ 2796899 w 3076080"/>
                  <a:gd name="connsiteY1" fmla="*/ 0 h 1802941"/>
                  <a:gd name="connsiteX2" fmla="*/ 3076080 w 3076080"/>
                  <a:gd name="connsiteY2" fmla="*/ 279181 h 1802941"/>
                  <a:gd name="connsiteX3" fmla="*/ 3076080 w 3076080"/>
                  <a:gd name="connsiteY3" fmla="*/ 1675051 h 1802941"/>
                  <a:gd name="connsiteX4" fmla="*/ 1582697 w 3076080"/>
                  <a:gd name="connsiteY4" fmla="*/ 1710989 h 1802941"/>
                  <a:gd name="connsiteX5" fmla="*/ 212834 w 3076080"/>
                  <a:gd name="connsiteY5" fmla="*/ 1665624 h 1802941"/>
                  <a:gd name="connsiteX6" fmla="*/ 90285 w 3076080"/>
                  <a:gd name="connsiteY6" fmla="*/ 748010 h 1802941"/>
                  <a:gd name="connsiteX7" fmla="*/ 612052 w 3076080"/>
                  <a:gd name="connsiteY7" fmla="*/ 0 h 1802941"/>
                  <a:gd name="connsiteX0" fmla="*/ 632617 w 3096645"/>
                  <a:gd name="connsiteY0" fmla="*/ 0 h 1838626"/>
                  <a:gd name="connsiteX1" fmla="*/ 2817464 w 3096645"/>
                  <a:gd name="connsiteY1" fmla="*/ 0 h 1838626"/>
                  <a:gd name="connsiteX2" fmla="*/ 3096645 w 3096645"/>
                  <a:gd name="connsiteY2" fmla="*/ 279181 h 1838626"/>
                  <a:gd name="connsiteX3" fmla="*/ 3096645 w 3096645"/>
                  <a:gd name="connsiteY3" fmla="*/ 1675051 h 1838626"/>
                  <a:gd name="connsiteX4" fmla="*/ 1603262 w 3096645"/>
                  <a:gd name="connsiteY4" fmla="*/ 1710989 h 1838626"/>
                  <a:gd name="connsiteX5" fmla="*/ 186264 w 3096645"/>
                  <a:gd name="connsiteY5" fmla="*/ 1731612 h 1838626"/>
                  <a:gd name="connsiteX6" fmla="*/ 110850 w 3096645"/>
                  <a:gd name="connsiteY6" fmla="*/ 748010 h 1838626"/>
                  <a:gd name="connsiteX7" fmla="*/ 632617 w 3096645"/>
                  <a:gd name="connsiteY7" fmla="*/ 0 h 1838626"/>
                  <a:gd name="connsiteX0" fmla="*/ 684206 w 3148234"/>
                  <a:gd name="connsiteY0" fmla="*/ 0 h 1848940"/>
                  <a:gd name="connsiteX1" fmla="*/ 2869053 w 3148234"/>
                  <a:gd name="connsiteY1" fmla="*/ 0 h 1848940"/>
                  <a:gd name="connsiteX2" fmla="*/ 3148234 w 3148234"/>
                  <a:gd name="connsiteY2" fmla="*/ 279181 h 1848940"/>
                  <a:gd name="connsiteX3" fmla="*/ 3148234 w 3148234"/>
                  <a:gd name="connsiteY3" fmla="*/ 1675051 h 1848940"/>
                  <a:gd name="connsiteX4" fmla="*/ 1654851 w 3148234"/>
                  <a:gd name="connsiteY4" fmla="*/ 1710989 h 1848940"/>
                  <a:gd name="connsiteX5" fmla="*/ 237853 w 3148234"/>
                  <a:gd name="connsiteY5" fmla="*/ 1731612 h 1848940"/>
                  <a:gd name="connsiteX6" fmla="*/ 162439 w 3148234"/>
                  <a:gd name="connsiteY6" fmla="*/ 748010 h 1848940"/>
                  <a:gd name="connsiteX7" fmla="*/ 684206 w 3148234"/>
                  <a:gd name="connsiteY7" fmla="*/ 0 h 1848940"/>
                  <a:gd name="connsiteX0" fmla="*/ 689685 w 3153713"/>
                  <a:gd name="connsiteY0" fmla="*/ 0 h 1938201"/>
                  <a:gd name="connsiteX1" fmla="*/ 2874532 w 3153713"/>
                  <a:gd name="connsiteY1" fmla="*/ 0 h 1938201"/>
                  <a:gd name="connsiteX2" fmla="*/ 3153713 w 3153713"/>
                  <a:gd name="connsiteY2" fmla="*/ 279181 h 1938201"/>
                  <a:gd name="connsiteX3" fmla="*/ 3153713 w 3153713"/>
                  <a:gd name="connsiteY3" fmla="*/ 1675051 h 1938201"/>
                  <a:gd name="connsiteX4" fmla="*/ 1660330 w 3153713"/>
                  <a:gd name="connsiteY4" fmla="*/ 1710989 h 1938201"/>
                  <a:gd name="connsiteX5" fmla="*/ 233905 w 3153713"/>
                  <a:gd name="connsiteY5" fmla="*/ 1835307 h 1938201"/>
                  <a:gd name="connsiteX6" fmla="*/ 167918 w 3153713"/>
                  <a:gd name="connsiteY6" fmla="*/ 748010 h 1938201"/>
                  <a:gd name="connsiteX7" fmla="*/ 689685 w 3153713"/>
                  <a:gd name="connsiteY7" fmla="*/ 0 h 1938201"/>
                  <a:gd name="connsiteX0" fmla="*/ 697499 w 3161527"/>
                  <a:gd name="connsiteY0" fmla="*/ 0 h 1919773"/>
                  <a:gd name="connsiteX1" fmla="*/ 2882346 w 3161527"/>
                  <a:gd name="connsiteY1" fmla="*/ 0 h 1919773"/>
                  <a:gd name="connsiteX2" fmla="*/ 3161527 w 3161527"/>
                  <a:gd name="connsiteY2" fmla="*/ 279181 h 1919773"/>
                  <a:gd name="connsiteX3" fmla="*/ 3161527 w 3161527"/>
                  <a:gd name="connsiteY3" fmla="*/ 1675051 h 1919773"/>
                  <a:gd name="connsiteX4" fmla="*/ 1668144 w 3161527"/>
                  <a:gd name="connsiteY4" fmla="*/ 1710989 h 1919773"/>
                  <a:gd name="connsiteX5" fmla="*/ 241719 w 3161527"/>
                  <a:gd name="connsiteY5" fmla="*/ 1835307 h 1919773"/>
                  <a:gd name="connsiteX6" fmla="*/ 175732 w 3161527"/>
                  <a:gd name="connsiteY6" fmla="*/ 748010 h 1919773"/>
                  <a:gd name="connsiteX7" fmla="*/ 697499 w 3161527"/>
                  <a:gd name="connsiteY7" fmla="*/ 0 h 1919773"/>
                  <a:gd name="connsiteX0" fmla="*/ 697499 w 3161527"/>
                  <a:gd name="connsiteY0" fmla="*/ 0 h 1873213"/>
                  <a:gd name="connsiteX1" fmla="*/ 2882346 w 3161527"/>
                  <a:gd name="connsiteY1" fmla="*/ 0 h 1873213"/>
                  <a:gd name="connsiteX2" fmla="*/ 3161527 w 3161527"/>
                  <a:gd name="connsiteY2" fmla="*/ 279181 h 1873213"/>
                  <a:gd name="connsiteX3" fmla="*/ 3161527 w 3161527"/>
                  <a:gd name="connsiteY3" fmla="*/ 1675051 h 1873213"/>
                  <a:gd name="connsiteX4" fmla="*/ 1668144 w 3161527"/>
                  <a:gd name="connsiteY4" fmla="*/ 1710989 h 1873213"/>
                  <a:gd name="connsiteX5" fmla="*/ 241719 w 3161527"/>
                  <a:gd name="connsiteY5" fmla="*/ 1835307 h 1873213"/>
                  <a:gd name="connsiteX6" fmla="*/ 175732 w 3161527"/>
                  <a:gd name="connsiteY6" fmla="*/ 748010 h 1873213"/>
                  <a:gd name="connsiteX7" fmla="*/ 697499 w 3161527"/>
                  <a:gd name="connsiteY7" fmla="*/ 0 h 1873213"/>
                  <a:gd name="connsiteX0" fmla="*/ 753330 w 3217358"/>
                  <a:gd name="connsiteY0" fmla="*/ 0 h 1841419"/>
                  <a:gd name="connsiteX1" fmla="*/ 2938177 w 3217358"/>
                  <a:gd name="connsiteY1" fmla="*/ 0 h 1841419"/>
                  <a:gd name="connsiteX2" fmla="*/ 3217358 w 3217358"/>
                  <a:gd name="connsiteY2" fmla="*/ 279181 h 1841419"/>
                  <a:gd name="connsiteX3" fmla="*/ 3217358 w 3217358"/>
                  <a:gd name="connsiteY3" fmla="*/ 1675051 h 1841419"/>
                  <a:gd name="connsiteX4" fmla="*/ 1723975 w 3217358"/>
                  <a:gd name="connsiteY4" fmla="*/ 1710989 h 1841419"/>
                  <a:gd name="connsiteX5" fmla="*/ 297550 w 3217358"/>
                  <a:gd name="connsiteY5" fmla="*/ 1835307 h 1841419"/>
                  <a:gd name="connsiteX6" fmla="*/ 231563 w 3217358"/>
                  <a:gd name="connsiteY6" fmla="*/ 748010 h 1841419"/>
                  <a:gd name="connsiteX7" fmla="*/ 753330 w 3217358"/>
                  <a:gd name="connsiteY7" fmla="*/ 0 h 1841419"/>
                  <a:gd name="connsiteX0" fmla="*/ 642096 w 3106124"/>
                  <a:gd name="connsiteY0" fmla="*/ 0 h 1877854"/>
                  <a:gd name="connsiteX1" fmla="*/ 2826943 w 3106124"/>
                  <a:gd name="connsiteY1" fmla="*/ 0 h 1877854"/>
                  <a:gd name="connsiteX2" fmla="*/ 3106124 w 3106124"/>
                  <a:gd name="connsiteY2" fmla="*/ 279181 h 1877854"/>
                  <a:gd name="connsiteX3" fmla="*/ 3106124 w 3106124"/>
                  <a:gd name="connsiteY3" fmla="*/ 1675051 h 1877854"/>
                  <a:gd name="connsiteX4" fmla="*/ 1612741 w 3106124"/>
                  <a:gd name="connsiteY4" fmla="*/ 1710989 h 1877854"/>
                  <a:gd name="connsiteX5" fmla="*/ 393706 w 3106124"/>
                  <a:gd name="connsiteY5" fmla="*/ 1873014 h 1877854"/>
                  <a:gd name="connsiteX6" fmla="*/ 120329 w 3106124"/>
                  <a:gd name="connsiteY6" fmla="*/ 748010 h 1877854"/>
                  <a:gd name="connsiteX7" fmla="*/ 642096 w 3106124"/>
                  <a:gd name="connsiteY7" fmla="*/ 0 h 1877854"/>
                  <a:gd name="connsiteX0" fmla="*/ 642096 w 3106124"/>
                  <a:gd name="connsiteY0" fmla="*/ 0 h 1876264"/>
                  <a:gd name="connsiteX1" fmla="*/ 2826943 w 3106124"/>
                  <a:gd name="connsiteY1" fmla="*/ 0 h 1876264"/>
                  <a:gd name="connsiteX2" fmla="*/ 3106124 w 3106124"/>
                  <a:gd name="connsiteY2" fmla="*/ 279181 h 1876264"/>
                  <a:gd name="connsiteX3" fmla="*/ 3106124 w 3106124"/>
                  <a:gd name="connsiteY3" fmla="*/ 1675051 h 1876264"/>
                  <a:gd name="connsiteX4" fmla="*/ 1612741 w 3106124"/>
                  <a:gd name="connsiteY4" fmla="*/ 1710989 h 1876264"/>
                  <a:gd name="connsiteX5" fmla="*/ 393706 w 3106124"/>
                  <a:gd name="connsiteY5" fmla="*/ 1873014 h 1876264"/>
                  <a:gd name="connsiteX6" fmla="*/ 120329 w 3106124"/>
                  <a:gd name="connsiteY6" fmla="*/ 748010 h 1876264"/>
                  <a:gd name="connsiteX7" fmla="*/ 642096 w 3106124"/>
                  <a:gd name="connsiteY7" fmla="*/ 0 h 1876264"/>
                  <a:gd name="connsiteX0" fmla="*/ 630612 w 3094640"/>
                  <a:gd name="connsiteY0" fmla="*/ 0 h 1802941"/>
                  <a:gd name="connsiteX1" fmla="*/ 2815459 w 3094640"/>
                  <a:gd name="connsiteY1" fmla="*/ 0 h 1802941"/>
                  <a:gd name="connsiteX2" fmla="*/ 3094640 w 3094640"/>
                  <a:gd name="connsiteY2" fmla="*/ 279181 h 1802941"/>
                  <a:gd name="connsiteX3" fmla="*/ 3094640 w 3094640"/>
                  <a:gd name="connsiteY3" fmla="*/ 1675051 h 1802941"/>
                  <a:gd name="connsiteX4" fmla="*/ 1601257 w 3094640"/>
                  <a:gd name="connsiteY4" fmla="*/ 1710989 h 1802941"/>
                  <a:gd name="connsiteX5" fmla="*/ 410502 w 3094640"/>
                  <a:gd name="connsiteY5" fmla="*/ 1778746 h 1802941"/>
                  <a:gd name="connsiteX6" fmla="*/ 108845 w 3094640"/>
                  <a:gd name="connsiteY6" fmla="*/ 748010 h 1802941"/>
                  <a:gd name="connsiteX7" fmla="*/ 630612 w 3094640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4618" h="1808885">
                    <a:moveTo>
                      <a:pt x="610590" y="0"/>
                    </a:moveTo>
                    <a:lnTo>
                      <a:pt x="2795437" y="0"/>
                    </a:lnTo>
                    <a:lnTo>
                      <a:pt x="3074618" y="279181"/>
                    </a:lnTo>
                    <a:lnTo>
                      <a:pt x="3074618" y="1675051"/>
                    </a:lnTo>
                    <a:cubicBezTo>
                      <a:pt x="3035595" y="1941554"/>
                      <a:pt x="2223573" y="1727290"/>
                      <a:pt x="1750917" y="1729842"/>
                    </a:cubicBezTo>
                    <a:cubicBezTo>
                      <a:pt x="599854" y="1743001"/>
                      <a:pt x="1296446" y="1746734"/>
                      <a:pt x="447041" y="1731612"/>
                    </a:cubicBezTo>
                    <a:cubicBezTo>
                      <a:pt x="-99714" y="1714830"/>
                      <a:pt x="-43153" y="1735753"/>
                      <a:pt x="88823" y="748010"/>
                    </a:cubicBezTo>
                    <a:cubicBezTo>
                      <a:pt x="126530" y="248945"/>
                      <a:pt x="384902" y="0"/>
                      <a:pt x="6105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A1608343-CB40-0AC0-7839-44D5EC9A0E78}"/>
                  </a:ext>
                </a:extLst>
              </p:cNvPr>
              <p:cNvSpPr/>
              <p:nvPr/>
            </p:nvSpPr>
            <p:spPr>
              <a:xfrm>
                <a:off x="2230743" y="2842205"/>
                <a:ext cx="462337" cy="441788"/>
              </a:xfrm>
              <a:prstGeom prst="ellipse">
                <a:avLst/>
              </a:prstGeom>
              <a:solidFill>
                <a:srgbClr val="70AD47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BB181A3-5C65-47CB-46C2-19E8473F3D94}"/>
                  </a:ext>
                </a:extLst>
              </p:cNvPr>
              <p:cNvSpPr/>
              <p:nvPr/>
            </p:nvSpPr>
            <p:spPr>
              <a:xfrm>
                <a:off x="4570585" y="2842205"/>
                <a:ext cx="462337" cy="441788"/>
              </a:xfrm>
              <a:prstGeom prst="ellipse">
                <a:avLst/>
              </a:prstGeom>
              <a:solidFill>
                <a:srgbClr val="70AD47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Arc 12">
                <a:extLst>
                  <a:ext uri="{FF2B5EF4-FFF2-40B4-BE49-F238E27FC236}">
                    <a16:creationId xmlns:a16="http://schemas.microsoft.com/office/drawing/2014/main" id="{3CDCA9B0-9CFD-15AD-F5BF-FEC76580F39D}"/>
                  </a:ext>
                </a:extLst>
              </p:cNvPr>
              <p:cNvSpPr/>
              <p:nvPr/>
            </p:nvSpPr>
            <p:spPr>
              <a:xfrm>
                <a:off x="1932909" y="1048642"/>
                <a:ext cx="529001" cy="634980"/>
              </a:xfrm>
              <a:custGeom>
                <a:avLst/>
                <a:gdLst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2" fmla="*/ 457200 w 914400"/>
                  <a:gd name="connsiteY2" fmla="*/ 322947 h 645894"/>
                  <a:gd name="connsiteX3" fmla="*/ 457200 w 914400"/>
                  <a:gd name="connsiteY3" fmla="*/ 0 h 645894"/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2" fmla="*/ 0 w 457200"/>
                  <a:gd name="connsiteY2" fmla="*/ 417116 h 417116"/>
                  <a:gd name="connsiteX3" fmla="*/ 0 w 457200"/>
                  <a:gd name="connsiteY3" fmla="*/ 94169 h 417116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2" fmla="*/ 71224 w 528424"/>
                  <a:gd name="connsiteY2" fmla="*/ 417116 h 417116"/>
                  <a:gd name="connsiteX3" fmla="*/ 71224 w 528424"/>
                  <a:gd name="connsiteY3" fmla="*/ 94169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2" fmla="*/ 22908 w 480108"/>
                  <a:gd name="connsiteY2" fmla="*/ 417116 h 417116"/>
                  <a:gd name="connsiteX3" fmla="*/ 22908 w 480108"/>
                  <a:gd name="connsiteY3" fmla="*/ 94169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  <a:gd name="connsiteX2" fmla="*/ 71801 w 529001"/>
                  <a:gd name="connsiteY2" fmla="*/ 417116 h 634980"/>
                  <a:gd name="connsiteX3" fmla="*/ 71801 w 529001"/>
                  <a:gd name="connsiteY3" fmla="*/ 94169 h 634980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001" h="634980" stroke="0" extrusionOk="0">
                    <a:moveTo>
                      <a:pt x="71801" y="94169"/>
                    </a:moveTo>
                    <a:cubicBezTo>
                      <a:pt x="173477" y="-188635"/>
                      <a:pt x="529001" y="238757"/>
                      <a:pt x="529001" y="417116"/>
                    </a:cubicBezTo>
                    <a:cubicBezTo>
                      <a:pt x="376601" y="417116"/>
                      <a:pt x="-200005" y="907310"/>
                      <a:pt x="71801" y="417116"/>
                    </a:cubicBezTo>
                    <a:cubicBezTo>
                      <a:pt x="665690" y="224626"/>
                      <a:pt x="-88455" y="484622"/>
                      <a:pt x="71801" y="94169"/>
                    </a:cubicBezTo>
                    <a:close/>
                  </a:path>
                  <a:path w="529001" h="634980" fill="none">
                    <a:moveTo>
                      <a:pt x="71801" y="94169"/>
                    </a:moveTo>
                    <a:cubicBezTo>
                      <a:pt x="324306" y="94169"/>
                      <a:pt x="529001" y="238757"/>
                      <a:pt x="529001" y="417116"/>
                    </a:cubicBezTo>
                  </a:path>
                </a:pathLst>
              </a:custGeom>
              <a:ln w="177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E522BB6-F31C-5424-88D9-5A83172B4AC0}"/>
                  </a:ext>
                </a:extLst>
              </p:cNvPr>
              <p:cNvSpPr/>
              <p:nvPr/>
            </p:nvSpPr>
            <p:spPr>
              <a:xfrm>
                <a:off x="1920803" y="1029933"/>
                <a:ext cx="213260" cy="226338"/>
              </a:xfrm>
              <a:prstGeom prst="ellipse">
                <a:avLst/>
              </a:prstGeom>
              <a:solidFill>
                <a:schemeClr val="bg1"/>
              </a:solidFill>
              <a:ln w="177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055E9D1-1EC9-3627-96BF-7E88C65B6D38}"/>
              </a:ext>
            </a:extLst>
          </p:cNvPr>
          <p:cNvGrpSpPr/>
          <p:nvPr/>
        </p:nvGrpSpPr>
        <p:grpSpPr>
          <a:xfrm>
            <a:off x="997886" y="4609855"/>
            <a:ext cx="7353781" cy="2145450"/>
            <a:chOff x="964770" y="2397610"/>
            <a:chExt cx="7353781" cy="2145450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C4C4049C-DB42-03F4-DB08-B09696F9E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4770" y="2397610"/>
              <a:ext cx="7353781" cy="2145450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B40B123-5AF6-B301-DEDC-45C02527E4D9}"/>
                </a:ext>
              </a:extLst>
            </p:cNvPr>
            <p:cNvGrpSpPr/>
            <p:nvPr/>
          </p:nvGrpSpPr>
          <p:grpSpPr>
            <a:xfrm>
              <a:off x="3330863" y="2538664"/>
              <a:ext cx="2547710" cy="1716028"/>
              <a:chOff x="1920803" y="1029933"/>
              <a:chExt cx="3507940" cy="2254060"/>
            </a:xfrm>
          </p:grpSpPr>
          <p:sp>
            <p:nvSpPr>
              <p:cNvPr id="16" name="Rectangle : avec coin arrondi et coin rogné en haut 9">
                <a:extLst>
                  <a:ext uri="{FF2B5EF4-FFF2-40B4-BE49-F238E27FC236}">
                    <a16:creationId xmlns:a16="http://schemas.microsoft.com/office/drawing/2014/main" id="{7850505D-F65C-A746-2982-7DB5D49C2E41}"/>
                  </a:ext>
                </a:extLst>
              </p:cNvPr>
              <p:cNvSpPr/>
              <p:nvPr/>
            </p:nvSpPr>
            <p:spPr>
              <a:xfrm rot="10800000">
                <a:off x="2354125" y="1294627"/>
                <a:ext cx="3074618" cy="1808885"/>
              </a:xfrm>
              <a:custGeom>
                <a:avLst/>
                <a:gdLst>
                  <a:gd name="connsiteX0" fmla="*/ 408645 w 2872673"/>
                  <a:gd name="connsiteY0" fmla="*/ 0 h 1675051"/>
                  <a:gd name="connsiteX1" fmla="*/ 2593492 w 2872673"/>
                  <a:gd name="connsiteY1" fmla="*/ 0 h 1675051"/>
                  <a:gd name="connsiteX2" fmla="*/ 2872673 w 2872673"/>
                  <a:gd name="connsiteY2" fmla="*/ 279181 h 1675051"/>
                  <a:gd name="connsiteX3" fmla="*/ 2872673 w 2872673"/>
                  <a:gd name="connsiteY3" fmla="*/ 1675051 h 1675051"/>
                  <a:gd name="connsiteX4" fmla="*/ 0 w 2872673"/>
                  <a:gd name="connsiteY4" fmla="*/ 1675051 h 1675051"/>
                  <a:gd name="connsiteX5" fmla="*/ 0 w 2872673"/>
                  <a:gd name="connsiteY5" fmla="*/ 408645 h 1675051"/>
                  <a:gd name="connsiteX6" fmla="*/ 408645 w 2872673"/>
                  <a:gd name="connsiteY6" fmla="*/ 0 h 1675051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6622"/>
                  <a:gd name="connsiteX1" fmla="*/ 2593492 w 2872673"/>
                  <a:gd name="connsiteY1" fmla="*/ 0 h 1676622"/>
                  <a:gd name="connsiteX2" fmla="*/ 2872673 w 2872673"/>
                  <a:gd name="connsiteY2" fmla="*/ 279181 h 1676622"/>
                  <a:gd name="connsiteX3" fmla="*/ 2872673 w 2872673"/>
                  <a:gd name="connsiteY3" fmla="*/ 1675051 h 1676622"/>
                  <a:gd name="connsiteX4" fmla="*/ 1388717 w 2872673"/>
                  <a:gd name="connsiteY4" fmla="*/ 1550733 h 1676622"/>
                  <a:gd name="connsiteX5" fmla="*/ 0 w 2872673"/>
                  <a:gd name="connsiteY5" fmla="*/ 1675051 h 1676622"/>
                  <a:gd name="connsiteX6" fmla="*/ 0 w 2872673"/>
                  <a:gd name="connsiteY6" fmla="*/ 408645 h 1676622"/>
                  <a:gd name="connsiteX7" fmla="*/ 408645 w 2872673"/>
                  <a:gd name="connsiteY7" fmla="*/ 0 h 1676622"/>
                  <a:gd name="connsiteX0" fmla="*/ 463111 w 2927139"/>
                  <a:gd name="connsiteY0" fmla="*/ 0 h 1676622"/>
                  <a:gd name="connsiteX1" fmla="*/ 2647958 w 2927139"/>
                  <a:gd name="connsiteY1" fmla="*/ 0 h 1676622"/>
                  <a:gd name="connsiteX2" fmla="*/ 2927139 w 2927139"/>
                  <a:gd name="connsiteY2" fmla="*/ 279181 h 1676622"/>
                  <a:gd name="connsiteX3" fmla="*/ 2927139 w 2927139"/>
                  <a:gd name="connsiteY3" fmla="*/ 1675051 h 1676622"/>
                  <a:gd name="connsiteX4" fmla="*/ 1443183 w 2927139"/>
                  <a:gd name="connsiteY4" fmla="*/ 1550733 h 1676622"/>
                  <a:gd name="connsiteX5" fmla="*/ 54466 w 2927139"/>
                  <a:gd name="connsiteY5" fmla="*/ 1675051 h 1676622"/>
                  <a:gd name="connsiteX6" fmla="*/ 54466 w 2927139"/>
                  <a:gd name="connsiteY6" fmla="*/ 408645 h 1676622"/>
                  <a:gd name="connsiteX7" fmla="*/ 463111 w 2927139"/>
                  <a:gd name="connsiteY7" fmla="*/ 0 h 1676622"/>
                  <a:gd name="connsiteX0" fmla="*/ 456241 w 2920269"/>
                  <a:gd name="connsiteY0" fmla="*/ 0 h 1675088"/>
                  <a:gd name="connsiteX1" fmla="*/ 2641088 w 2920269"/>
                  <a:gd name="connsiteY1" fmla="*/ 0 h 1675088"/>
                  <a:gd name="connsiteX2" fmla="*/ 2920269 w 2920269"/>
                  <a:gd name="connsiteY2" fmla="*/ 279181 h 1675088"/>
                  <a:gd name="connsiteX3" fmla="*/ 2920269 w 2920269"/>
                  <a:gd name="connsiteY3" fmla="*/ 1675051 h 1675088"/>
                  <a:gd name="connsiteX4" fmla="*/ 1436313 w 2920269"/>
                  <a:gd name="connsiteY4" fmla="*/ 1550733 h 1675088"/>
                  <a:gd name="connsiteX5" fmla="*/ 57023 w 2920269"/>
                  <a:gd name="connsiteY5" fmla="*/ 1665624 h 1675088"/>
                  <a:gd name="connsiteX6" fmla="*/ 47596 w 2920269"/>
                  <a:gd name="connsiteY6" fmla="*/ 408645 h 1675088"/>
                  <a:gd name="connsiteX7" fmla="*/ 456241 w 2920269"/>
                  <a:gd name="connsiteY7" fmla="*/ 0 h 1675088"/>
                  <a:gd name="connsiteX0" fmla="*/ 519024 w 2983052"/>
                  <a:gd name="connsiteY0" fmla="*/ 0 h 1675088"/>
                  <a:gd name="connsiteX1" fmla="*/ 2703871 w 2983052"/>
                  <a:gd name="connsiteY1" fmla="*/ 0 h 1675088"/>
                  <a:gd name="connsiteX2" fmla="*/ 2983052 w 2983052"/>
                  <a:gd name="connsiteY2" fmla="*/ 279181 h 1675088"/>
                  <a:gd name="connsiteX3" fmla="*/ 2983052 w 2983052"/>
                  <a:gd name="connsiteY3" fmla="*/ 1675051 h 1675088"/>
                  <a:gd name="connsiteX4" fmla="*/ 1499096 w 2983052"/>
                  <a:gd name="connsiteY4" fmla="*/ 1550733 h 1675088"/>
                  <a:gd name="connsiteX5" fmla="*/ 119806 w 2983052"/>
                  <a:gd name="connsiteY5" fmla="*/ 1665624 h 1675088"/>
                  <a:gd name="connsiteX6" fmla="*/ 110379 w 2983052"/>
                  <a:gd name="connsiteY6" fmla="*/ 408645 h 1675088"/>
                  <a:gd name="connsiteX7" fmla="*/ 519024 w 2983052"/>
                  <a:gd name="connsiteY7" fmla="*/ 0 h 1675088"/>
                  <a:gd name="connsiteX0" fmla="*/ 519024 w 2983052"/>
                  <a:gd name="connsiteY0" fmla="*/ 0 h 1731519"/>
                  <a:gd name="connsiteX1" fmla="*/ 2703871 w 2983052"/>
                  <a:gd name="connsiteY1" fmla="*/ 0 h 1731519"/>
                  <a:gd name="connsiteX2" fmla="*/ 2983052 w 2983052"/>
                  <a:gd name="connsiteY2" fmla="*/ 279181 h 1731519"/>
                  <a:gd name="connsiteX3" fmla="*/ 2983052 w 2983052"/>
                  <a:gd name="connsiteY3" fmla="*/ 1675051 h 1731519"/>
                  <a:gd name="connsiteX4" fmla="*/ 1499096 w 2983052"/>
                  <a:gd name="connsiteY4" fmla="*/ 1550733 h 1731519"/>
                  <a:gd name="connsiteX5" fmla="*/ 119806 w 2983052"/>
                  <a:gd name="connsiteY5" fmla="*/ 1665624 h 1731519"/>
                  <a:gd name="connsiteX6" fmla="*/ 110379 w 2983052"/>
                  <a:gd name="connsiteY6" fmla="*/ 408645 h 1731519"/>
                  <a:gd name="connsiteX7" fmla="*/ 519024 w 2983052"/>
                  <a:gd name="connsiteY7" fmla="*/ 0 h 1731519"/>
                  <a:gd name="connsiteX0" fmla="*/ 519024 w 2983052"/>
                  <a:gd name="connsiteY0" fmla="*/ 0 h 1751752"/>
                  <a:gd name="connsiteX1" fmla="*/ 2703871 w 2983052"/>
                  <a:gd name="connsiteY1" fmla="*/ 0 h 1751752"/>
                  <a:gd name="connsiteX2" fmla="*/ 2983052 w 2983052"/>
                  <a:gd name="connsiteY2" fmla="*/ 279181 h 1751752"/>
                  <a:gd name="connsiteX3" fmla="*/ 2983052 w 2983052"/>
                  <a:gd name="connsiteY3" fmla="*/ 1675051 h 1751752"/>
                  <a:gd name="connsiteX4" fmla="*/ 1499096 w 2983052"/>
                  <a:gd name="connsiteY4" fmla="*/ 1550733 h 1751752"/>
                  <a:gd name="connsiteX5" fmla="*/ 119806 w 2983052"/>
                  <a:gd name="connsiteY5" fmla="*/ 1665624 h 1751752"/>
                  <a:gd name="connsiteX6" fmla="*/ 110379 w 2983052"/>
                  <a:gd name="connsiteY6" fmla="*/ 408645 h 1751752"/>
                  <a:gd name="connsiteX7" fmla="*/ 519024 w 2983052"/>
                  <a:gd name="connsiteY7" fmla="*/ 0 h 1751752"/>
                  <a:gd name="connsiteX0" fmla="*/ 519024 w 2983052"/>
                  <a:gd name="connsiteY0" fmla="*/ 0 h 1793938"/>
                  <a:gd name="connsiteX1" fmla="*/ 2703871 w 2983052"/>
                  <a:gd name="connsiteY1" fmla="*/ 0 h 1793938"/>
                  <a:gd name="connsiteX2" fmla="*/ 2983052 w 2983052"/>
                  <a:gd name="connsiteY2" fmla="*/ 279181 h 1793938"/>
                  <a:gd name="connsiteX3" fmla="*/ 2983052 w 2983052"/>
                  <a:gd name="connsiteY3" fmla="*/ 1675051 h 1793938"/>
                  <a:gd name="connsiteX4" fmla="*/ 1489669 w 2983052"/>
                  <a:gd name="connsiteY4" fmla="*/ 1710989 h 1793938"/>
                  <a:gd name="connsiteX5" fmla="*/ 119806 w 2983052"/>
                  <a:gd name="connsiteY5" fmla="*/ 1665624 h 1793938"/>
                  <a:gd name="connsiteX6" fmla="*/ 110379 w 2983052"/>
                  <a:gd name="connsiteY6" fmla="*/ 408645 h 1793938"/>
                  <a:gd name="connsiteX7" fmla="*/ 519024 w 2983052"/>
                  <a:gd name="connsiteY7" fmla="*/ 0 h 1793938"/>
                  <a:gd name="connsiteX0" fmla="*/ 519024 w 2983052"/>
                  <a:gd name="connsiteY0" fmla="*/ 0 h 1802941"/>
                  <a:gd name="connsiteX1" fmla="*/ 2703871 w 2983052"/>
                  <a:gd name="connsiteY1" fmla="*/ 0 h 1802941"/>
                  <a:gd name="connsiteX2" fmla="*/ 2983052 w 2983052"/>
                  <a:gd name="connsiteY2" fmla="*/ 279181 h 1802941"/>
                  <a:gd name="connsiteX3" fmla="*/ 2983052 w 2983052"/>
                  <a:gd name="connsiteY3" fmla="*/ 1675051 h 1802941"/>
                  <a:gd name="connsiteX4" fmla="*/ 1489669 w 2983052"/>
                  <a:gd name="connsiteY4" fmla="*/ 1710989 h 1802941"/>
                  <a:gd name="connsiteX5" fmla="*/ 119806 w 2983052"/>
                  <a:gd name="connsiteY5" fmla="*/ 1665624 h 1802941"/>
                  <a:gd name="connsiteX6" fmla="*/ 110379 w 2983052"/>
                  <a:gd name="connsiteY6" fmla="*/ 408645 h 1802941"/>
                  <a:gd name="connsiteX7" fmla="*/ 519024 w 2983052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96354 w 3060382"/>
                  <a:gd name="connsiteY0" fmla="*/ 0 h 1802941"/>
                  <a:gd name="connsiteX1" fmla="*/ 2781201 w 3060382"/>
                  <a:gd name="connsiteY1" fmla="*/ 0 h 1802941"/>
                  <a:gd name="connsiteX2" fmla="*/ 3060382 w 3060382"/>
                  <a:gd name="connsiteY2" fmla="*/ 279181 h 1802941"/>
                  <a:gd name="connsiteX3" fmla="*/ 3060382 w 3060382"/>
                  <a:gd name="connsiteY3" fmla="*/ 1675051 h 1802941"/>
                  <a:gd name="connsiteX4" fmla="*/ 1566999 w 3060382"/>
                  <a:gd name="connsiteY4" fmla="*/ 1710989 h 1802941"/>
                  <a:gd name="connsiteX5" fmla="*/ 197136 w 3060382"/>
                  <a:gd name="connsiteY5" fmla="*/ 1665624 h 1802941"/>
                  <a:gd name="connsiteX6" fmla="*/ 74587 w 3060382"/>
                  <a:gd name="connsiteY6" fmla="*/ 748010 h 1802941"/>
                  <a:gd name="connsiteX7" fmla="*/ 596354 w 3060382"/>
                  <a:gd name="connsiteY7" fmla="*/ 0 h 1802941"/>
                  <a:gd name="connsiteX0" fmla="*/ 612052 w 3076080"/>
                  <a:gd name="connsiteY0" fmla="*/ 0 h 1802941"/>
                  <a:gd name="connsiteX1" fmla="*/ 2796899 w 3076080"/>
                  <a:gd name="connsiteY1" fmla="*/ 0 h 1802941"/>
                  <a:gd name="connsiteX2" fmla="*/ 3076080 w 3076080"/>
                  <a:gd name="connsiteY2" fmla="*/ 279181 h 1802941"/>
                  <a:gd name="connsiteX3" fmla="*/ 3076080 w 3076080"/>
                  <a:gd name="connsiteY3" fmla="*/ 1675051 h 1802941"/>
                  <a:gd name="connsiteX4" fmla="*/ 1582697 w 3076080"/>
                  <a:gd name="connsiteY4" fmla="*/ 1710989 h 1802941"/>
                  <a:gd name="connsiteX5" fmla="*/ 212834 w 3076080"/>
                  <a:gd name="connsiteY5" fmla="*/ 1665624 h 1802941"/>
                  <a:gd name="connsiteX6" fmla="*/ 90285 w 3076080"/>
                  <a:gd name="connsiteY6" fmla="*/ 748010 h 1802941"/>
                  <a:gd name="connsiteX7" fmla="*/ 612052 w 3076080"/>
                  <a:gd name="connsiteY7" fmla="*/ 0 h 1802941"/>
                  <a:gd name="connsiteX0" fmla="*/ 632617 w 3096645"/>
                  <a:gd name="connsiteY0" fmla="*/ 0 h 1838626"/>
                  <a:gd name="connsiteX1" fmla="*/ 2817464 w 3096645"/>
                  <a:gd name="connsiteY1" fmla="*/ 0 h 1838626"/>
                  <a:gd name="connsiteX2" fmla="*/ 3096645 w 3096645"/>
                  <a:gd name="connsiteY2" fmla="*/ 279181 h 1838626"/>
                  <a:gd name="connsiteX3" fmla="*/ 3096645 w 3096645"/>
                  <a:gd name="connsiteY3" fmla="*/ 1675051 h 1838626"/>
                  <a:gd name="connsiteX4" fmla="*/ 1603262 w 3096645"/>
                  <a:gd name="connsiteY4" fmla="*/ 1710989 h 1838626"/>
                  <a:gd name="connsiteX5" fmla="*/ 186264 w 3096645"/>
                  <a:gd name="connsiteY5" fmla="*/ 1731612 h 1838626"/>
                  <a:gd name="connsiteX6" fmla="*/ 110850 w 3096645"/>
                  <a:gd name="connsiteY6" fmla="*/ 748010 h 1838626"/>
                  <a:gd name="connsiteX7" fmla="*/ 632617 w 3096645"/>
                  <a:gd name="connsiteY7" fmla="*/ 0 h 1838626"/>
                  <a:gd name="connsiteX0" fmla="*/ 684206 w 3148234"/>
                  <a:gd name="connsiteY0" fmla="*/ 0 h 1848940"/>
                  <a:gd name="connsiteX1" fmla="*/ 2869053 w 3148234"/>
                  <a:gd name="connsiteY1" fmla="*/ 0 h 1848940"/>
                  <a:gd name="connsiteX2" fmla="*/ 3148234 w 3148234"/>
                  <a:gd name="connsiteY2" fmla="*/ 279181 h 1848940"/>
                  <a:gd name="connsiteX3" fmla="*/ 3148234 w 3148234"/>
                  <a:gd name="connsiteY3" fmla="*/ 1675051 h 1848940"/>
                  <a:gd name="connsiteX4" fmla="*/ 1654851 w 3148234"/>
                  <a:gd name="connsiteY4" fmla="*/ 1710989 h 1848940"/>
                  <a:gd name="connsiteX5" fmla="*/ 237853 w 3148234"/>
                  <a:gd name="connsiteY5" fmla="*/ 1731612 h 1848940"/>
                  <a:gd name="connsiteX6" fmla="*/ 162439 w 3148234"/>
                  <a:gd name="connsiteY6" fmla="*/ 748010 h 1848940"/>
                  <a:gd name="connsiteX7" fmla="*/ 684206 w 3148234"/>
                  <a:gd name="connsiteY7" fmla="*/ 0 h 1848940"/>
                  <a:gd name="connsiteX0" fmla="*/ 689685 w 3153713"/>
                  <a:gd name="connsiteY0" fmla="*/ 0 h 1938201"/>
                  <a:gd name="connsiteX1" fmla="*/ 2874532 w 3153713"/>
                  <a:gd name="connsiteY1" fmla="*/ 0 h 1938201"/>
                  <a:gd name="connsiteX2" fmla="*/ 3153713 w 3153713"/>
                  <a:gd name="connsiteY2" fmla="*/ 279181 h 1938201"/>
                  <a:gd name="connsiteX3" fmla="*/ 3153713 w 3153713"/>
                  <a:gd name="connsiteY3" fmla="*/ 1675051 h 1938201"/>
                  <a:gd name="connsiteX4" fmla="*/ 1660330 w 3153713"/>
                  <a:gd name="connsiteY4" fmla="*/ 1710989 h 1938201"/>
                  <a:gd name="connsiteX5" fmla="*/ 233905 w 3153713"/>
                  <a:gd name="connsiteY5" fmla="*/ 1835307 h 1938201"/>
                  <a:gd name="connsiteX6" fmla="*/ 167918 w 3153713"/>
                  <a:gd name="connsiteY6" fmla="*/ 748010 h 1938201"/>
                  <a:gd name="connsiteX7" fmla="*/ 689685 w 3153713"/>
                  <a:gd name="connsiteY7" fmla="*/ 0 h 1938201"/>
                  <a:gd name="connsiteX0" fmla="*/ 697499 w 3161527"/>
                  <a:gd name="connsiteY0" fmla="*/ 0 h 1919773"/>
                  <a:gd name="connsiteX1" fmla="*/ 2882346 w 3161527"/>
                  <a:gd name="connsiteY1" fmla="*/ 0 h 1919773"/>
                  <a:gd name="connsiteX2" fmla="*/ 3161527 w 3161527"/>
                  <a:gd name="connsiteY2" fmla="*/ 279181 h 1919773"/>
                  <a:gd name="connsiteX3" fmla="*/ 3161527 w 3161527"/>
                  <a:gd name="connsiteY3" fmla="*/ 1675051 h 1919773"/>
                  <a:gd name="connsiteX4" fmla="*/ 1668144 w 3161527"/>
                  <a:gd name="connsiteY4" fmla="*/ 1710989 h 1919773"/>
                  <a:gd name="connsiteX5" fmla="*/ 241719 w 3161527"/>
                  <a:gd name="connsiteY5" fmla="*/ 1835307 h 1919773"/>
                  <a:gd name="connsiteX6" fmla="*/ 175732 w 3161527"/>
                  <a:gd name="connsiteY6" fmla="*/ 748010 h 1919773"/>
                  <a:gd name="connsiteX7" fmla="*/ 697499 w 3161527"/>
                  <a:gd name="connsiteY7" fmla="*/ 0 h 1919773"/>
                  <a:gd name="connsiteX0" fmla="*/ 697499 w 3161527"/>
                  <a:gd name="connsiteY0" fmla="*/ 0 h 1873213"/>
                  <a:gd name="connsiteX1" fmla="*/ 2882346 w 3161527"/>
                  <a:gd name="connsiteY1" fmla="*/ 0 h 1873213"/>
                  <a:gd name="connsiteX2" fmla="*/ 3161527 w 3161527"/>
                  <a:gd name="connsiteY2" fmla="*/ 279181 h 1873213"/>
                  <a:gd name="connsiteX3" fmla="*/ 3161527 w 3161527"/>
                  <a:gd name="connsiteY3" fmla="*/ 1675051 h 1873213"/>
                  <a:gd name="connsiteX4" fmla="*/ 1668144 w 3161527"/>
                  <a:gd name="connsiteY4" fmla="*/ 1710989 h 1873213"/>
                  <a:gd name="connsiteX5" fmla="*/ 241719 w 3161527"/>
                  <a:gd name="connsiteY5" fmla="*/ 1835307 h 1873213"/>
                  <a:gd name="connsiteX6" fmla="*/ 175732 w 3161527"/>
                  <a:gd name="connsiteY6" fmla="*/ 748010 h 1873213"/>
                  <a:gd name="connsiteX7" fmla="*/ 697499 w 3161527"/>
                  <a:gd name="connsiteY7" fmla="*/ 0 h 1873213"/>
                  <a:gd name="connsiteX0" fmla="*/ 753330 w 3217358"/>
                  <a:gd name="connsiteY0" fmla="*/ 0 h 1841419"/>
                  <a:gd name="connsiteX1" fmla="*/ 2938177 w 3217358"/>
                  <a:gd name="connsiteY1" fmla="*/ 0 h 1841419"/>
                  <a:gd name="connsiteX2" fmla="*/ 3217358 w 3217358"/>
                  <a:gd name="connsiteY2" fmla="*/ 279181 h 1841419"/>
                  <a:gd name="connsiteX3" fmla="*/ 3217358 w 3217358"/>
                  <a:gd name="connsiteY3" fmla="*/ 1675051 h 1841419"/>
                  <a:gd name="connsiteX4" fmla="*/ 1723975 w 3217358"/>
                  <a:gd name="connsiteY4" fmla="*/ 1710989 h 1841419"/>
                  <a:gd name="connsiteX5" fmla="*/ 297550 w 3217358"/>
                  <a:gd name="connsiteY5" fmla="*/ 1835307 h 1841419"/>
                  <a:gd name="connsiteX6" fmla="*/ 231563 w 3217358"/>
                  <a:gd name="connsiteY6" fmla="*/ 748010 h 1841419"/>
                  <a:gd name="connsiteX7" fmla="*/ 753330 w 3217358"/>
                  <a:gd name="connsiteY7" fmla="*/ 0 h 1841419"/>
                  <a:gd name="connsiteX0" fmla="*/ 642096 w 3106124"/>
                  <a:gd name="connsiteY0" fmla="*/ 0 h 1877854"/>
                  <a:gd name="connsiteX1" fmla="*/ 2826943 w 3106124"/>
                  <a:gd name="connsiteY1" fmla="*/ 0 h 1877854"/>
                  <a:gd name="connsiteX2" fmla="*/ 3106124 w 3106124"/>
                  <a:gd name="connsiteY2" fmla="*/ 279181 h 1877854"/>
                  <a:gd name="connsiteX3" fmla="*/ 3106124 w 3106124"/>
                  <a:gd name="connsiteY3" fmla="*/ 1675051 h 1877854"/>
                  <a:gd name="connsiteX4" fmla="*/ 1612741 w 3106124"/>
                  <a:gd name="connsiteY4" fmla="*/ 1710989 h 1877854"/>
                  <a:gd name="connsiteX5" fmla="*/ 393706 w 3106124"/>
                  <a:gd name="connsiteY5" fmla="*/ 1873014 h 1877854"/>
                  <a:gd name="connsiteX6" fmla="*/ 120329 w 3106124"/>
                  <a:gd name="connsiteY6" fmla="*/ 748010 h 1877854"/>
                  <a:gd name="connsiteX7" fmla="*/ 642096 w 3106124"/>
                  <a:gd name="connsiteY7" fmla="*/ 0 h 1877854"/>
                  <a:gd name="connsiteX0" fmla="*/ 642096 w 3106124"/>
                  <a:gd name="connsiteY0" fmla="*/ 0 h 1876264"/>
                  <a:gd name="connsiteX1" fmla="*/ 2826943 w 3106124"/>
                  <a:gd name="connsiteY1" fmla="*/ 0 h 1876264"/>
                  <a:gd name="connsiteX2" fmla="*/ 3106124 w 3106124"/>
                  <a:gd name="connsiteY2" fmla="*/ 279181 h 1876264"/>
                  <a:gd name="connsiteX3" fmla="*/ 3106124 w 3106124"/>
                  <a:gd name="connsiteY3" fmla="*/ 1675051 h 1876264"/>
                  <a:gd name="connsiteX4" fmla="*/ 1612741 w 3106124"/>
                  <a:gd name="connsiteY4" fmla="*/ 1710989 h 1876264"/>
                  <a:gd name="connsiteX5" fmla="*/ 393706 w 3106124"/>
                  <a:gd name="connsiteY5" fmla="*/ 1873014 h 1876264"/>
                  <a:gd name="connsiteX6" fmla="*/ 120329 w 3106124"/>
                  <a:gd name="connsiteY6" fmla="*/ 748010 h 1876264"/>
                  <a:gd name="connsiteX7" fmla="*/ 642096 w 3106124"/>
                  <a:gd name="connsiteY7" fmla="*/ 0 h 1876264"/>
                  <a:gd name="connsiteX0" fmla="*/ 630612 w 3094640"/>
                  <a:gd name="connsiteY0" fmla="*/ 0 h 1802941"/>
                  <a:gd name="connsiteX1" fmla="*/ 2815459 w 3094640"/>
                  <a:gd name="connsiteY1" fmla="*/ 0 h 1802941"/>
                  <a:gd name="connsiteX2" fmla="*/ 3094640 w 3094640"/>
                  <a:gd name="connsiteY2" fmla="*/ 279181 h 1802941"/>
                  <a:gd name="connsiteX3" fmla="*/ 3094640 w 3094640"/>
                  <a:gd name="connsiteY3" fmla="*/ 1675051 h 1802941"/>
                  <a:gd name="connsiteX4" fmla="*/ 1601257 w 3094640"/>
                  <a:gd name="connsiteY4" fmla="*/ 1710989 h 1802941"/>
                  <a:gd name="connsiteX5" fmla="*/ 410502 w 3094640"/>
                  <a:gd name="connsiteY5" fmla="*/ 1778746 h 1802941"/>
                  <a:gd name="connsiteX6" fmla="*/ 108845 w 3094640"/>
                  <a:gd name="connsiteY6" fmla="*/ 748010 h 1802941"/>
                  <a:gd name="connsiteX7" fmla="*/ 630612 w 3094640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4618" h="1808885">
                    <a:moveTo>
                      <a:pt x="610590" y="0"/>
                    </a:moveTo>
                    <a:lnTo>
                      <a:pt x="2795437" y="0"/>
                    </a:lnTo>
                    <a:lnTo>
                      <a:pt x="3074618" y="279181"/>
                    </a:lnTo>
                    <a:lnTo>
                      <a:pt x="3074618" y="1675051"/>
                    </a:lnTo>
                    <a:cubicBezTo>
                      <a:pt x="3035595" y="1941554"/>
                      <a:pt x="2223573" y="1727290"/>
                      <a:pt x="1750917" y="1729842"/>
                    </a:cubicBezTo>
                    <a:cubicBezTo>
                      <a:pt x="599854" y="1743001"/>
                      <a:pt x="1296446" y="1746734"/>
                      <a:pt x="447041" y="1731612"/>
                    </a:cubicBezTo>
                    <a:cubicBezTo>
                      <a:pt x="-99714" y="1714830"/>
                      <a:pt x="-43153" y="1735753"/>
                      <a:pt x="88823" y="748010"/>
                    </a:cubicBezTo>
                    <a:cubicBezTo>
                      <a:pt x="126530" y="248945"/>
                      <a:pt x="384902" y="0"/>
                      <a:pt x="6105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8F63ECE-25AA-D0CC-D0BD-956214F7DAFD}"/>
                  </a:ext>
                </a:extLst>
              </p:cNvPr>
              <p:cNvSpPr/>
              <p:nvPr/>
            </p:nvSpPr>
            <p:spPr>
              <a:xfrm>
                <a:off x="2230743" y="2842205"/>
                <a:ext cx="462337" cy="441788"/>
              </a:xfrm>
              <a:prstGeom prst="ellipse">
                <a:avLst/>
              </a:prstGeom>
              <a:solidFill>
                <a:srgbClr val="8D8C8A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C8380DE6-F724-4033-0FDB-809759FBD863}"/>
                  </a:ext>
                </a:extLst>
              </p:cNvPr>
              <p:cNvSpPr/>
              <p:nvPr/>
            </p:nvSpPr>
            <p:spPr>
              <a:xfrm>
                <a:off x="4570585" y="2842205"/>
                <a:ext cx="462337" cy="441788"/>
              </a:xfrm>
              <a:prstGeom prst="ellipse">
                <a:avLst/>
              </a:prstGeom>
              <a:solidFill>
                <a:srgbClr val="8D8C8A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Arc 12">
                <a:extLst>
                  <a:ext uri="{FF2B5EF4-FFF2-40B4-BE49-F238E27FC236}">
                    <a16:creationId xmlns:a16="http://schemas.microsoft.com/office/drawing/2014/main" id="{23CD6CB4-ECED-7922-8EDE-E39AC313AE85}"/>
                  </a:ext>
                </a:extLst>
              </p:cNvPr>
              <p:cNvSpPr/>
              <p:nvPr/>
            </p:nvSpPr>
            <p:spPr>
              <a:xfrm>
                <a:off x="1932909" y="1048642"/>
                <a:ext cx="529001" cy="634980"/>
              </a:xfrm>
              <a:custGeom>
                <a:avLst/>
                <a:gdLst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2" fmla="*/ 457200 w 914400"/>
                  <a:gd name="connsiteY2" fmla="*/ 322947 h 645894"/>
                  <a:gd name="connsiteX3" fmla="*/ 457200 w 914400"/>
                  <a:gd name="connsiteY3" fmla="*/ 0 h 645894"/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2" fmla="*/ 0 w 457200"/>
                  <a:gd name="connsiteY2" fmla="*/ 417116 h 417116"/>
                  <a:gd name="connsiteX3" fmla="*/ 0 w 457200"/>
                  <a:gd name="connsiteY3" fmla="*/ 94169 h 417116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2" fmla="*/ 71224 w 528424"/>
                  <a:gd name="connsiteY2" fmla="*/ 417116 h 417116"/>
                  <a:gd name="connsiteX3" fmla="*/ 71224 w 528424"/>
                  <a:gd name="connsiteY3" fmla="*/ 94169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2" fmla="*/ 22908 w 480108"/>
                  <a:gd name="connsiteY2" fmla="*/ 417116 h 417116"/>
                  <a:gd name="connsiteX3" fmla="*/ 22908 w 480108"/>
                  <a:gd name="connsiteY3" fmla="*/ 94169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  <a:gd name="connsiteX2" fmla="*/ 71801 w 529001"/>
                  <a:gd name="connsiteY2" fmla="*/ 417116 h 634980"/>
                  <a:gd name="connsiteX3" fmla="*/ 71801 w 529001"/>
                  <a:gd name="connsiteY3" fmla="*/ 94169 h 634980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001" h="634980" stroke="0" extrusionOk="0">
                    <a:moveTo>
                      <a:pt x="71801" y="94169"/>
                    </a:moveTo>
                    <a:cubicBezTo>
                      <a:pt x="173477" y="-188635"/>
                      <a:pt x="529001" y="238757"/>
                      <a:pt x="529001" y="417116"/>
                    </a:cubicBezTo>
                    <a:cubicBezTo>
                      <a:pt x="376601" y="417116"/>
                      <a:pt x="-200005" y="907310"/>
                      <a:pt x="71801" y="417116"/>
                    </a:cubicBezTo>
                    <a:cubicBezTo>
                      <a:pt x="665690" y="224626"/>
                      <a:pt x="-88455" y="484622"/>
                      <a:pt x="71801" y="94169"/>
                    </a:cubicBezTo>
                    <a:close/>
                  </a:path>
                  <a:path w="529001" h="634980" fill="none">
                    <a:moveTo>
                      <a:pt x="71801" y="94169"/>
                    </a:moveTo>
                    <a:cubicBezTo>
                      <a:pt x="324306" y="94169"/>
                      <a:pt x="529001" y="238757"/>
                      <a:pt x="529001" y="417116"/>
                    </a:cubicBezTo>
                  </a:path>
                </a:pathLst>
              </a:custGeom>
              <a:ln w="177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85B7529-AC73-4066-7693-B2022EBECCAB}"/>
                  </a:ext>
                </a:extLst>
              </p:cNvPr>
              <p:cNvSpPr/>
              <p:nvPr/>
            </p:nvSpPr>
            <p:spPr>
              <a:xfrm>
                <a:off x="1920803" y="1029933"/>
                <a:ext cx="213260" cy="226338"/>
              </a:xfrm>
              <a:prstGeom prst="ellipse">
                <a:avLst/>
              </a:prstGeom>
              <a:solidFill>
                <a:schemeClr val="bg1"/>
              </a:solidFill>
              <a:ln w="177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-134271" y="-150104"/>
            <a:ext cx="6496215" cy="5422790"/>
          </a:xfrm>
          <a:prstGeom prst="rect">
            <a:avLst/>
          </a:prstGeom>
        </p:spPr>
      </p:pic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F41BE9A-17A5-3E51-8E3B-55C68367ED7F}"/>
              </a:ext>
            </a:extLst>
          </p:cNvPr>
          <p:cNvSpPr/>
          <p:nvPr/>
        </p:nvSpPr>
        <p:spPr>
          <a:xfrm>
            <a:off x="3834451" y="1959432"/>
            <a:ext cx="1686440" cy="1203719"/>
          </a:xfrm>
          <a:custGeom>
            <a:avLst/>
            <a:gdLst>
              <a:gd name="connsiteX0" fmla="*/ 1577523 w 1683109"/>
              <a:gd name="connsiteY0" fmla="*/ 817516 h 1164903"/>
              <a:gd name="connsiteX1" fmla="*/ 1582839 w 1683109"/>
              <a:gd name="connsiteY1" fmla="*/ 759037 h 1164903"/>
              <a:gd name="connsiteX2" fmla="*/ 1550941 w 1683109"/>
              <a:gd name="connsiteY2" fmla="*/ 610181 h 1164903"/>
              <a:gd name="connsiteX3" fmla="*/ 1550941 w 1683109"/>
              <a:gd name="connsiteY3" fmla="*/ 487906 h 1164903"/>
              <a:gd name="connsiteX4" fmla="*/ 1604104 w 1683109"/>
              <a:gd name="connsiteY4" fmla="*/ 291204 h 1164903"/>
              <a:gd name="connsiteX5" fmla="*/ 1646634 w 1683109"/>
              <a:gd name="connsiteY5" fmla="*/ 168930 h 1164903"/>
              <a:gd name="connsiteX6" fmla="*/ 1667899 w 1683109"/>
              <a:gd name="connsiteY6" fmla="*/ 73237 h 1164903"/>
              <a:gd name="connsiteX7" fmla="*/ 1657267 w 1683109"/>
              <a:gd name="connsiteY7" fmla="*/ 9441 h 1164903"/>
              <a:gd name="connsiteX8" fmla="*/ 1630685 w 1683109"/>
              <a:gd name="connsiteY8" fmla="*/ 9441 h 1164903"/>
              <a:gd name="connsiteX9" fmla="*/ 1604104 w 1683109"/>
              <a:gd name="connsiteY9" fmla="*/ 20074 h 1164903"/>
              <a:gd name="connsiteX10" fmla="*/ 1386137 w 1683109"/>
              <a:gd name="connsiteY10" fmla="*/ 243357 h 1164903"/>
              <a:gd name="connsiteX11" fmla="*/ 1348923 w 1683109"/>
              <a:gd name="connsiteY11" fmla="*/ 349683 h 1164903"/>
              <a:gd name="connsiteX12" fmla="*/ 1295760 w 1683109"/>
              <a:gd name="connsiteY12" fmla="*/ 471957 h 1164903"/>
              <a:gd name="connsiteX13" fmla="*/ 1226648 w 1683109"/>
              <a:gd name="connsiteY13" fmla="*/ 541069 h 1164903"/>
              <a:gd name="connsiteX14" fmla="*/ 1210699 w 1683109"/>
              <a:gd name="connsiteY14" fmla="*/ 530437 h 1164903"/>
              <a:gd name="connsiteX15" fmla="*/ 1125639 w 1683109"/>
              <a:gd name="connsiteY15" fmla="*/ 440060 h 1164903"/>
              <a:gd name="connsiteX16" fmla="*/ 1019313 w 1683109"/>
              <a:gd name="connsiteY16" fmla="*/ 264623 h 1164903"/>
              <a:gd name="connsiteX17" fmla="*/ 939569 w 1683109"/>
              <a:gd name="connsiteY17" fmla="*/ 126399 h 1164903"/>
              <a:gd name="connsiteX18" fmla="*/ 865141 w 1683109"/>
              <a:gd name="connsiteY18" fmla="*/ 30706 h 1164903"/>
              <a:gd name="connsiteX19" fmla="*/ 838560 w 1683109"/>
              <a:gd name="connsiteY19" fmla="*/ 14757 h 1164903"/>
              <a:gd name="connsiteX20" fmla="*/ 817295 w 1683109"/>
              <a:gd name="connsiteY20" fmla="*/ 20074 h 1164903"/>
              <a:gd name="connsiteX21" fmla="*/ 780081 w 1683109"/>
              <a:gd name="connsiteY21" fmla="*/ 46655 h 1164903"/>
              <a:gd name="connsiteX22" fmla="*/ 758816 w 1683109"/>
              <a:gd name="connsiteY22" fmla="*/ 137032 h 1164903"/>
              <a:gd name="connsiteX23" fmla="*/ 721602 w 1683109"/>
              <a:gd name="connsiteY23" fmla="*/ 392213 h 1164903"/>
              <a:gd name="connsiteX24" fmla="*/ 684388 w 1683109"/>
              <a:gd name="connsiteY24" fmla="*/ 530437 h 1164903"/>
              <a:gd name="connsiteX25" fmla="*/ 625909 w 1683109"/>
              <a:gd name="connsiteY25" fmla="*/ 636762 h 1164903"/>
              <a:gd name="connsiteX26" fmla="*/ 487685 w 1683109"/>
              <a:gd name="connsiteY26" fmla="*/ 610181 h 1164903"/>
              <a:gd name="connsiteX27" fmla="*/ 322881 w 1683109"/>
              <a:gd name="connsiteY27" fmla="*/ 482590 h 1164903"/>
              <a:gd name="connsiteX28" fmla="*/ 88965 w 1683109"/>
              <a:gd name="connsiteY28" fmla="*/ 354999 h 1164903"/>
              <a:gd name="connsiteX29" fmla="*/ 3904 w 1683109"/>
              <a:gd name="connsiteY29" fmla="*/ 323102 h 1164903"/>
              <a:gd name="connsiteX30" fmla="*/ 25169 w 1683109"/>
              <a:gd name="connsiteY30" fmla="*/ 466641 h 1164903"/>
              <a:gd name="connsiteX31" fmla="*/ 120862 w 1683109"/>
              <a:gd name="connsiteY31" fmla="*/ 721823 h 1164903"/>
              <a:gd name="connsiteX32" fmla="*/ 142127 w 1683109"/>
              <a:gd name="connsiteY32" fmla="*/ 759037 h 1164903"/>
              <a:gd name="connsiteX33" fmla="*/ 147444 w 1683109"/>
              <a:gd name="connsiteY33" fmla="*/ 998269 h 1164903"/>
              <a:gd name="connsiteX34" fmla="*/ 179341 w 1683109"/>
              <a:gd name="connsiteY34" fmla="*/ 1115227 h 1164903"/>
              <a:gd name="connsiteX35" fmla="*/ 189974 w 1683109"/>
              <a:gd name="connsiteY35" fmla="*/ 1147125 h 1164903"/>
              <a:gd name="connsiteX36" fmla="*/ 1577523 w 1683109"/>
              <a:gd name="connsiteY36" fmla="*/ 817516 h 1164903"/>
              <a:gd name="connsiteX0" fmla="*/ 1577523 w 1683109"/>
              <a:gd name="connsiteY0" fmla="*/ 817516 h 1164903"/>
              <a:gd name="connsiteX1" fmla="*/ 1582839 w 1683109"/>
              <a:gd name="connsiteY1" fmla="*/ 759037 h 1164903"/>
              <a:gd name="connsiteX2" fmla="*/ 1550941 w 1683109"/>
              <a:gd name="connsiteY2" fmla="*/ 610181 h 1164903"/>
              <a:gd name="connsiteX3" fmla="*/ 1550941 w 1683109"/>
              <a:gd name="connsiteY3" fmla="*/ 487906 h 1164903"/>
              <a:gd name="connsiteX4" fmla="*/ 1604104 w 1683109"/>
              <a:gd name="connsiteY4" fmla="*/ 291204 h 1164903"/>
              <a:gd name="connsiteX5" fmla="*/ 1646634 w 1683109"/>
              <a:gd name="connsiteY5" fmla="*/ 168930 h 1164903"/>
              <a:gd name="connsiteX6" fmla="*/ 1667899 w 1683109"/>
              <a:gd name="connsiteY6" fmla="*/ 73237 h 1164903"/>
              <a:gd name="connsiteX7" fmla="*/ 1657267 w 1683109"/>
              <a:gd name="connsiteY7" fmla="*/ 9441 h 1164903"/>
              <a:gd name="connsiteX8" fmla="*/ 1630685 w 1683109"/>
              <a:gd name="connsiteY8" fmla="*/ 9441 h 1164903"/>
              <a:gd name="connsiteX9" fmla="*/ 1604104 w 1683109"/>
              <a:gd name="connsiteY9" fmla="*/ 20074 h 1164903"/>
              <a:gd name="connsiteX10" fmla="*/ 1386137 w 1683109"/>
              <a:gd name="connsiteY10" fmla="*/ 243357 h 1164903"/>
              <a:gd name="connsiteX11" fmla="*/ 1348923 w 1683109"/>
              <a:gd name="connsiteY11" fmla="*/ 349683 h 1164903"/>
              <a:gd name="connsiteX12" fmla="*/ 1295760 w 1683109"/>
              <a:gd name="connsiteY12" fmla="*/ 471957 h 1164903"/>
              <a:gd name="connsiteX13" fmla="*/ 1226648 w 1683109"/>
              <a:gd name="connsiteY13" fmla="*/ 541069 h 1164903"/>
              <a:gd name="connsiteX14" fmla="*/ 1210699 w 1683109"/>
              <a:gd name="connsiteY14" fmla="*/ 530437 h 1164903"/>
              <a:gd name="connsiteX15" fmla="*/ 1125639 w 1683109"/>
              <a:gd name="connsiteY15" fmla="*/ 440060 h 1164903"/>
              <a:gd name="connsiteX16" fmla="*/ 1019313 w 1683109"/>
              <a:gd name="connsiteY16" fmla="*/ 264623 h 1164903"/>
              <a:gd name="connsiteX17" fmla="*/ 939569 w 1683109"/>
              <a:gd name="connsiteY17" fmla="*/ 126399 h 1164903"/>
              <a:gd name="connsiteX18" fmla="*/ 865141 w 1683109"/>
              <a:gd name="connsiteY18" fmla="*/ 30706 h 1164903"/>
              <a:gd name="connsiteX19" fmla="*/ 838560 w 1683109"/>
              <a:gd name="connsiteY19" fmla="*/ 14757 h 1164903"/>
              <a:gd name="connsiteX20" fmla="*/ 817295 w 1683109"/>
              <a:gd name="connsiteY20" fmla="*/ 20074 h 1164903"/>
              <a:gd name="connsiteX21" fmla="*/ 780081 w 1683109"/>
              <a:gd name="connsiteY21" fmla="*/ 46655 h 1164903"/>
              <a:gd name="connsiteX22" fmla="*/ 758816 w 1683109"/>
              <a:gd name="connsiteY22" fmla="*/ 137032 h 1164903"/>
              <a:gd name="connsiteX23" fmla="*/ 721602 w 1683109"/>
              <a:gd name="connsiteY23" fmla="*/ 392213 h 1164903"/>
              <a:gd name="connsiteX24" fmla="*/ 684388 w 1683109"/>
              <a:gd name="connsiteY24" fmla="*/ 530437 h 1164903"/>
              <a:gd name="connsiteX25" fmla="*/ 625909 w 1683109"/>
              <a:gd name="connsiteY25" fmla="*/ 636762 h 1164903"/>
              <a:gd name="connsiteX26" fmla="*/ 487685 w 1683109"/>
              <a:gd name="connsiteY26" fmla="*/ 610181 h 1164903"/>
              <a:gd name="connsiteX27" fmla="*/ 322881 w 1683109"/>
              <a:gd name="connsiteY27" fmla="*/ 482590 h 1164903"/>
              <a:gd name="connsiteX28" fmla="*/ 88965 w 1683109"/>
              <a:gd name="connsiteY28" fmla="*/ 354999 h 1164903"/>
              <a:gd name="connsiteX29" fmla="*/ 3904 w 1683109"/>
              <a:gd name="connsiteY29" fmla="*/ 323102 h 1164903"/>
              <a:gd name="connsiteX30" fmla="*/ 25169 w 1683109"/>
              <a:gd name="connsiteY30" fmla="*/ 466641 h 1164903"/>
              <a:gd name="connsiteX31" fmla="*/ 120862 w 1683109"/>
              <a:gd name="connsiteY31" fmla="*/ 721823 h 1164903"/>
              <a:gd name="connsiteX32" fmla="*/ 131494 w 1683109"/>
              <a:gd name="connsiteY32" fmla="*/ 886628 h 1164903"/>
              <a:gd name="connsiteX33" fmla="*/ 147444 w 1683109"/>
              <a:gd name="connsiteY33" fmla="*/ 998269 h 1164903"/>
              <a:gd name="connsiteX34" fmla="*/ 179341 w 1683109"/>
              <a:gd name="connsiteY34" fmla="*/ 1115227 h 1164903"/>
              <a:gd name="connsiteX35" fmla="*/ 189974 w 1683109"/>
              <a:gd name="connsiteY35" fmla="*/ 1147125 h 1164903"/>
              <a:gd name="connsiteX36" fmla="*/ 1577523 w 1683109"/>
              <a:gd name="connsiteY36" fmla="*/ 817516 h 1164903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210699 w 1683109"/>
              <a:gd name="connsiteY14" fmla="*/ 528149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80081 w 1683109"/>
              <a:gd name="connsiteY21" fmla="*/ 44367 h 1162615"/>
              <a:gd name="connsiteX22" fmla="*/ 758816 w 1683109"/>
              <a:gd name="connsiteY22" fmla="*/ 134744 h 1162615"/>
              <a:gd name="connsiteX23" fmla="*/ 721602 w 1683109"/>
              <a:gd name="connsiteY23" fmla="*/ 389925 h 1162615"/>
              <a:gd name="connsiteX24" fmla="*/ 684388 w 1683109"/>
              <a:gd name="connsiteY24" fmla="*/ 528149 h 1162615"/>
              <a:gd name="connsiteX25" fmla="*/ 625909 w 1683109"/>
              <a:gd name="connsiteY25" fmla="*/ 634474 h 1162615"/>
              <a:gd name="connsiteX26" fmla="*/ 487685 w 1683109"/>
              <a:gd name="connsiteY26" fmla="*/ 607893 h 1162615"/>
              <a:gd name="connsiteX27" fmla="*/ 322881 w 1683109"/>
              <a:gd name="connsiteY27" fmla="*/ 480302 h 1162615"/>
              <a:gd name="connsiteX28" fmla="*/ 88965 w 1683109"/>
              <a:gd name="connsiteY28" fmla="*/ 352711 h 1162615"/>
              <a:gd name="connsiteX29" fmla="*/ 3904 w 1683109"/>
              <a:gd name="connsiteY29" fmla="*/ 320814 h 1162615"/>
              <a:gd name="connsiteX30" fmla="*/ 25169 w 1683109"/>
              <a:gd name="connsiteY30" fmla="*/ 464353 h 1162615"/>
              <a:gd name="connsiteX31" fmla="*/ 120862 w 1683109"/>
              <a:gd name="connsiteY31" fmla="*/ 719535 h 1162615"/>
              <a:gd name="connsiteX32" fmla="*/ 131494 w 1683109"/>
              <a:gd name="connsiteY32" fmla="*/ 884340 h 1162615"/>
              <a:gd name="connsiteX33" fmla="*/ 147444 w 1683109"/>
              <a:gd name="connsiteY33" fmla="*/ 995981 h 1162615"/>
              <a:gd name="connsiteX34" fmla="*/ 179341 w 1683109"/>
              <a:gd name="connsiteY34" fmla="*/ 1112939 h 1162615"/>
              <a:gd name="connsiteX35" fmla="*/ 189974 w 1683109"/>
              <a:gd name="connsiteY35" fmla="*/ 1144837 h 1162615"/>
              <a:gd name="connsiteX36" fmla="*/ 1577523 w 1683109"/>
              <a:gd name="connsiteY36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80081 w 1683109"/>
              <a:gd name="connsiteY21" fmla="*/ 44367 h 1162615"/>
              <a:gd name="connsiteX22" fmla="*/ 758816 w 1683109"/>
              <a:gd name="connsiteY22" fmla="*/ 134744 h 1162615"/>
              <a:gd name="connsiteX23" fmla="*/ 721602 w 1683109"/>
              <a:gd name="connsiteY23" fmla="*/ 389925 h 1162615"/>
              <a:gd name="connsiteX24" fmla="*/ 684388 w 1683109"/>
              <a:gd name="connsiteY24" fmla="*/ 528149 h 1162615"/>
              <a:gd name="connsiteX25" fmla="*/ 625909 w 1683109"/>
              <a:gd name="connsiteY25" fmla="*/ 634474 h 1162615"/>
              <a:gd name="connsiteX26" fmla="*/ 487685 w 1683109"/>
              <a:gd name="connsiteY26" fmla="*/ 607893 h 1162615"/>
              <a:gd name="connsiteX27" fmla="*/ 322881 w 1683109"/>
              <a:gd name="connsiteY27" fmla="*/ 480302 h 1162615"/>
              <a:gd name="connsiteX28" fmla="*/ 88965 w 1683109"/>
              <a:gd name="connsiteY28" fmla="*/ 352711 h 1162615"/>
              <a:gd name="connsiteX29" fmla="*/ 3904 w 1683109"/>
              <a:gd name="connsiteY29" fmla="*/ 320814 h 1162615"/>
              <a:gd name="connsiteX30" fmla="*/ 25169 w 1683109"/>
              <a:gd name="connsiteY30" fmla="*/ 464353 h 1162615"/>
              <a:gd name="connsiteX31" fmla="*/ 120862 w 1683109"/>
              <a:gd name="connsiteY31" fmla="*/ 719535 h 1162615"/>
              <a:gd name="connsiteX32" fmla="*/ 131494 w 1683109"/>
              <a:gd name="connsiteY32" fmla="*/ 884340 h 1162615"/>
              <a:gd name="connsiteX33" fmla="*/ 147444 w 1683109"/>
              <a:gd name="connsiteY33" fmla="*/ 995981 h 1162615"/>
              <a:gd name="connsiteX34" fmla="*/ 179341 w 1683109"/>
              <a:gd name="connsiteY34" fmla="*/ 1112939 h 1162615"/>
              <a:gd name="connsiteX35" fmla="*/ 189974 w 1683109"/>
              <a:gd name="connsiteY35" fmla="*/ 1144837 h 1162615"/>
              <a:gd name="connsiteX36" fmla="*/ 1577523 w 1683109"/>
              <a:gd name="connsiteY36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58816 w 1683109"/>
              <a:gd name="connsiteY21" fmla="*/ 134744 h 1162615"/>
              <a:gd name="connsiteX22" fmla="*/ 721602 w 1683109"/>
              <a:gd name="connsiteY22" fmla="*/ 389925 h 1162615"/>
              <a:gd name="connsiteX23" fmla="*/ 684388 w 1683109"/>
              <a:gd name="connsiteY23" fmla="*/ 528149 h 1162615"/>
              <a:gd name="connsiteX24" fmla="*/ 625909 w 1683109"/>
              <a:gd name="connsiteY24" fmla="*/ 634474 h 1162615"/>
              <a:gd name="connsiteX25" fmla="*/ 487685 w 1683109"/>
              <a:gd name="connsiteY25" fmla="*/ 607893 h 1162615"/>
              <a:gd name="connsiteX26" fmla="*/ 322881 w 1683109"/>
              <a:gd name="connsiteY26" fmla="*/ 480302 h 1162615"/>
              <a:gd name="connsiteX27" fmla="*/ 88965 w 1683109"/>
              <a:gd name="connsiteY27" fmla="*/ 352711 h 1162615"/>
              <a:gd name="connsiteX28" fmla="*/ 3904 w 1683109"/>
              <a:gd name="connsiteY28" fmla="*/ 320814 h 1162615"/>
              <a:gd name="connsiteX29" fmla="*/ 25169 w 1683109"/>
              <a:gd name="connsiteY29" fmla="*/ 464353 h 1162615"/>
              <a:gd name="connsiteX30" fmla="*/ 120862 w 1683109"/>
              <a:gd name="connsiteY30" fmla="*/ 719535 h 1162615"/>
              <a:gd name="connsiteX31" fmla="*/ 131494 w 1683109"/>
              <a:gd name="connsiteY31" fmla="*/ 884340 h 1162615"/>
              <a:gd name="connsiteX32" fmla="*/ 147444 w 1683109"/>
              <a:gd name="connsiteY32" fmla="*/ 995981 h 1162615"/>
              <a:gd name="connsiteX33" fmla="*/ 179341 w 1683109"/>
              <a:gd name="connsiteY33" fmla="*/ 1112939 h 1162615"/>
              <a:gd name="connsiteX34" fmla="*/ 189974 w 1683109"/>
              <a:gd name="connsiteY34" fmla="*/ 1144837 h 1162615"/>
              <a:gd name="connsiteX35" fmla="*/ 1577523 w 1683109"/>
              <a:gd name="connsiteY35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758816 w 1683109"/>
              <a:gd name="connsiteY20" fmla="*/ 134744 h 1162615"/>
              <a:gd name="connsiteX21" fmla="*/ 721602 w 1683109"/>
              <a:gd name="connsiteY21" fmla="*/ 389925 h 1162615"/>
              <a:gd name="connsiteX22" fmla="*/ 684388 w 1683109"/>
              <a:gd name="connsiteY22" fmla="*/ 528149 h 1162615"/>
              <a:gd name="connsiteX23" fmla="*/ 625909 w 1683109"/>
              <a:gd name="connsiteY23" fmla="*/ 634474 h 1162615"/>
              <a:gd name="connsiteX24" fmla="*/ 487685 w 1683109"/>
              <a:gd name="connsiteY24" fmla="*/ 607893 h 1162615"/>
              <a:gd name="connsiteX25" fmla="*/ 322881 w 1683109"/>
              <a:gd name="connsiteY25" fmla="*/ 480302 h 1162615"/>
              <a:gd name="connsiteX26" fmla="*/ 88965 w 1683109"/>
              <a:gd name="connsiteY26" fmla="*/ 352711 h 1162615"/>
              <a:gd name="connsiteX27" fmla="*/ 3904 w 1683109"/>
              <a:gd name="connsiteY27" fmla="*/ 320814 h 1162615"/>
              <a:gd name="connsiteX28" fmla="*/ 25169 w 1683109"/>
              <a:gd name="connsiteY28" fmla="*/ 464353 h 1162615"/>
              <a:gd name="connsiteX29" fmla="*/ 120862 w 1683109"/>
              <a:gd name="connsiteY29" fmla="*/ 719535 h 1162615"/>
              <a:gd name="connsiteX30" fmla="*/ 131494 w 1683109"/>
              <a:gd name="connsiteY30" fmla="*/ 884340 h 1162615"/>
              <a:gd name="connsiteX31" fmla="*/ 147444 w 1683109"/>
              <a:gd name="connsiteY31" fmla="*/ 995981 h 1162615"/>
              <a:gd name="connsiteX32" fmla="*/ 179341 w 1683109"/>
              <a:gd name="connsiteY32" fmla="*/ 1112939 h 1162615"/>
              <a:gd name="connsiteX33" fmla="*/ 189974 w 1683109"/>
              <a:gd name="connsiteY33" fmla="*/ 1144837 h 1162615"/>
              <a:gd name="connsiteX34" fmla="*/ 1577523 w 1683109"/>
              <a:gd name="connsiteY34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758816 w 1683109"/>
              <a:gd name="connsiteY19" fmla="*/ 134744 h 1162615"/>
              <a:gd name="connsiteX20" fmla="*/ 721602 w 1683109"/>
              <a:gd name="connsiteY20" fmla="*/ 389925 h 1162615"/>
              <a:gd name="connsiteX21" fmla="*/ 684388 w 1683109"/>
              <a:gd name="connsiteY21" fmla="*/ 528149 h 1162615"/>
              <a:gd name="connsiteX22" fmla="*/ 625909 w 1683109"/>
              <a:gd name="connsiteY22" fmla="*/ 634474 h 1162615"/>
              <a:gd name="connsiteX23" fmla="*/ 487685 w 1683109"/>
              <a:gd name="connsiteY23" fmla="*/ 607893 h 1162615"/>
              <a:gd name="connsiteX24" fmla="*/ 322881 w 1683109"/>
              <a:gd name="connsiteY24" fmla="*/ 480302 h 1162615"/>
              <a:gd name="connsiteX25" fmla="*/ 88965 w 1683109"/>
              <a:gd name="connsiteY25" fmla="*/ 352711 h 1162615"/>
              <a:gd name="connsiteX26" fmla="*/ 3904 w 1683109"/>
              <a:gd name="connsiteY26" fmla="*/ 320814 h 1162615"/>
              <a:gd name="connsiteX27" fmla="*/ 25169 w 1683109"/>
              <a:gd name="connsiteY27" fmla="*/ 464353 h 1162615"/>
              <a:gd name="connsiteX28" fmla="*/ 120862 w 1683109"/>
              <a:gd name="connsiteY28" fmla="*/ 719535 h 1162615"/>
              <a:gd name="connsiteX29" fmla="*/ 131494 w 1683109"/>
              <a:gd name="connsiteY29" fmla="*/ 884340 h 1162615"/>
              <a:gd name="connsiteX30" fmla="*/ 147444 w 1683109"/>
              <a:gd name="connsiteY30" fmla="*/ 995981 h 1162615"/>
              <a:gd name="connsiteX31" fmla="*/ 179341 w 1683109"/>
              <a:gd name="connsiteY31" fmla="*/ 1112939 h 1162615"/>
              <a:gd name="connsiteX32" fmla="*/ 189974 w 1683109"/>
              <a:gd name="connsiteY32" fmla="*/ 1144837 h 1162615"/>
              <a:gd name="connsiteX33" fmla="*/ 1577523 w 1683109"/>
              <a:gd name="connsiteY33" fmla="*/ 815228 h 1162615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630685 w 1683109"/>
              <a:gd name="connsiteY8" fmla="*/ 37235 h 1192697"/>
              <a:gd name="connsiteX9" fmla="*/ 1604104 w 1683109"/>
              <a:gd name="connsiteY9" fmla="*/ 47868 h 1192697"/>
              <a:gd name="connsiteX10" fmla="*/ 1444616 w 1683109"/>
              <a:gd name="connsiteY10" fmla="*/ 239253 h 1192697"/>
              <a:gd name="connsiteX11" fmla="*/ 1348923 w 1683109"/>
              <a:gd name="connsiteY11" fmla="*/ 377477 h 1192697"/>
              <a:gd name="connsiteX12" fmla="*/ 1295760 w 1683109"/>
              <a:gd name="connsiteY12" fmla="*/ 499751 h 1192697"/>
              <a:gd name="connsiteX13" fmla="*/ 1226648 w 1683109"/>
              <a:gd name="connsiteY13" fmla="*/ 568863 h 1192697"/>
              <a:gd name="connsiteX14" fmla="*/ 1162852 w 1683109"/>
              <a:gd name="connsiteY14" fmla="*/ 531650 h 1192697"/>
              <a:gd name="connsiteX15" fmla="*/ 1125639 w 1683109"/>
              <a:gd name="connsiteY15" fmla="*/ 467854 h 1192697"/>
              <a:gd name="connsiteX16" fmla="*/ 1019313 w 1683109"/>
              <a:gd name="connsiteY16" fmla="*/ 292417 h 1192697"/>
              <a:gd name="connsiteX17" fmla="*/ 939569 w 1683109"/>
              <a:gd name="connsiteY17" fmla="*/ 154193 h 1192697"/>
              <a:gd name="connsiteX18" fmla="*/ 806662 w 1683109"/>
              <a:gd name="connsiteY18" fmla="*/ 21 h 1192697"/>
              <a:gd name="connsiteX19" fmla="*/ 758816 w 1683109"/>
              <a:gd name="connsiteY19" fmla="*/ 164826 h 1192697"/>
              <a:gd name="connsiteX20" fmla="*/ 721602 w 1683109"/>
              <a:gd name="connsiteY20" fmla="*/ 420007 h 1192697"/>
              <a:gd name="connsiteX21" fmla="*/ 684388 w 1683109"/>
              <a:gd name="connsiteY21" fmla="*/ 558231 h 1192697"/>
              <a:gd name="connsiteX22" fmla="*/ 625909 w 1683109"/>
              <a:gd name="connsiteY22" fmla="*/ 664556 h 1192697"/>
              <a:gd name="connsiteX23" fmla="*/ 487685 w 1683109"/>
              <a:gd name="connsiteY23" fmla="*/ 637975 h 1192697"/>
              <a:gd name="connsiteX24" fmla="*/ 322881 w 1683109"/>
              <a:gd name="connsiteY24" fmla="*/ 510384 h 1192697"/>
              <a:gd name="connsiteX25" fmla="*/ 88965 w 1683109"/>
              <a:gd name="connsiteY25" fmla="*/ 382793 h 1192697"/>
              <a:gd name="connsiteX26" fmla="*/ 3904 w 1683109"/>
              <a:gd name="connsiteY26" fmla="*/ 350896 h 1192697"/>
              <a:gd name="connsiteX27" fmla="*/ 25169 w 1683109"/>
              <a:gd name="connsiteY27" fmla="*/ 494435 h 1192697"/>
              <a:gd name="connsiteX28" fmla="*/ 120862 w 1683109"/>
              <a:gd name="connsiteY28" fmla="*/ 749617 h 1192697"/>
              <a:gd name="connsiteX29" fmla="*/ 131494 w 1683109"/>
              <a:gd name="connsiteY29" fmla="*/ 914422 h 1192697"/>
              <a:gd name="connsiteX30" fmla="*/ 147444 w 1683109"/>
              <a:gd name="connsiteY30" fmla="*/ 1026063 h 1192697"/>
              <a:gd name="connsiteX31" fmla="*/ 179341 w 1683109"/>
              <a:gd name="connsiteY31" fmla="*/ 1143021 h 1192697"/>
              <a:gd name="connsiteX32" fmla="*/ 189974 w 1683109"/>
              <a:gd name="connsiteY32" fmla="*/ 1174919 h 1192697"/>
              <a:gd name="connsiteX33" fmla="*/ 1577523 w 1683109"/>
              <a:gd name="connsiteY33" fmla="*/ 845310 h 1192697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630685 w 1683109"/>
              <a:gd name="connsiteY8" fmla="*/ 37235 h 1192697"/>
              <a:gd name="connsiteX9" fmla="*/ 1444616 w 1683109"/>
              <a:gd name="connsiteY9" fmla="*/ 239253 h 1192697"/>
              <a:gd name="connsiteX10" fmla="*/ 1348923 w 1683109"/>
              <a:gd name="connsiteY10" fmla="*/ 377477 h 1192697"/>
              <a:gd name="connsiteX11" fmla="*/ 1295760 w 1683109"/>
              <a:gd name="connsiteY11" fmla="*/ 499751 h 1192697"/>
              <a:gd name="connsiteX12" fmla="*/ 1226648 w 1683109"/>
              <a:gd name="connsiteY12" fmla="*/ 568863 h 1192697"/>
              <a:gd name="connsiteX13" fmla="*/ 1162852 w 1683109"/>
              <a:gd name="connsiteY13" fmla="*/ 531650 h 1192697"/>
              <a:gd name="connsiteX14" fmla="*/ 1125639 w 1683109"/>
              <a:gd name="connsiteY14" fmla="*/ 467854 h 1192697"/>
              <a:gd name="connsiteX15" fmla="*/ 1019313 w 1683109"/>
              <a:gd name="connsiteY15" fmla="*/ 292417 h 1192697"/>
              <a:gd name="connsiteX16" fmla="*/ 939569 w 1683109"/>
              <a:gd name="connsiteY16" fmla="*/ 154193 h 1192697"/>
              <a:gd name="connsiteX17" fmla="*/ 806662 w 1683109"/>
              <a:gd name="connsiteY17" fmla="*/ 21 h 1192697"/>
              <a:gd name="connsiteX18" fmla="*/ 758816 w 1683109"/>
              <a:gd name="connsiteY18" fmla="*/ 164826 h 1192697"/>
              <a:gd name="connsiteX19" fmla="*/ 721602 w 1683109"/>
              <a:gd name="connsiteY19" fmla="*/ 420007 h 1192697"/>
              <a:gd name="connsiteX20" fmla="*/ 684388 w 1683109"/>
              <a:gd name="connsiteY20" fmla="*/ 558231 h 1192697"/>
              <a:gd name="connsiteX21" fmla="*/ 625909 w 1683109"/>
              <a:gd name="connsiteY21" fmla="*/ 664556 h 1192697"/>
              <a:gd name="connsiteX22" fmla="*/ 487685 w 1683109"/>
              <a:gd name="connsiteY22" fmla="*/ 637975 h 1192697"/>
              <a:gd name="connsiteX23" fmla="*/ 322881 w 1683109"/>
              <a:gd name="connsiteY23" fmla="*/ 510384 h 1192697"/>
              <a:gd name="connsiteX24" fmla="*/ 88965 w 1683109"/>
              <a:gd name="connsiteY24" fmla="*/ 382793 h 1192697"/>
              <a:gd name="connsiteX25" fmla="*/ 3904 w 1683109"/>
              <a:gd name="connsiteY25" fmla="*/ 350896 h 1192697"/>
              <a:gd name="connsiteX26" fmla="*/ 25169 w 1683109"/>
              <a:gd name="connsiteY26" fmla="*/ 494435 h 1192697"/>
              <a:gd name="connsiteX27" fmla="*/ 120862 w 1683109"/>
              <a:gd name="connsiteY27" fmla="*/ 749617 h 1192697"/>
              <a:gd name="connsiteX28" fmla="*/ 131494 w 1683109"/>
              <a:gd name="connsiteY28" fmla="*/ 914422 h 1192697"/>
              <a:gd name="connsiteX29" fmla="*/ 147444 w 1683109"/>
              <a:gd name="connsiteY29" fmla="*/ 1026063 h 1192697"/>
              <a:gd name="connsiteX30" fmla="*/ 179341 w 1683109"/>
              <a:gd name="connsiteY30" fmla="*/ 1143021 h 1192697"/>
              <a:gd name="connsiteX31" fmla="*/ 189974 w 1683109"/>
              <a:gd name="connsiteY31" fmla="*/ 1174919 h 1192697"/>
              <a:gd name="connsiteX32" fmla="*/ 1577523 w 1683109"/>
              <a:gd name="connsiteY32" fmla="*/ 845310 h 1192697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444616 w 1683109"/>
              <a:gd name="connsiteY8" fmla="*/ 239253 h 1192697"/>
              <a:gd name="connsiteX9" fmla="*/ 1348923 w 1683109"/>
              <a:gd name="connsiteY9" fmla="*/ 377477 h 1192697"/>
              <a:gd name="connsiteX10" fmla="*/ 1295760 w 1683109"/>
              <a:gd name="connsiteY10" fmla="*/ 499751 h 1192697"/>
              <a:gd name="connsiteX11" fmla="*/ 1226648 w 1683109"/>
              <a:gd name="connsiteY11" fmla="*/ 568863 h 1192697"/>
              <a:gd name="connsiteX12" fmla="*/ 1162852 w 1683109"/>
              <a:gd name="connsiteY12" fmla="*/ 531650 h 1192697"/>
              <a:gd name="connsiteX13" fmla="*/ 1125639 w 1683109"/>
              <a:gd name="connsiteY13" fmla="*/ 467854 h 1192697"/>
              <a:gd name="connsiteX14" fmla="*/ 1019313 w 1683109"/>
              <a:gd name="connsiteY14" fmla="*/ 292417 h 1192697"/>
              <a:gd name="connsiteX15" fmla="*/ 939569 w 1683109"/>
              <a:gd name="connsiteY15" fmla="*/ 154193 h 1192697"/>
              <a:gd name="connsiteX16" fmla="*/ 806662 w 1683109"/>
              <a:gd name="connsiteY16" fmla="*/ 21 h 1192697"/>
              <a:gd name="connsiteX17" fmla="*/ 758816 w 1683109"/>
              <a:gd name="connsiteY17" fmla="*/ 164826 h 1192697"/>
              <a:gd name="connsiteX18" fmla="*/ 721602 w 1683109"/>
              <a:gd name="connsiteY18" fmla="*/ 420007 h 1192697"/>
              <a:gd name="connsiteX19" fmla="*/ 684388 w 1683109"/>
              <a:gd name="connsiteY19" fmla="*/ 558231 h 1192697"/>
              <a:gd name="connsiteX20" fmla="*/ 625909 w 1683109"/>
              <a:gd name="connsiteY20" fmla="*/ 664556 h 1192697"/>
              <a:gd name="connsiteX21" fmla="*/ 487685 w 1683109"/>
              <a:gd name="connsiteY21" fmla="*/ 637975 h 1192697"/>
              <a:gd name="connsiteX22" fmla="*/ 322881 w 1683109"/>
              <a:gd name="connsiteY22" fmla="*/ 510384 h 1192697"/>
              <a:gd name="connsiteX23" fmla="*/ 88965 w 1683109"/>
              <a:gd name="connsiteY23" fmla="*/ 382793 h 1192697"/>
              <a:gd name="connsiteX24" fmla="*/ 3904 w 1683109"/>
              <a:gd name="connsiteY24" fmla="*/ 350896 h 1192697"/>
              <a:gd name="connsiteX25" fmla="*/ 25169 w 1683109"/>
              <a:gd name="connsiteY25" fmla="*/ 494435 h 1192697"/>
              <a:gd name="connsiteX26" fmla="*/ 120862 w 1683109"/>
              <a:gd name="connsiteY26" fmla="*/ 749617 h 1192697"/>
              <a:gd name="connsiteX27" fmla="*/ 131494 w 1683109"/>
              <a:gd name="connsiteY27" fmla="*/ 914422 h 1192697"/>
              <a:gd name="connsiteX28" fmla="*/ 147444 w 1683109"/>
              <a:gd name="connsiteY28" fmla="*/ 1026063 h 1192697"/>
              <a:gd name="connsiteX29" fmla="*/ 179341 w 1683109"/>
              <a:gd name="connsiteY29" fmla="*/ 1143021 h 1192697"/>
              <a:gd name="connsiteX30" fmla="*/ 189974 w 1683109"/>
              <a:gd name="connsiteY30" fmla="*/ 1174919 h 1192697"/>
              <a:gd name="connsiteX31" fmla="*/ 1577523 w 1683109"/>
              <a:gd name="connsiteY31" fmla="*/ 845310 h 1192697"/>
              <a:gd name="connsiteX0" fmla="*/ 1577523 w 1698490"/>
              <a:gd name="connsiteY0" fmla="*/ 845310 h 1192697"/>
              <a:gd name="connsiteX1" fmla="*/ 1582839 w 1698490"/>
              <a:gd name="connsiteY1" fmla="*/ 786831 h 1192697"/>
              <a:gd name="connsiteX2" fmla="*/ 1550941 w 1698490"/>
              <a:gd name="connsiteY2" fmla="*/ 637975 h 1192697"/>
              <a:gd name="connsiteX3" fmla="*/ 1550941 w 1698490"/>
              <a:gd name="connsiteY3" fmla="*/ 515700 h 1192697"/>
              <a:gd name="connsiteX4" fmla="*/ 1604104 w 1698490"/>
              <a:gd name="connsiteY4" fmla="*/ 318998 h 1192697"/>
              <a:gd name="connsiteX5" fmla="*/ 1646634 w 1698490"/>
              <a:gd name="connsiteY5" fmla="*/ 196724 h 1192697"/>
              <a:gd name="connsiteX6" fmla="*/ 1667899 w 1698490"/>
              <a:gd name="connsiteY6" fmla="*/ 101031 h 1192697"/>
              <a:gd name="connsiteX7" fmla="*/ 1657267 w 1698490"/>
              <a:gd name="connsiteY7" fmla="*/ 37235 h 1192697"/>
              <a:gd name="connsiteX8" fmla="*/ 1444616 w 1698490"/>
              <a:gd name="connsiteY8" fmla="*/ 239253 h 1192697"/>
              <a:gd name="connsiteX9" fmla="*/ 1348923 w 1698490"/>
              <a:gd name="connsiteY9" fmla="*/ 377477 h 1192697"/>
              <a:gd name="connsiteX10" fmla="*/ 1295760 w 1698490"/>
              <a:gd name="connsiteY10" fmla="*/ 499751 h 1192697"/>
              <a:gd name="connsiteX11" fmla="*/ 1226648 w 1698490"/>
              <a:gd name="connsiteY11" fmla="*/ 568863 h 1192697"/>
              <a:gd name="connsiteX12" fmla="*/ 1162852 w 1698490"/>
              <a:gd name="connsiteY12" fmla="*/ 531650 h 1192697"/>
              <a:gd name="connsiteX13" fmla="*/ 1125639 w 1698490"/>
              <a:gd name="connsiteY13" fmla="*/ 467854 h 1192697"/>
              <a:gd name="connsiteX14" fmla="*/ 1019313 w 1698490"/>
              <a:gd name="connsiteY14" fmla="*/ 292417 h 1192697"/>
              <a:gd name="connsiteX15" fmla="*/ 939569 w 1698490"/>
              <a:gd name="connsiteY15" fmla="*/ 154193 h 1192697"/>
              <a:gd name="connsiteX16" fmla="*/ 806662 w 1698490"/>
              <a:gd name="connsiteY16" fmla="*/ 21 h 1192697"/>
              <a:gd name="connsiteX17" fmla="*/ 758816 w 1698490"/>
              <a:gd name="connsiteY17" fmla="*/ 164826 h 1192697"/>
              <a:gd name="connsiteX18" fmla="*/ 721602 w 1698490"/>
              <a:gd name="connsiteY18" fmla="*/ 420007 h 1192697"/>
              <a:gd name="connsiteX19" fmla="*/ 684388 w 1698490"/>
              <a:gd name="connsiteY19" fmla="*/ 558231 h 1192697"/>
              <a:gd name="connsiteX20" fmla="*/ 625909 w 1698490"/>
              <a:gd name="connsiteY20" fmla="*/ 664556 h 1192697"/>
              <a:gd name="connsiteX21" fmla="*/ 487685 w 1698490"/>
              <a:gd name="connsiteY21" fmla="*/ 637975 h 1192697"/>
              <a:gd name="connsiteX22" fmla="*/ 322881 w 1698490"/>
              <a:gd name="connsiteY22" fmla="*/ 510384 h 1192697"/>
              <a:gd name="connsiteX23" fmla="*/ 88965 w 1698490"/>
              <a:gd name="connsiteY23" fmla="*/ 382793 h 1192697"/>
              <a:gd name="connsiteX24" fmla="*/ 3904 w 1698490"/>
              <a:gd name="connsiteY24" fmla="*/ 350896 h 1192697"/>
              <a:gd name="connsiteX25" fmla="*/ 25169 w 1698490"/>
              <a:gd name="connsiteY25" fmla="*/ 494435 h 1192697"/>
              <a:gd name="connsiteX26" fmla="*/ 120862 w 1698490"/>
              <a:gd name="connsiteY26" fmla="*/ 749617 h 1192697"/>
              <a:gd name="connsiteX27" fmla="*/ 131494 w 1698490"/>
              <a:gd name="connsiteY27" fmla="*/ 914422 h 1192697"/>
              <a:gd name="connsiteX28" fmla="*/ 147444 w 1698490"/>
              <a:gd name="connsiteY28" fmla="*/ 1026063 h 1192697"/>
              <a:gd name="connsiteX29" fmla="*/ 179341 w 1698490"/>
              <a:gd name="connsiteY29" fmla="*/ 1143021 h 1192697"/>
              <a:gd name="connsiteX30" fmla="*/ 189974 w 1698490"/>
              <a:gd name="connsiteY30" fmla="*/ 1174919 h 1192697"/>
              <a:gd name="connsiteX31" fmla="*/ 1577523 w 1698490"/>
              <a:gd name="connsiteY31" fmla="*/ 845310 h 1192697"/>
              <a:gd name="connsiteX0" fmla="*/ 1577523 w 1698490"/>
              <a:gd name="connsiteY0" fmla="*/ 851049 h 1198436"/>
              <a:gd name="connsiteX1" fmla="*/ 1582839 w 1698490"/>
              <a:gd name="connsiteY1" fmla="*/ 792570 h 1198436"/>
              <a:gd name="connsiteX2" fmla="*/ 1550941 w 1698490"/>
              <a:gd name="connsiteY2" fmla="*/ 643714 h 1198436"/>
              <a:gd name="connsiteX3" fmla="*/ 1550941 w 1698490"/>
              <a:gd name="connsiteY3" fmla="*/ 521439 h 1198436"/>
              <a:gd name="connsiteX4" fmla="*/ 1604104 w 1698490"/>
              <a:gd name="connsiteY4" fmla="*/ 324737 h 1198436"/>
              <a:gd name="connsiteX5" fmla="*/ 1646634 w 1698490"/>
              <a:gd name="connsiteY5" fmla="*/ 202463 h 1198436"/>
              <a:gd name="connsiteX6" fmla="*/ 1667899 w 1698490"/>
              <a:gd name="connsiteY6" fmla="*/ 106770 h 1198436"/>
              <a:gd name="connsiteX7" fmla="*/ 1657267 w 1698490"/>
              <a:gd name="connsiteY7" fmla="*/ 443 h 1198436"/>
              <a:gd name="connsiteX8" fmla="*/ 1444616 w 1698490"/>
              <a:gd name="connsiteY8" fmla="*/ 244992 h 1198436"/>
              <a:gd name="connsiteX9" fmla="*/ 1348923 w 1698490"/>
              <a:gd name="connsiteY9" fmla="*/ 383216 h 1198436"/>
              <a:gd name="connsiteX10" fmla="*/ 1295760 w 1698490"/>
              <a:gd name="connsiteY10" fmla="*/ 505490 h 1198436"/>
              <a:gd name="connsiteX11" fmla="*/ 1226648 w 1698490"/>
              <a:gd name="connsiteY11" fmla="*/ 574602 h 1198436"/>
              <a:gd name="connsiteX12" fmla="*/ 1162852 w 1698490"/>
              <a:gd name="connsiteY12" fmla="*/ 537389 h 1198436"/>
              <a:gd name="connsiteX13" fmla="*/ 1125639 w 1698490"/>
              <a:gd name="connsiteY13" fmla="*/ 473593 h 1198436"/>
              <a:gd name="connsiteX14" fmla="*/ 1019313 w 1698490"/>
              <a:gd name="connsiteY14" fmla="*/ 298156 h 1198436"/>
              <a:gd name="connsiteX15" fmla="*/ 939569 w 1698490"/>
              <a:gd name="connsiteY15" fmla="*/ 159932 h 1198436"/>
              <a:gd name="connsiteX16" fmla="*/ 806662 w 1698490"/>
              <a:gd name="connsiteY16" fmla="*/ 5760 h 1198436"/>
              <a:gd name="connsiteX17" fmla="*/ 758816 w 1698490"/>
              <a:gd name="connsiteY17" fmla="*/ 170565 h 1198436"/>
              <a:gd name="connsiteX18" fmla="*/ 721602 w 1698490"/>
              <a:gd name="connsiteY18" fmla="*/ 425746 h 1198436"/>
              <a:gd name="connsiteX19" fmla="*/ 684388 w 1698490"/>
              <a:gd name="connsiteY19" fmla="*/ 563970 h 1198436"/>
              <a:gd name="connsiteX20" fmla="*/ 625909 w 1698490"/>
              <a:gd name="connsiteY20" fmla="*/ 670295 h 1198436"/>
              <a:gd name="connsiteX21" fmla="*/ 487685 w 1698490"/>
              <a:gd name="connsiteY21" fmla="*/ 643714 h 1198436"/>
              <a:gd name="connsiteX22" fmla="*/ 322881 w 1698490"/>
              <a:gd name="connsiteY22" fmla="*/ 516123 h 1198436"/>
              <a:gd name="connsiteX23" fmla="*/ 88965 w 1698490"/>
              <a:gd name="connsiteY23" fmla="*/ 388532 h 1198436"/>
              <a:gd name="connsiteX24" fmla="*/ 3904 w 1698490"/>
              <a:gd name="connsiteY24" fmla="*/ 356635 h 1198436"/>
              <a:gd name="connsiteX25" fmla="*/ 25169 w 1698490"/>
              <a:gd name="connsiteY25" fmla="*/ 500174 h 1198436"/>
              <a:gd name="connsiteX26" fmla="*/ 120862 w 1698490"/>
              <a:gd name="connsiteY26" fmla="*/ 755356 h 1198436"/>
              <a:gd name="connsiteX27" fmla="*/ 131494 w 1698490"/>
              <a:gd name="connsiteY27" fmla="*/ 920161 h 1198436"/>
              <a:gd name="connsiteX28" fmla="*/ 147444 w 1698490"/>
              <a:gd name="connsiteY28" fmla="*/ 1031802 h 1198436"/>
              <a:gd name="connsiteX29" fmla="*/ 179341 w 1698490"/>
              <a:gd name="connsiteY29" fmla="*/ 1148760 h 1198436"/>
              <a:gd name="connsiteX30" fmla="*/ 189974 w 1698490"/>
              <a:gd name="connsiteY30" fmla="*/ 1180658 h 1198436"/>
              <a:gd name="connsiteX31" fmla="*/ 1577523 w 1698490"/>
              <a:gd name="connsiteY31" fmla="*/ 851049 h 1198436"/>
              <a:gd name="connsiteX0" fmla="*/ 1577523 w 1683109"/>
              <a:gd name="connsiteY0" fmla="*/ 850842 h 1198229"/>
              <a:gd name="connsiteX1" fmla="*/ 1582839 w 1683109"/>
              <a:gd name="connsiteY1" fmla="*/ 792363 h 1198229"/>
              <a:gd name="connsiteX2" fmla="*/ 1550941 w 1683109"/>
              <a:gd name="connsiteY2" fmla="*/ 643507 h 1198229"/>
              <a:gd name="connsiteX3" fmla="*/ 1550941 w 1683109"/>
              <a:gd name="connsiteY3" fmla="*/ 521232 h 1198229"/>
              <a:gd name="connsiteX4" fmla="*/ 1604104 w 1683109"/>
              <a:gd name="connsiteY4" fmla="*/ 324530 h 1198229"/>
              <a:gd name="connsiteX5" fmla="*/ 1646634 w 1683109"/>
              <a:gd name="connsiteY5" fmla="*/ 202256 h 1198229"/>
              <a:gd name="connsiteX6" fmla="*/ 1657267 w 1683109"/>
              <a:gd name="connsiteY6" fmla="*/ 236 h 1198229"/>
              <a:gd name="connsiteX7" fmla="*/ 1444616 w 1683109"/>
              <a:gd name="connsiteY7" fmla="*/ 244785 h 1198229"/>
              <a:gd name="connsiteX8" fmla="*/ 1348923 w 1683109"/>
              <a:gd name="connsiteY8" fmla="*/ 383009 h 1198229"/>
              <a:gd name="connsiteX9" fmla="*/ 1295760 w 1683109"/>
              <a:gd name="connsiteY9" fmla="*/ 505283 h 1198229"/>
              <a:gd name="connsiteX10" fmla="*/ 1226648 w 1683109"/>
              <a:gd name="connsiteY10" fmla="*/ 574395 h 1198229"/>
              <a:gd name="connsiteX11" fmla="*/ 1162852 w 1683109"/>
              <a:gd name="connsiteY11" fmla="*/ 537182 h 1198229"/>
              <a:gd name="connsiteX12" fmla="*/ 1125639 w 1683109"/>
              <a:gd name="connsiteY12" fmla="*/ 473386 h 1198229"/>
              <a:gd name="connsiteX13" fmla="*/ 1019313 w 1683109"/>
              <a:gd name="connsiteY13" fmla="*/ 297949 h 1198229"/>
              <a:gd name="connsiteX14" fmla="*/ 939569 w 1683109"/>
              <a:gd name="connsiteY14" fmla="*/ 159725 h 1198229"/>
              <a:gd name="connsiteX15" fmla="*/ 806662 w 1683109"/>
              <a:gd name="connsiteY15" fmla="*/ 5553 h 1198229"/>
              <a:gd name="connsiteX16" fmla="*/ 758816 w 1683109"/>
              <a:gd name="connsiteY16" fmla="*/ 170358 h 1198229"/>
              <a:gd name="connsiteX17" fmla="*/ 721602 w 1683109"/>
              <a:gd name="connsiteY17" fmla="*/ 425539 h 1198229"/>
              <a:gd name="connsiteX18" fmla="*/ 684388 w 1683109"/>
              <a:gd name="connsiteY18" fmla="*/ 563763 h 1198229"/>
              <a:gd name="connsiteX19" fmla="*/ 625909 w 1683109"/>
              <a:gd name="connsiteY19" fmla="*/ 670088 h 1198229"/>
              <a:gd name="connsiteX20" fmla="*/ 487685 w 1683109"/>
              <a:gd name="connsiteY20" fmla="*/ 643507 h 1198229"/>
              <a:gd name="connsiteX21" fmla="*/ 322881 w 1683109"/>
              <a:gd name="connsiteY21" fmla="*/ 515916 h 1198229"/>
              <a:gd name="connsiteX22" fmla="*/ 88965 w 1683109"/>
              <a:gd name="connsiteY22" fmla="*/ 388325 h 1198229"/>
              <a:gd name="connsiteX23" fmla="*/ 3904 w 1683109"/>
              <a:gd name="connsiteY23" fmla="*/ 356428 h 1198229"/>
              <a:gd name="connsiteX24" fmla="*/ 25169 w 1683109"/>
              <a:gd name="connsiteY24" fmla="*/ 499967 h 1198229"/>
              <a:gd name="connsiteX25" fmla="*/ 120862 w 1683109"/>
              <a:gd name="connsiteY25" fmla="*/ 755149 h 1198229"/>
              <a:gd name="connsiteX26" fmla="*/ 131494 w 1683109"/>
              <a:gd name="connsiteY26" fmla="*/ 919954 h 1198229"/>
              <a:gd name="connsiteX27" fmla="*/ 147444 w 1683109"/>
              <a:gd name="connsiteY27" fmla="*/ 1031595 h 1198229"/>
              <a:gd name="connsiteX28" fmla="*/ 179341 w 1683109"/>
              <a:gd name="connsiteY28" fmla="*/ 1148553 h 1198229"/>
              <a:gd name="connsiteX29" fmla="*/ 189974 w 1683109"/>
              <a:gd name="connsiteY29" fmla="*/ 1180451 h 1198229"/>
              <a:gd name="connsiteX30" fmla="*/ 1577523 w 1683109"/>
              <a:gd name="connsiteY30" fmla="*/ 850842 h 1198229"/>
              <a:gd name="connsiteX0" fmla="*/ 1577523 w 1688014"/>
              <a:gd name="connsiteY0" fmla="*/ 851935 h 1199322"/>
              <a:gd name="connsiteX1" fmla="*/ 1582839 w 1688014"/>
              <a:gd name="connsiteY1" fmla="*/ 793456 h 1199322"/>
              <a:gd name="connsiteX2" fmla="*/ 1550941 w 1688014"/>
              <a:gd name="connsiteY2" fmla="*/ 644600 h 1199322"/>
              <a:gd name="connsiteX3" fmla="*/ 1550941 w 1688014"/>
              <a:gd name="connsiteY3" fmla="*/ 522325 h 1199322"/>
              <a:gd name="connsiteX4" fmla="*/ 1604104 w 1688014"/>
              <a:gd name="connsiteY4" fmla="*/ 325623 h 1199322"/>
              <a:gd name="connsiteX5" fmla="*/ 1646634 w 1688014"/>
              <a:gd name="connsiteY5" fmla="*/ 203349 h 1199322"/>
              <a:gd name="connsiteX6" fmla="*/ 1657267 w 1688014"/>
              <a:gd name="connsiteY6" fmla="*/ 1329 h 1199322"/>
              <a:gd name="connsiteX7" fmla="*/ 1444616 w 1688014"/>
              <a:gd name="connsiteY7" fmla="*/ 245878 h 1199322"/>
              <a:gd name="connsiteX8" fmla="*/ 1348923 w 1688014"/>
              <a:gd name="connsiteY8" fmla="*/ 384102 h 1199322"/>
              <a:gd name="connsiteX9" fmla="*/ 1295760 w 1688014"/>
              <a:gd name="connsiteY9" fmla="*/ 506376 h 1199322"/>
              <a:gd name="connsiteX10" fmla="*/ 1226648 w 1688014"/>
              <a:gd name="connsiteY10" fmla="*/ 575488 h 1199322"/>
              <a:gd name="connsiteX11" fmla="*/ 1162852 w 1688014"/>
              <a:gd name="connsiteY11" fmla="*/ 538275 h 1199322"/>
              <a:gd name="connsiteX12" fmla="*/ 1125639 w 1688014"/>
              <a:gd name="connsiteY12" fmla="*/ 474479 h 1199322"/>
              <a:gd name="connsiteX13" fmla="*/ 1019313 w 1688014"/>
              <a:gd name="connsiteY13" fmla="*/ 299042 h 1199322"/>
              <a:gd name="connsiteX14" fmla="*/ 939569 w 1688014"/>
              <a:gd name="connsiteY14" fmla="*/ 160818 h 1199322"/>
              <a:gd name="connsiteX15" fmla="*/ 806662 w 1688014"/>
              <a:gd name="connsiteY15" fmla="*/ 6646 h 1199322"/>
              <a:gd name="connsiteX16" fmla="*/ 758816 w 1688014"/>
              <a:gd name="connsiteY16" fmla="*/ 171451 h 1199322"/>
              <a:gd name="connsiteX17" fmla="*/ 721602 w 1688014"/>
              <a:gd name="connsiteY17" fmla="*/ 426632 h 1199322"/>
              <a:gd name="connsiteX18" fmla="*/ 684388 w 1688014"/>
              <a:gd name="connsiteY18" fmla="*/ 564856 h 1199322"/>
              <a:gd name="connsiteX19" fmla="*/ 625909 w 1688014"/>
              <a:gd name="connsiteY19" fmla="*/ 671181 h 1199322"/>
              <a:gd name="connsiteX20" fmla="*/ 487685 w 1688014"/>
              <a:gd name="connsiteY20" fmla="*/ 644600 h 1199322"/>
              <a:gd name="connsiteX21" fmla="*/ 322881 w 1688014"/>
              <a:gd name="connsiteY21" fmla="*/ 517009 h 1199322"/>
              <a:gd name="connsiteX22" fmla="*/ 88965 w 1688014"/>
              <a:gd name="connsiteY22" fmla="*/ 389418 h 1199322"/>
              <a:gd name="connsiteX23" fmla="*/ 3904 w 1688014"/>
              <a:gd name="connsiteY23" fmla="*/ 357521 h 1199322"/>
              <a:gd name="connsiteX24" fmla="*/ 25169 w 1688014"/>
              <a:gd name="connsiteY24" fmla="*/ 501060 h 1199322"/>
              <a:gd name="connsiteX25" fmla="*/ 120862 w 1688014"/>
              <a:gd name="connsiteY25" fmla="*/ 756242 h 1199322"/>
              <a:gd name="connsiteX26" fmla="*/ 131494 w 1688014"/>
              <a:gd name="connsiteY26" fmla="*/ 921047 h 1199322"/>
              <a:gd name="connsiteX27" fmla="*/ 147444 w 1688014"/>
              <a:gd name="connsiteY27" fmla="*/ 1032688 h 1199322"/>
              <a:gd name="connsiteX28" fmla="*/ 179341 w 1688014"/>
              <a:gd name="connsiteY28" fmla="*/ 1149646 h 1199322"/>
              <a:gd name="connsiteX29" fmla="*/ 189974 w 1688014"/>
              <a:gd name="connsiteY29" fmla="*/ 1181544 h 1199322"/>
              <a:gd name="connsiteX30" fmla="*/ 1577523 w 1688014"/>
              <a:gd name="connsiteY30" fmla="*/ 851935 h 1199322"/>
              <a:gd name="connsiteX0" fmla="*/ 1577523 w 1704543"/>
              <a:gd name="connsiteY0" fmla="*/ 862990 h 1210377"/>
              <a:gd name="connsiteX1" fmla="*/ 1582839 w 1704543"/>
              <a:gd name="connsiteY1" fmla="*/ 804511 h 1210377"/>
              <a:gd name="connsiteX2" fmla="*/ 1550941 w 1704543"/>
              <a:gd name="connsiteY2" fmla="*/ 655655 h 1210377"/>
              <a:gd name="connsiteX3" fmla="*/ 1550941 w 1704543"/>
              <a:gd name="connsiteY3" fmla="*/ 533380 h 1210377"/>
              <a:gd name="connsiteX4" fmla="*/ 1604104 w 1704543"/>
              <a:gd name="connsiteY4" fmla="*/ 336678 h 1210377"/>
              <a:gd name="connsiteX5" fmla="*/ 1646634 w 1704543"/>
              <a:gd name="connsiteY5" fmla="*/ 214404 h 1210377"/>
              <a:gd name="connsiteX6" fmla="*/ 1657267 w 1704543"/>
              <a:gd name="connsiteY6" fmla="*/ 12384 h 1210377"/>
              <a:gd name="connsiteX7" fmla="*/ 1444616 w 1704543"/>
              <a:gd name="connsiteY7" fmla="*/ 256933 h 1210377"/>
              <a:gd name="connsiteX8" fmla="*/ 1348923 w 1704543"/>
              <a:gd name="connsiteY8" fmla="*/ 395157 h 1210377"/>
              <a:gd name="connsiteX9" fmla="*/ 1295760 w 1704543"/>
              <a:gd name="connsiteY9" fmla="*/ 517431 h 1210377"/>
              <a:gd name="connsiteX10" fmla="*/ 1226648 w 1704543"/>
              <a:gd name="connsiteY10" fmla="*/ 586543 h 1210377"/>
              <a:gd name="connsiteX11" fmla="*/ 1162852 w 1704543"/>
              <a:gd name="connsiteY11" fmla="*/ 549330 h 1210377"/>
              <a:gd name="connsiteX12" fmla="*/ 1125639 w 1704543"/>
              <a:gd name="connsiteY12" fmla="*/ 485534 h 1210377"/>
              <a:gd name="connsiteX13" fmla="*/ 1019313 w 1704543"/>
              <a:gd name="connsiteY13" fmla="*/ 310097 h 1210377"/>
              <a:gd name="connsiteX14" fmla="*/ 939569 w 1704543"/>
              <a:gd name="connsiteY14" fmla="*/ 171873 h 1210377"/>
              <a:gd name="connsiteX15" fmla="*/ 806662 w 1704543"/>
              <a:gd name="connsiteY15" fmla="*/ 17701 h 1210377"/>
              <a:gd name="connsiteX16" fmla="*/ 758816 w 1704543"/>
              <a:gd name="connsiteY16" fmla="*/ 182506 h 1210377"/>
              <a:gd name="connsiteX17" fmla="*/ 721602 w 1704543"/>
              <a:gd name="connsiteY17" fmla="*/ 437687 h 1210377"/>
              <a:gd name="connsiteX18" fmla="*/ 684388 w 1704543"/>
              <a:gd name="connsiteY18" fmla="*/ 575911 h 1210377"/>
              <a:gd name="connsiteX19" fmla="*/ 625909 w 1704543"/>
              <a:gd name="connsiteY19" fmla="*/ 682236 h 1210377"/>
              <a:gd name="connsiteX20" fmla="*/ 487685 w 1704543"/>
              <a:gd name="connsiteY20" fmla="*/ 655655 h 1210377"/>
              <a:gd name="connsiteX21" fmla="*/ 322881 w 1704543"/>
              <a:gd name="connsiteY21" fmla="*/ 528064 h 1210377"/>
              <a:gd name="connsiteX22" fmla="*/ 88965 w 1704543"/>
              <a:gd name="connsiteY22" fmla="*/ 400473 h 1210377"/>
              <a:gd name="connsiteX23" fmla="*/ 3904 w 1704543"/>
              <a:gd name="connsiteY23" fmla="*/ 368576 h 1210377"/>
              <a:gd name="connsiteX24" fmla="*/ 25169 w 1704543"/>
              <a:gd name="connsiteY24" fmla="*/ 512115 h 1210377"/>
              <a:gd name="connsiteX25" fmla="*/ 120862 w 1704543"/>
              <a:gd name="connsiteY25" fmla="*/ 767297 h 1210377"/>
              <a:gd name="connsiteX26" fmla="*/ 131494 w 1704543"/>
              <a:gd name="connsiteY26" fmla="*/ 932102 h 1210377"/>
              <a:gd name="connsiteX27" fmla="*/ 147444 w 1704543"/>
              <a:gd name="connsiteY27" fmla="*/ 1043743 h 1210377"/>
              <a:gd name="connsiteX28" fmla="*/ 179341 w 1704543"/>
              <a:gd name="connsiteY28" fmla="*/ 1160701 h 1210377"/>
              <a:gd name="connsiteX29" fmla="*/ 189974 w 1704543"/>
              <a:gd name="connsiteY29" fmla="*/ 1192599 h 1210377"/>
              <a:gd name="connsiteX30" fmla="*/ 1577523 w 1704543"/>
              <a:gd name="connsiteY30" fmla="*/ 862990 h 1210377"/>
              <a:gd name="connsiteX0" fmla="*/ 1577523 w 1725802"/>
              <a:gd name="connsiteY0" fmla="*/ 869674 h 1217061"/>
              <a:gd name="connsiteX1" fmla="*/ 1582839 w 1725802"/>
              <a:gd name="connsiteY1" fmla="*/ 811195 h 1217061"/>
              <a:gd name="connsiteX2" fmla="*/ 1550941 w 1725802"/>
              <a:gd name="connsiteY2" fmla="*/ 662339 h 1217061"/>
              <a:gd name="connsiteX3" fmla="*/ 1550941 w 1725802"/>
              <a:gd name="connsiteY3" fmla="*/ 540064 h 1217061"/>
              <a:gd name="connsiteX4" fmla="*/ 1604104 w 1725802"/>
              <a:gd name="connsiteY4" fmla="*/ 343362 h 1217061"/>
              <a:gd name="connsiteX5" fmla="*/ 1646634 w 1725802"/>
              <a:gd name="connsiteY5" fmla="*/ 221088 h 1217061"/>
              <a:gd name="connsiteX6" fmla="*/ 1657267 w 1725802"/>
              <a:gd name="connsiteY6" fmla="*/ 19068 h 1217061"/>
              <a:gd name="connsiteX7" fmla="*/ 1444616 w 1725802"/>
              <a:gd name="connsiteY7" fmla="*/ 263617 h 1217061"/>
              <a:gd name="connsiteX8" fmla="*/ 1348923 w 1725802"/>
              <a:gd name="connsiteY8" fmla="*/ 401841 h 1217061"/>
              <a:gd name="connsiteX9" fmla="*/ 1295760 w 1725802"/>
              <a:gd name="connsiteY9" fmla="*/ 524115 h 1217061"/>
              <a:gd name="connsiteX10" fmla="*/ 1226648 w 1725802"/>
              <a:gd name="connsiteY10" fmla="*/ 593227 h 1217061"/>
              <a:gd name="connsiteX11" fmla="*/ 1162852 w 1725802"/>
              <a:gd name="connsiteY11" fmla="*/ 556014 h 1217061"/>
              <a:gd name="connsiteX12" fmla="*/ 1125639 w 1725802"/>
              <a:gd name="connsiteY12" fmla="*/ 492218 h 1217061"/>
              <a:gd name="connsiteX13" fmla="*/ 1019313 w 1725802"/>
              <a:gd name="connsiteY13" fmla="*/ 316781 h 1217061"/>
              <a:gd name="connsiteX14" fmla="*/ 939569 w 1725802"/>
              <a:gd name="connsiteY14" fmla="*/ 178557 h 1217061"/>
              <a:gd name="connsiteX15" fmla="*/ 806662 w 1725802"/>
              <a:gd name="connsiteY15" fmla="*/ 24385 h 1217061"/>
              <a:gd name="connsiteX16" fmla="*/ 758816 w 1725802"/>
              <a:gd name="connsiteY16" fmla="*/ 189190 h 1217061"/>
              <a:gd name="connsiteX17" fmla="*/ 721602 w 1725802"/>
              <a:gd name="connsiteY17" fmla="*/ 444371 h 1217061"/>
              <a:gd name="connsiteX18" fmla="*/ 684388 w 1725802"/>
              <a:gd name="connsiteY18" fmla="*/ 582595 h 1217061"/>
              <a:gd name="connsiteX19" fmla="*/ 625909 w 1725802"/>
              <a:gd name="connsiteY19" fmla="*/ 688920 h 1217061"/>
              <a:gd name="connsiteX20" fmla="*/ 487685 w 1725802"/>
              <a:gd name="connsiteY20" fmla="*/ 662339 h 1217061"/>
              <a:gd name="connsiteX21" fmla="*/ 322881 w 1725802"/>
              <a:gd name="connsiteY21" fmla="*/ 534748 h 1217061"/>
              <a:gd name="connsiteX22" fmla="*/ 88965 w 1725802"/>
              <a:gd name="connsiteY22" fmla="*/ 407157 h 1217061"/>
              <a:gd name="connsiteX23" fmla="*/ 3904 w 1725802"/>
              <a:gd name="connsiteY23" fmla="*/ 375260 h 1217061"/>
              <a:gd name="connsiteX24" fmla="*/ 25169 w 1725802"/>
              <a:gd name="connsiteY24" fmla="*/ 518799 h 1217061"/>
              <a:gd name="connsiteX25" fmla="*/ 120862 w 1725802"/>
              <a:gd name="connsiteY25" fmla="*/ 773981 h 1217061"/>
              <a:gd name="connsiteX26" fmla="*/ 131494 w 1725802"/>
              <a:gd name="connsiteY26" fmla="*/ 938786 h 1217061"/>
              <a:gd name="connsiteX27" fmla="*/ 147444 w 1725802"/>
              <a:gd name="connsiteY27" fmla="*/ 1050427 h 1217061"/>
              <a:gd name="connsiteX28" fmla="*/ 179341 w 1725802"/>
              <a:gd name="connsiteY28" fmla="*/ 1167385 h 1217061"/>
              <a:gd name="connsiteX29" fmla="*/ 189974 w 1725802"/>
              <a:gd name="connsiteY29" fmla="*/ 1199283 h 1217061"/>
              <a:gd name="connsiteX30" fmla="*/ 1577523 w 1725802"/>
              <a:gd name="connsiteY30" fmla="*/ 869674 h 1217061"/>
              <a:gd name="connsiteX0" fmla="*/ 1577523 w 1683109"/>
              <a:gd name="connsiteY0" fmla="*/ 850611 h 1197998"/>
              <a:gd name="connsiteX1" fmla="*/ 1582839 w 1683109"/>
              <a:gd name="connsiteY1" fmla="*/ 792132 h 1197998"/>
              <a:gd name="connsiteX2" fmla="*/ 1550941 w 1683109"/>
              <a:gd name="connsiteY2" fmla="*/ 643276 h 1197998"/>
              <a:gd name="connsiteX3" fmla="*/ 1550941 w 1683109"/>
              <a:gd name="connsiteY3" fmla="*/ 521001 h 1197998"/>
              <a:gd name="connsiteX4" fmla="*/ 1604104 w 1683109"/>
              <a:gd name="connsiteY4" fmla="*/ 324299 h 1197998"/>
              <a:gd name="connsiteX5" fmla="*/ 1646634 w 1683109"/>
              <a:gd name="connsiteY5" fmla="*/ 202025 h 1197998"/>
              <a:gd name="connsiteX6" fmla="*/ 1657267 w 1683109"/>
              <a:gd name="connsiteY6" fmla="*/ 5 h 1197998"/>
              <a:gd name="connsiteX7" fmla="*/ 1465881 w 1683109"/>
              <a:gd name="connsiteY7" fmla="*/ 196707 h 1197998"/>
              <a:gd name="connsiteX8" fmla="*/ 1348923 w 1683109"/>
              <a:gd name="connsiteY8" fmla="*/ 382778 h 1197998"/>
              <a:gd name="connsiteX9" fmla="*/ 1295760 w 1683109"/>
              <a:gd name="connsiteY9" fmla="*/ 505052 h 1197998"/>
              <a:gd name="connsiteX10" fmla="*/ 1226648 w 1683109"/>
              <a:gd name="connsiteY10" fmla="*/ 574164 h 1197998"/>
              <a:gd name="connsiteX11" fmla="*/ 1162852 w 1683109"/>
              <a:gd name="connsiteY11" fmla="*/ 536951 h 1197998"/>
              <a:gd name="connsiteX12" fmla="*/ 1125639 w 1683109"/>
              <a:gd name="connsiteY12" fmla="*/ 473155 h 1197998"/>
              <a:gd name="connsiteX13" fmla="*/ 1019313 w 1683109"/>
              <a:gd name="connsiteY13" fmla="*/ 297718 h 1197998"/>
              <a:gd name="connsiteX14" fmla="*/ 939569 w 1683109"/>
              <a:gd name="connsiteY14" fmla="*/ 159494 h 1197998"/>
              <a:gd name="connsiteX15" fmla="*/ 806662 w 1683109"/>
              <a:gd name="connsiteY15" fmla="*/ 5322 h 1197998"/>
              <a:gd name="connsiteX16" fmla="*/ 758816 w 1683109"/>
              <a:gd name="connsiteY16" fmla="*/ 170127 h 1197998"/>
              <a:gd name="connsiteX17" fmla="*/ 721602 w 1683109"/>
              <a:gd name="connsiteY17" fmla="*/ 425308 h 1197998"/>
              <a:gd name="connsiteX18" fmla="*/ 684388 w 1683109"/>
              <a:gd name="connsiteY18" fmla="*/ 563532 h 1197998"/>
              <a:gd name="connsiteX19" fmla="*/ 625909 w 1683109"/>
              <a:gd name="connsiteY19" fmla="*/ 669857 h 1197998"/>
              <a:gd name="connsiteX20" fmla="*/ 487685 w 1683109"/>
              <a:gd name="connsiteY20" fmla="*/ 643276 h 1197998"/>
              <a:gd name="connsiteX21" fmla="*/ 322881 w 1683109"/>
              <a:gd name="connsiteY21" fmla="*/ 515685 h 1197998"/>
              <a:gd name="connsiteX22" fmla="*/ 88965 w 1683109"/>
              <a:gd name="connsiteY22" fmla="*/ 388094 h 1197998"/>
              <a:gd name="connsiteX23" fmla="*/ 3904 w 1683109"/>
              <a:gd name="connsiteY23" fmla="*/ 356197 h 1197998"/>
              <a:gd name="connsiteX24" fmla="*/ 25169 w 1683109"/>
              <a:gd name="connsiteY24" fmla="*/ 499736 h 1197998"/>
              <a:gd name="connsiteX25" fmla="*/ 120862 w 1683109"/>
              <a:gd name="connsiteY25" fmla="*/ 754918 h 1197998"/>
              <a:gd name="connsiteX26" fmla="*/ 131494 w 1683109"/>
              <a:gd name="connsiteY26" fmla="*/ 919723 h 1197998"/>
              <a:gd name="connsiteX27" fmla="*/ 147444 w 1683109"/>
              <a:gd name="connsiteY27" fmla="*/ 1031364 h 1197998"/>
              <a:gd name="connsiteX28" fmla="*/ 179341 w 1683109"/>
              <a:gd name="connsiteY28" fmla="*/ 1148322 h 1197998"/>
              <a:gd name="connsiteX29" fmla="*/ 189974 w 1683109"/>
              <a:gd name="connsiteY29" fmla="*/ 1180220 h 1197998"/>
              <a:gd name="connsiteX30" fmla="*/ 1577523 w 1683109"/>
              <a:gd name="connsiteY30" fmla="*/ 850611 h 1197998"/>
              <a:gd name="connsiteX0" fmla="*/ 1577523 w 1686440"/>
              <a:gd name="connsiteY0" fmla="*/ 852307 h 1199694"/>
              <a:gd name="connsiteX1" fmla="*/ 1582839 w 1686440"/>
              <a:gd name="connsiteY1" fmla="*/ 793828 h 1199694"/>
              <a:gd name="connsiteX2" fmla="*/ 1550941 w 1686440"/>
              <a:gd name="connsiteY2" fmla="*/ 644972 h 1199694"/>
              <a:gd name="connsiteX3" fmla="*/ 1550941 w 1686440"/>
              <a:gd name="connsiteY3" fmla="*/ 522697 h 1199694"/>
              <a:gd name="connsiteX4" fmla="*/ 1604104 w 1686440"/>
              <a:gd name="connsiteY4" fmla="*/ 325995 h 1199694"/>
              <a:gd name="connsiteX5" fmla="*/ 1646634 w 1686440"/>
              <a:gd name="connsiteY5" fmla="*/ 203721 h 1199694"/>
              <a:gd name="connsiteX6" fmla="*/ 1657267 w 1686440"/>
              <a:gd name="connsiteY6" fmla="*/ 1701 h 1199694"/>
              <a:gd name="connsiteX7" fmla="*/ 1465881 w 1686440"/>
              <a:gd name="connsiteY7" fmla="*/ 198403 h 1199694"/>
              <a:gd name="connsiteX8" fmla="*/ 1348923 w 1686440"/>
              <a:gd name="connsiteY8" fmla="*/ 384474 h 1199694"/>
              <a:gd name="connsiteX9" fmla="*/ 1295760 w 1686440"/>
              <a:gd name="connsiteY9" fmla="*/ 506748 h 1199694"/>
              <a:gd name="connsiteX10" fmla="*/ 1226648 w 1686440"/>
              <a:gd name="connsiteY10" fmla="*/ 575860 h 1199694"/>
              <a:gd name="connsiteX11" fmla="*/ 1162852 w 1686440"/>
              <a:gd name="connsiteY11" fmla="*/ 538647 h 1199694"/>
              <a:gd name="connsiteX12" fmla="*/ 1125639 w 1686440"/>
              <a:gd name="connsiteY12" fmla="*/ 474851 h 1199694"/>
              <a:gd name="connsiteX13" fmla="*/ 1019313 w 1686440"/>
              <a:gd name="connsiteY13" fmla="*/ 299414 h 1199694"/>
              <a:gd name="connsiteX14" fmla="*/ 939569 w 1686440"/>
              <a:gd name="connsiteY14" fmla="*/ 161190 h 1199694"/>
              <a:gd name="connsiteX15" fmla="*/ 806662 w 1686440"/>
              <a:gd name="connsiteY15" fmla="*/ 7018 h 1199694"/>
              <a:gd name="connsiteX16" fmla="*/ 758816 w 1686440"/>
              <a:gd name="connsiteY16" fmla="*/ 171823 h 1199694"/>
              <a:gd name="connsiteX17" fmla="*/ 721602 w 1686440"/>
              <a:gd name="connsiteY17" fmla="*/ 427004 h 1199694"/>
              <a:gd name="connsiteX18" fmla="*/ 684388 w 1686440"/>
              <a:gd name="connsiteY18" fmla="*/ 565228 h 1199694"/>
              <a:gd name="connsiteX19" fmla="*/ 625909 w 1686440"/>
              <a:gd name="connsiteY19" fmla="*/ 671553 h 1199694"/>
              <a:gd name="connsiteX20" fmla="*/ 487685 w 1686440"/>
              <a:gd name="connsiteY20" fmla="*/ 644972 h 1199694"/>
              <a:gd name="connsiteX21" fmla="*/ 322881 w 1686440"/>
              <a:gd name="connsiteY21" fmla="*/ 517381 h 1199694"/>
              <a:gd name="connsiteX22" fmla="*/ 88965 w 1686440"/>
              <a:gd name="connsiteY22" fmla="*/ 389790 h 1199694"/>
              <a:gd name="connsiteX23" fmla="*/ 3904 w 1686440"/>
              <a:gd name="connsiteY23" fmla="*/ 357893 h 1199694"/>
              <a:gd name="connsiteX24" fmla="*/ 25169 w 1686440"/>
              <a:gd name="connsiteY24" fmla="*/ 501432 h 1199694"/>
              <a:gd name="connsiteX25" fmla="*/ 120862 w 1686440"/>
              <a:gd name="connsiteY25" fmla="*/ 756614 h 1199694"/>
              <a:gd name="connsiteX26" fmla="*/ 131494 w 1686440"/>
              <a:gd name="connsiteY26" fmla="*/ 921419 h 1199694"/>
              <a:gd name="connsiteX27" fmla="*/ 147444 w 1686440"/>
              <a:gd name="connsiteY27" fmla="*/ 1033060 h 1199694"/>
              <a:gd name="connsiteX28" fmla="*/ 179341 w 1686440"/>
              <a:gd name="connsiteY28" fmla="*/ 1150018 h 1199694"/>
              <a:gd name="connsiteX29" fmla="*/ 189974 w 1686440"/>
              <a:gd name="connsiteY29" fmla="*/ 1181916 h 1199694"/>
              <a:gd name="connsiteX30" fmla="*/ 1577523 w 1686440"/>
              <a:gd name="connsiteY30" fmla="*/ 852307 h 1199694"/>
              <a:gd name="connsiteX0" fmla="*/ 1577523 w 1686440"/>
              <a:gd name="connsiteY0" fmla="*/ 852307 h 1199694"/>
              <a:gd name="connsiteX1" fmla="*/ 1582839 w 1686440"/>
              <a:gd name="connsiteY1" fmla="*/ 793828 h 1199694"/>
              <a:gd name="connsiteX2" fmla="*/ 1550941 w 1686440"/>
              <a:gd name="connsiteY2" fmla="*/ 644972 h 1199694"/>
              <a:gd name="connsiteX3" fmla="*/ 1550941 w 1686440"/>
              <a:gd name="connsiteY3" fmla="*/ 522697 h 1199694"/>
              <a:gd name="connsiteX4" fmla="*/ 1604104 w 1686440"/>
              <a:gd name="connsiteY4" fmla="*/ 325995 h 1199694"/>
              <a:gd name="connsiteX5" fmla="*/ 1646634 w 1686440"/>
              <a:gd name="connsiteY5" fmla="*/ 203721 h 1199694"/>
              <a:gd name="connsiteX6" fmla="*/ 1657267 w 1686440"/>
              <a:gd name="connsiteY6" fmla="*/ 1701 h 1199694"/>
              <a:gd name="connsiteX7" fmla="*/ 1465881 w 1686440"/>
              <a:gd name="connsiteY7" fmla="*/ 198403 h 1199694"/>
              <a:gd name="connsiteX8" fmla="*/ 1348923 w 1686440"/>
              <a:gd name="connsiteY8" fmla="*/ 384474 h 1199694"/>
              <a:gd name="connsiteX9" fmla="*/ 1295760 w 1686440"/>
              <a:gd name="connsiteY9" fmla="*/ 506748 h 1199694"/>
              <a:gd name="connsiteX10" fmla="*/ 1226648 w 1686440"/>
              <a:gd name="connsiteY10" fmla="*/ 575860 h 1199694"/>
              <a:gd name="connsiteX11" fmla="*/ 1162852 w 1686440"/>
              <a:gd name="connsiteY11" fmla="*/ 538647 h 1199694"/>
              <a:gd name="connsiteX12" fmla="*/ 1125639 w 1686440"/>
              <a:gd name="connsiteY12" fmla="*/ 474851 h 1199694"/>
              <a:gd name="connsiteX13" fmla="*/ 1019313 w 1686440"/>
              <a:gd name="connsiteY13" fmla="*/ 299414 h 1199694"/>
              <a:gd name="connsiteX14" fmla="*/ 939569 w 1686440"/>
              <a:gd name="connsiteY14" fmla="*/ 161190 h 1199694"/>
              <a:gd name="connsiteX15" fmla="*/ 806662 w 1686440"/>
              <a:gd name="connsiteY15" fmla="*/ 7018 h 1199694"/>
              <a:gd name="connsiteX16" fmla="*/ 758816 w 1686440"/>
              <a:gd name="connsiteY16" fmla="*/ 171823 h 1199694"/>
              <a:gd name="connsiteX17" fmla="*/ 721602 w 1686440"/>
              <a:gd name="connsiteY17" fmla="*/ 427004 h 1199694"/>
              <a:gd name="connsiteX18" fmla="*/ 684388 w 1686440"/>
              <a:gd name="connsiteY18" fmla="*/ 565228 h 1199694"/>
              <a:gd name="connsiteX19" fmla="*/ 625909 w 1686440"/>
              <a:gd name="connsiteY19" fmla="*/ 671553 h 1199694"/>
              <a:gd name="connsiteX20" fmla="*/ 487685 w 1686440"/>
              <a:gd name="connsiteY20" fmla="*/ 644972 h 1199694"/>
              <a:gd name="connsiteX21" fmla="*/ 322881 w 1686440"/>
              <a:gd name="connsiteY21" fmla="*/ 517381 h 1199694"/>
              <a:gd name="connsiteX22" fmla="*/ 88965 w 1686440"/>
              <a:gd name="connsiteY22" fmla="*/ 389790 h 1199694"/>
              <a:gd name="connsiteX23" fmla="*/ 3904 w 1686440"/>
              <a:gd name="connsiteY23" fmla="*/ 357893 h 1199694"/>
              <a:gd name="connsiteX24" fmla="*/ 25169 w 1686440"/>
              <a:gd name="connsiteY24" fmla="*/ 501432 h 1199694"/>
              <a:gd name="connsiteX25" fmla="*/ 120862 w 1686440"/>
              <a:gd name="connsiteY25" fmla="*/ 756614 h 1199694"/>
              <a:gd name="connsiteX26" fmla="*/ 131494 w 1686440"/>
              <a:gd name="connsiteY26" fmla="*/ 921419 h 1199694"/>
              <a:gd name="connsiteX27" fmla="*/ 147444 w 1686440"/>
              <a:gd name="connsiteY27" fmla="*/ 1033060 h 1199694"/>
              <a:gd name="connsiteX28" fmla="*/ 179341 w 1686440"/>
              <a:gd name="connsiteY28" fmla="*/ 1150018 h 1199694"/>
              <a:gd name="connsiteX29" fmla="*/ 189974 w 1686440"/>
              <a:gd name="connsiteY29" fmla="*/ 1181916 h 1199694"/>
              <a:gd name="connsiteX30" fmla="*/ 1577523 w 1686440"/>
              <a:gd name="connsiteY30" fmla="*/ 852307 h 1199694"/>
              <a:gd name="connsiteX0" fmla="*/ 1577523 w 1686440"/>
              <a:gd name="connsiteY0" fmla="*/ 863716 h 1211103"/>
              <a:gd name="connsiteX1" fmla="*/ 1582839 w 1686440"/>
              <a:gd name="connsiteY1" fmla="*/ 805237 h 1211103"/>
              <a:gd name="connsiteX2" fmla="*/ 1550941 w 1686440"/>
              <a:gd name="connsiteY2" fmla="*/ 656381 h 1211103"/>
              <a:gd name="connsiteX3" fmla="*/ 1550941 w 1686440"/>
              <a:gd name="connsiteY3" fmla="*/ 534106 h 1211103"/>
              <a:gd name="connsiteX4" fmla="*/ 1604104 w 1686440"/>
              <a:gd name="connsiteY4" fmla="*/ 337404 h 1211103"/>
              <a:gd name="connsiteX5" fmla="*/ 1646634 w 1686440"/>
              <a:gd name="connsiteY5" fmla="*/ 215130 h 1211103"/>
              <a:gd name="connsiteX6" fmla="*/ 1657267 w 1686440"/>
              <a:gd name="connsiteY6" fmla="*/ 13110 h 1211103"/>
              <a:gd name="connsiteX7" fmla="*/ 1465881 w 1686440"/>
              <a:gd name="connsiteY7" fmla="*/ 209812 h 1211103"/>
              <a:gd name="connsiteX8" fmla="*/ 1348923 w 1686440"/>
              <a:gd name="connsiteY8" fmla="*/ 395883 h 1211103"/>
              <a:gd name="connsiteX9" fmla="*/ 1295760 w 1686440"/>
              <a:gd name="connsiteY9" fmla="*/ 518157 h 1211103"/>
              <a:gd name="connsiteX10" fmla="*/ 1226648 w 1686440"/>
              <a:gd name="connsiteY10" fmla="*/ 587269 h 1211103"/>
              <a:gd name="connsiteX11" fmla="*/ 1162852 w 1686440"/>
              <a:gd name="connsiteY11" fmla="*/ 550056 h 1211103"/>
              <a:gd name="connsiteX12" fmla="*/ 1125639 w 1686440"/>
              <a:gd name="connsiteY12" fmla="*/ 486260 h 1211103"/>
              <a:gd name="connsiteX13" fmla="*/ 1019313 w 1686440"/>
              <a:gd name="connsiteY13" fmla="*/ 310823 h 1211103"/>
              <a:gd name="connsiteX14" fmla="*/ 939569 w 1686440"/>
              <a:gd name="connsiteY14" fmla="*/ 172599 h 1211103"/>
              <a:gd name="connsiteX15" fmla="*/ 806662 w 1686440"/>
              <a:gd name="connsiteY15" fmla="*/ 18427 h 1211103"/>
              <a:gd name="connsiteX16" fmla="*/ 758816 w 1686440"/>
              <a:gd name="connsiteY16" fmla="*/ 183232 h 1211103"/>
              <a:gd name="connsiteX17" fmla="*/ 721602 w 1686440"/>
              <a:gd name="connsiteY17" fmla="*/ 438413 h 1211103"/>
              <a:gd name="connsiteX18" fmla="*/ 684388 w 1686440"/>
              <a:gd name="connsiteY18" fmla="*/ 576637 h 1211103"/>
              <a:gd name="connsiteX19" fmla="*/ 625909 w 1686440"/>
              <a:gd name="connsiteY19" fmla="*/ 682962 h 1211103"/>
              <a:gd name="connsiteX20" fmla="*/ 487685 w 1686440"/>
              <a:gd name="connsiteY20" fmla="*/ 656381 h 1211103"/>
              <a:gd name="connsiteX21" fmla="*/ 322881 w 1686440"/>
              <a:gd name="connsiteY21" fmla="*/ 528790 h 1211103"/>
              <a:gd name="connsiteX22" fmla="*/ 88965 w 1686440"/>
              <a:gd name="connsiteY22" fmla="*/ 401199 h 1211103"/>
              <a:gd name="connsiteX23" fmla="*/ 3904 w 1686440"/>
              <a:gd name="connsiteY23" fmla="*/ 369302 h 1211103"/>
              <a:gd name="connsiteX24" fmla="*/ 25169 w 1686440"/>
              <a:gd name="connsiteY24" fmla="*/ 512841 h 1211103"/>
              <a:gd name="connsiteX25" fmla="*/ 120862 w 1686440"/>
              <a:gd name="connsiteY25" fmla="*/ 768023 h 1211103"/>
              <a:gd name="connsiteX26" fmla="*/ 131494 w 1686440"/>
              <a:gd name="connsiteY26" fmla="*/ 932828 h 1211103"/>
              <a:gd name="connsiteX27" fmla="*/ 147444 w 1686440"/>
              <a:gd name="connsiteY27" fmla="*/ 1044469 h 1211103"/>
              <a:gd name="connsiteX28" fmla="*/ 179341 w 1686440"/>
              <a:gd name="connsiteY28" fmla="*/ 1161427 h 1211103"/>
              <a:gd name="connsiteX29" fmla="*/ 189974 w 1686440"/>
              <a:gd name="connsiteY29" fmla="*/ 1193325 h 1211103"/>
              <a:gd name="connsiteX30" fmla="*/ 1577523 w 1686440"/>
              <a:gd name="connsiteY30" fmla="*/ 863716 h 1211103"/>
              <a:gd name="connsiteX0" fmla="*/ 1577523 w 1686440"/>
              <a:gd name="connsiteY0" fmla="*/ 878688 h 1226075"/>
              <a:gd name="connsiteX1" fmla="*/ 1582839 w 1686440"/>
              <a:gd name="connsiteY1" fmla="*/ 820209 h 1226075"/>
              <a:gd name="connsiteX2" fmla="*/ 1550941 w 1686440"/>
              <a:gd name="connsiteY2" fmla="*/ 671353 h 1226075"/>
              <a:gd name="connsiteX3" fmla="*/ 1550941 w 1686440"/>
              <a:gd name="connsiteY3" fmla="*/ 549078 h 1226075"/>
              <a:gd name="connsiteX4" fmla="*/ 1604104 w 1686440"/>
              <a:gd name="connsiteY4" fmla="*/ 352376 h 1226075"/>
              <a:gd name="connsiteX5" fmla="*/ 1646634 w 1686440"/>
              <a:gd name="connsiteY5" fmla="*/ 230102 h 1226075"/>
              <a:gd name="connsiteX6" fmla="*/ 1657267 w 1686440"/>
              <a:gd name="connsiteY6" fmla="*/ 28082 h 1226075"/>
              <a:gd name="connsiteX7" fmla="*/ 1465881 w 1686440"/>
              <a:gd name="connsiteY7" fmla="*/ 224784 h 1226075"/>
              <a:gd name="connsiteX8" fmla="*/ 1348923 w 1686440"/>
              <a:gd name="connsiteY8" fmla="*/ 410855 h 1226075"/>
              <a:gd name="connsiteX9" fmla="*/ 1295760 w 1686440"/>
              <a:gd name="connsiteY9" fmla="*/ 533129 h 1226075"/>
              <a:gd name="connsiteX10" fmla="*/ 1226648 w 1686440"/>
              <a:gd name="connsiteY10" fmla="*/ 602241 h 1226075"/>
              <a:gd name="connsiteX11" fmla="*/ 1162852 w 1686440"/>
              <a:gd name="connsiteY11" fmla="*/ 565028 h 1226075"/>
              <a:gd name="connsiteX12" fmla="*/ 1125639 w 1686440"/>
              <a:gd name="connsiteY12" fmla="*/ 501232 h 1226075"/>
              <a:gd name="connsiteX13" fmla="*/ 1019313 w 1686440"/>
              <a:gd name="connsiteY13" fmla="*/ 325795 h 1226075"/>
              <a:gd name="connsiteX14" fmla="*/ 939569 w 1686440"/>
              <a:gd name="connsiteY14" fmla="*/ 187571 h 1226075"/>
              <a:gd name="connsiteX15" fmla="*/ 780080 w 1686440"/>
              <a:gd name="connsiteY15" fmla="*/ 17451 h 1226075"/>
              <a:gd name="connsiteX16" fmla="*/ 758816 w 1686440"/>
              <a:gd name="connsiteY16" fmla="*/ 198204 h 1226075"/>
              <a:gd name="connsiteX17" fmla="*/ 721602 w 1686440"/>
              <a:gd name="connsiteY17" fmla="*/ 453385 h 1226075"/>
              <a:gd name="connsiteX18" fmla="*/ 684388 w 1686440"/>
              <a:gd name="connsiteY18" fmla="*/ 591609 h 1226075"/>
              <a:gd name="connsiteX19" fmla="*/ 625909 w 1686440"/>
              <a:gd name="connsiteY19" fmla="*/ 697934 h 1226075"/>
              <a:gd name="connsiteX20" fmla="*/ 487685 w 1686440"/>
              <a:gd name="connsiteY20" fmla="*/ 671353 h 1226075"/>
              <a:gd name="connsiteX21" fmla="*/ 322881 w 1686440"/>
              <a:gd name="connsiteY21" fmla="*/ 543762 h 1226075"/>
              <a:gd name="connsiteX22" fmla="*/ 88965 w 1686440"/>
              <a:gd name="connsiteY22" fmla="*/ 416171 h 1226075"/>
              <a:gd name="connsiteX23" fmla="*/ 3904 w 1686440"/>
              <a:gd name="connsiteY23" fmla="*/ 384274 h 1226075"/>
              <a:gd name="connsiteX24" fmla="*/ 25169 w 1686440"/>
              <a:gd name="connsiteY24" fmla="*/ 527813 h 1226075"/>
              <a:gd name="connsiteX25" fmla="*/ 120862 w 1686440"/>
              <a:gd name="connsiteY25" fmla="*/ 782995 h 1226075"/>
              <a:gd name="connsiteX26" fmla="*/ 131494 w 1686440"/>
              <a:gd name="connsiteY26" fmla="*/ 947800 h 1226075"/>
              <a:gd name="connsiteX27" fmla="*/ 147444 w 1686440"/>
              <a:gd name="connsiteY27" fmla="*/ 1059441 h 1226075"/>
              <a:gd name="connsiteX28" fmla="*/ 179341 w 1686440"/>
              <a:gd name="connsiteY28" fmla="*/ 1176399 h 1226075"/>
              <a:gd name="connsiteX29" fmla="*/ 189974 w 1686440"/>
              <a:gd name="connsiteY29" fmla="*/ 1208297 h 1226075"/>
              <a:gd name="connsiteX30" fmla="*/ 1577523 w 1686440"/>
              <a:gd name="connsiteY30" fmla="*/ 878688 h 1226075"/>
              <a:gd name="connsiteX0" fmla="*/ 1577523 w 1686440"/>
              <a:gd name="connsiteY0" fmla="*/ 868784 h 1216171"/>
              <a:gd name="connsiteX1" fmla="*/ 1582839 w 1686440"/>
              <a:gd name="connsiteY1" fmla="*/ 810305 h 1216171"/>
              <a:gd name="connsiteX2" fmla="*/ 1550941 w 1686440"/>
              <a:gd name="connsiteY2" fmla="*/ 661449 h 1216171"/>
              <a:gd name="connsiteX3" fmla="*/ 1550941 w 1686440"/>
              <a:gd name="connsiteY3" fmla="*/ 539174 h 1216171"/>
              <a:gd name="connsiteX4" fmla="*/ 1604104 w 1686440"/>
              <a:gd name="connsiteY4" fmla="*/ 342472 h 1216171"/>
              <a:gd name="connsiteX5" fmla="*/ 1646634 w 1686440"/>
              <a:gd name="connsiteY5" fmla="*/ 220198 h 1216171"/>
              <a:gd name="connsiteX6" fmla="*/ 1657267 w 1686440"/>
              <a:gd name="connsiteY6" fmla="*/ 18178 h 1216171"/>
              <a:gd name="connsiteX7" fmla="*/ 1465881 w 1686440"/>
              <a:gd name="connsiteY7" fmla="*/ 214880 h 1216171"/>
              <a:gd name="connsiteX8" fmla="*/ 1348923 w 1686440"/>
              <a:gd name="connsiteY8" fmla="*/ 400951 h 1216171"/>
              <a:gd name="connsiteX9" fmla="*/ 1295760 w 1686440"/>
              <a:gd name="connsiteY9" fmla="*/ 523225 h 1216171"/>
              <a:gd name="connsiteX10" fmla="*/ 1226648 w 1686440"/>
              <a:gd name="connsiteY10" fmla="*/ 592337 h 1216171"/>
              <a:gd name="connsiteX11" fmla="*/ 1162852 w 1686440"/>
              <a:gd name="connsiteY11" fmla="*/ 555124 h 1216171"/>
              <a:gd name="connsiteX12" fmla="*/ 1125639 w 1686440"/>
              <a:gd name="connsiteY12" fmla="*/ 491328 h 1216171"/>
              <a:gd name="connsiteX13" fmla="*/ 1019313 w 1686440"/>
              <a:gd name="connsiteY13" fmla="*/ 315891 h 1216171"/>
              <a:gd name="connsiteX14" fmla="*/ 939569 w 1686440"/>
              <a:gd name="connsiteY14" fmla="*/ 177667 h 1216171"/>
              <a:gd name="connsiteX15" fmla="*/ 780080 w 1686440"/>
              <a:gd name="connsiteY15" fmla="*/ 7547 h 1216171"/>
              <a:gd name="connsiteX16" fmla="*/ 721602 w 1686440"/>
              <a:gd name="connsiteY16" fmla="*/ 443481 h 1216171"/>
              <a:gd name="connsiteX17" fmla="*/ 684388 w 1686440"/>
              <a:gd name="connsiteY17" fmla="*/ 581705 h 1216171"/>
              <a:gd name="connsiteX18" fmla="*/ 625909 w 1686440"/>
              <a:gd name="connsiteY18" fmla="*/ 688030 h 1216171"/>
              <a:gd name="connsiteX19" fmla="*/ 487685 w 1686440"/>
              <a:gd name="connsiteY19" fmla="*/ 661449 h 1216171"/>
              <a:gd name="connsiteX20" fmla="*/ 322881 w 1686440"/>
              <a:gd name="connsiteY20" fmla="*/ 533858 h 1216171"/>
              <a:gd name="connsiteX21" fmla="*/ 88965 w 1686440"/>
              <a:gd name="connsiteY21" fmla="*/ 406267 h 1216171"/>
              <a:gd name="connsiteX22" fmla="*/ 3904 w 1686440"/>
              <a:gd name="connsiteY22" fmla="*/ 374370 h 1216171"/>
              <a:gd name="connsiteX23" fmla="*/ 25169 w 1686440"/>
              <a:gd name="connsiteY23" fmla="*/ 517909 h 1216171"/>
              <a:gd name="connsiteX24" fmla="*/ 120862 w 1686440"/>
              <a:gd name="connsiteY24" fmla="*/ 773091 h 1216171"/>
              <a:gd name="connsiteX25" fmla="*/ 131494 w 1686440"/>
              <a:gd name="connsiteY25" fmla="*/ 937896 h 1216171"/>
              <a:gd name="connsiteX26" fmla="*/ 147444 w 1686440"/>
              <a:gd name="connsiteY26" fmla="*/ 1049537 h 1216171"/>
              <a:gd name="connsiteX27" fmla="*/ 179341 w 1686440"/>
              <a:gd name="connsiteY27" fmla="*/ 1166495 h 1216171"/>
              <a:gd name="connsiteX28" fmla="*/ 189974 w 1686440"/>
              <a:gd name="connsiteY28" fmla="*/ 1198393 h 1216171"/>
              <a:gd name="connsiteX29" fmla="*/ 1577523 w 1686440"/>
              <a:gd name="connsiteY29" fmla="*/ 868784 h 1216171"/>
              <a:gd name="connsiteX0" fmla="*/ 1577523 w 1686440"/>
              <a:gd name="connsiteY0" fmla="*/ 863642 h 1211029"/>
              <a:gd name="connsiteX1" fmla="*/ 1582839 w 1686440"/>
              <a:gd name="connsiteY1" fmla="*/ 805163 h 1211029"/>
              <a:gd name="connsiteX2" fmla="*/ 1550941 w 1686440"/>
              <a:gd name="connsiteY2" fmla="*/ 656307 h 1211029"/>
              <a:gd name="connsiteX3" fmla="*/ 1550941 w 1686440"/>
              <a:gd name="connsiteY3" fmla="*/ 534032 h 1211029"/>
              <a:gd name="connsiteX4" fmla="*/ 1604104 w 1686440"/>
              <a:gd name="connsiteY4" fmla="*/ 337330 h 1211029"/>
              <a:gd name="connsiteX5" fmla="*/ 1646634 w 1686440"/>
              <a:gd name="connsiteY5" fmla="*/ 215056 h 1211029"/>
              <a:gd name="connsiteX6" fmla="*/ 1657267 w 1686440"/>
              <a:gd name="connsiteY6" fmla="*/ 13036 h 1211029"/>
              <a:gd name="connsiteX7" fmla="*/ 1465881 w 1686440"/>
              <a:gd name="connsiteY7" fmla="*/ 209738 h 1211029"/>
              <a:gd name="connsiteX8" fmla="*/ 1348923 w 1686440"/>
              <a:gd name="connsiteY8" fmla="*/ 395809 h 1211029"/>
              <a:gd name="connsiteX9" fmla="*/ 1295760 w 1686440"/>
              <a:gd name="connsiteY9" fmla="*/ 518083 h 1211029"/>
              <a:gd name="connsiteX10" fmla="*/ 1226648 w 1686440"/>
              <a:gd name="connsiteY10" fmla="*/ 587195 h 1211029"/>
              <a:gd name="connsiteX11" fmla="*/ 1162852 w 1686440"/>
              <a:gd name="connsiteY11" fmla="*/ 549982 h 1211029"/>
              <a:gd name="connsiteX12" fmla="*/ 1125639 w 1686440"/>
              <a:gd name="connsiteY12" fmla="*/ 486186 h 1211029"/>
              <a:gd name="connsiteX13" fmla="*/ 1019313 w 1686440"/>
              <a:gd name="connsiteY13" fmla="*/ 310749 h 1211029"/>
              <a:gd name="connsiteX14" fmla="*/ 939569 w 1686440"/>
              <a:gd name="connsiteY14" fmla="*/ 172525 h 1211029"/>
              <a:gd name="connsiteX15" fmla="*/ 817294 w 1686440"/>
              <a:gd name="connsiteY15" fmla="*/ 7721 h 1211029"/>
              <a:gd name="connsiteX16" fmla="*/ 721602 w 1686440"/>
              <a:gd name="connsiteY16" fmla="*/ 438339 h 1211029"/>
              <a:gd name="connsiteX17" fmla="*/ 684388 w 1686440"/>
              <a:gd name="connsiteY17" fmla="*/ 576563 h 1211029"/>
              <a:gd name="connsiteX18" fmla="*/ 625909 w 1686440"/>
              <a:gd name="connsiteY18" fmla="*/ 682888 h 1211029"/>
              <a:gd name="connsiteX19" fmla="*/ 487685 w 1686440"/>
              <a:gd name="connsiteY19" fmla="*/ 656307 h 1211029"/>
              <a:gd name="connsiteX20" fmla="*/ 322881 w 1686440"/>
              <a:gd name="connsiteY20" fmla="*/ 528716 h 1211029"/>
              <a:gd name="connsiteX21" fmla="*/ 88965 w 1686440"/>
              <a:gd name="connsiteY21" fmla="*/ 401125 h 1211029"/>
              <a:gd name="connsiteX22" fmla="*/ 3904 w 1686440"/>
              <a:gd name="connsiteY22" fmla="*/ 369228 h 1211029"/>
              <a:gd name="connsiteX23" fmla="*/ 25169 w 1686440"/>
              <a:gd name="connsiteY23" fmla="*/ 512767 h 1211029"/>
              <a:gd name="connsiteX24" fmla="*/ 120862 w 1686440"/>
              <a:gd name="connsiteY24" fmla="*/ 767949 h 1211029"/>
              <a:gd name="connsiteX25" fmla="*/ 131494 w 1686440"/>
              <a:gd name="connsiteY25" fmla="*/ 932754 h 1211029"/>
              <a:gd name="connsiteX26" fmla="*/ 147444 w 1686440"/>
              <a:gd name="connsiteY26" fmla="*/ 1044395 h 1211029"/>
              <a:gd name="connsiteX27" fmla="*/ 179341 w 1686440"/>
              <a:gd name="connsiteY27" fmla="*/ 1161353 h 1211029"/>
              <a:gd name="connsiteX28" fmla="*/ 189974 w 1686440"/>
              <a:gd name="connsiteY28" fmla="*/ 1193251 h 1211029"/>
              <a:gd name="connsiteX29" fmla="*/ 1577523 w 1686440"/>
              <a:gd name="connsiteY29" fmla="*/ 863642 h 1211029"/>
              <a:gd name="connsiteX0" fmla="*/ 1577523 w 1686440"/>
              <a:gd name="connsiteY0" fmla="*/ 862200 h 1209587"/>
              <a:gd name="connsiteX1" fmla="*/ 1582839 w 1686440"/>
              <a:gd name="connsiteY1" fmla="*/ 803721 h 1209587"/>
              <a:gd name="connsiteX2" fmla="*/ 1550941 w 1686440"/>
              <a:gd name="connsiteY2" fmla="*/ 654865 h 1209587"/>
              <a:gd name="connsiteX3" fmla="*/ 1550941 w 1686440"/>
              <a:gd name="connsiteY3" fmla="*/ 532590 h 1209587"/>
              <a:gd name="connsiteX4" fmla="*/ 1604104 w 1686440"/>
              <a:gd name="connsiteY4" fmla="*/ 335888 h 1209587"/>
              <a:gd name="connsiteX5" fmla="*/ 1646634 w 1686440"/>
              <a:gd name="connsiteY5" fmla="*/ 213614 h 1209587"/>
              <a:gd name="connsiteX6" fmla="*/ 1657267 w 1686440"/>
              <a:gd name="connsiteY6" fmla="*/ 11594 h 1209587"/>
              <a:gd name="connsiteX7" fmla="*/ 1465881 w 1686440"/>
              <a:gd name="connsiteY7" fmla="*/ 208296 h 1209587"/>
              <a:gd name="connsiteX8" fmla="*/ 1348923 w 1686440"/>
              <a:gd name="connsiteY8" fmla="*/ 394367 h 1209587"/>
              <a:gd name="connsiteX9" fmla="*/ 1295760 w 1686440"/>
              <a:gd name="connsiteY9" fmla="*/ 516641 h 1209587"/>
              <a:gd name="connsiteX10" fmla="*/ 1226648 w 1686440"/>
              <a:gd name="connsiteY10" fmla="*/ 585753 h 1209587"/>
              <a:gd name="connsiteX11" fmla="*/ 1162852 w 1686440"/>
              <a:gd name="connsiteY11" fmla="*/ 548540 h 1209587"/>
              <a:gd name="connsiteX12" fmla="*/ 1125639 w 1686440"/>
              <a:gd name="connsiteY12" fmla="*/ 484744 h 1209587"/>
              <a:gd name="connsiteX13" fmla="*/ 1019313 w 1686440"/>
              <a:gd name="connsiteY13" fmla="*/ 309307 h 1209587"/>
              <a:gd name="connsiteX14" fmla="*/ 939569 w 1686440"/>
              <a:gd name="connsiteY14" fmla="*/ 171083 h 1209587"/>
              <a:gd name="connsiteX15" fmla="*/ 817294 w 1686440"/>
              <a:gd name="connsiteY15" fmla="*/ 6279 h 1209587"/>
              <a:gd name="connsiteX16" fmla="*/ 721602 w 1686440"/>
              <a:gd name="connsiteY16" fmla="*/ 436897 h 1209587"/>
              <a:gd name="connsiteX17" fmla="*/ 684388 w 1686440"/>
              <a:gd name="connsiteY17" fmla="*/ 575121 h 1209587"/>
              <a:gd name="connsiteX18" fmla="*/ 625909 w 1686440"/>
              <a:gd name="connsiteY18" fmla="*/ 681446 h 1209587"/>
              <a:gd name="connsiteX19" fmla="*/ 487685 w 1686440"/>
              <a:gd name="connsiteY19" fmla="*/ 654865 h 1209587"/>
              <a:gd name="connsiteX20" fmla="*/ 322881 w 1686440"/>
              <a:gd name="connsiteY20" fmla="*/ 527274 h 1209587"/>
              <a:gd name="connsiteX21" fmla="*/ 88965 w 1686440"/>
              <a:gd name="connsiteY21" fmla="*/ 399683 h 1209587"/>
              <a:gd name="connsiteX22" fmla="*/ 3904 w 1686440"/>
              <a:gd name="connsiteY22" fmla="*/ 367786 h 1209587"/>
              <a:gd name="connsiteX23" fmla="*/ 25169 w 1686440"/>
              <a:gd name="connsiteY23" fmla="*/ 511325 h 1209587"/>
              <a:gd name="connsiteX24" fmla="*/ 120862 w 1686440"/>
              <a:gd name="connsiteY24" fmla="*/ 766507 h 1209587"/>
              <a:gd name="connsiteX25" fmla="*/ 131494 w 1686440"/>
              <a:gd name="connsiteY25" fmla="*/ 931312 h 1209587"/>
              <a:gd name="connsiteX26" fmla="*/ 147444 w 1686440"/>
              <a:gd name="connsiteY26" fmla="*/ 1042953 h 1209587"/>
              <a:gd name="connsiteX27" fmla="*/ 179341 w 1686440"/>
              <a:gd name="connsiteY27" fmla="*/ 1159911 h 1209587"/>
              <a:gd name="connsiteX28" fmla="*/ 189974 w 1686440"/>
              <a:gd name="connsiteY28" fmla="*/ 1191809 h 1209587"/>
              <a:gd name="connsiteX29" fmla="*/ 1577523 w 1686440"/>
              <a:gd name="connsiteY29" fmla="*/ 862200 h 1209587"/>
              <a:gd name="connsiteX0" fmla="*/ 1577523 w 1686440"/>
              <a:gd name="connsiteY0" fmla="*/ 857226 h 1204613"/>
              <a:gd name="connsiteX1" fmla="*/ 1582839 w 1686440"/>
              <a:gd name="connsiteY1" fmla="*/ 798747 h 1204613"/>
              <a:gd name="connsiteX2" fmla="*/ 1550941 w 1686440"/>
              <a:gd name="connsiteY2" fmla="*/ 649891 h 1204613"/>
              <a:gd name="connsiteX3" fmla="*/ 1550941 w 1686440"/>
              <a:gd name="connsiteY3" fmla="*/ 527616 h 1204613"/>
              <a:gd name="connsiteX4" fmla="*/ 1604104 w 1686440"/>
              <a:gd name="connsiteY4" fmla="*/ 330914 h 1204613"/>
              <a:gd name="connsiteX5" fmla="*/ 1646634 w 1686440"/>
              <a:gd name="connsiteY5" fmla="*/ 208640 h 1204613"/>
              <a:gd name="connsiteX6" fmla="*/ 1657267 w 1686440"/>
              <a:gd name="connsiteY6" fmla="*/ 6620 h 1204613"/>
              <a:gd name="connsiteX7" fmla="*/ 1465881 w 1686440"/>
              <a:gd name="connsiteY7" fmla="*/ 203322 h 1204613"/>
              <a:gd name="connsiteX8" fmla="*/ 1348923 w 1686440"/>
              <a:gd name="connsiteY8" fmla="*/ 389393 h 1204613"/>
              <a:gd name="connsiteX9" fmla="*/ 1295760 w 1686440"/>
              <a:gd name="connsiteY9" fmla="*/ 511667 h 1204613"/>
              <a:gd name="connsiteX10" fmla="*/ 1226648 w 1686440"/>
              <a:gd name="connsiteY10" fmla="*/ 580779 h 1204613"/>
              <a:gd name="connsiteX11" fmla="*/ 1162852 w 1686440"/>
              <a:gd name="connsiteY11" fmla="*/ 543566 h 1204613"/>
              <a:gd name="connsiteX12" fmla="*/ 1125639 w 1686440"/>
              <a:gd name="connsiteY12" fmla="*/ 479770 h 1204613"/>
              <a:gd name="connsiteX13" fmla="*/ 1019313 w 1686440"/>
              <a:gd name="connsiteY13" fmla="*/ 304333 h 1204613"/>
              <a:gd name="connsiteX14" fmla="*/ 817294 w 1686440"/>
              <a:gd name="connsiteY14" fmla="*/ 1305 h 1204613"/>
              <a:gd name="connsiteX15" fmla="*/ 721602 w 1686440"/>
              <a:gd name="connsiteY15" fmla="*/ 431923 h 1204613"/>
              <a:gd name="connsiteX16" fmla="*/ 684388 w 1686440"/>
              <a:gd name="connsiteY16" fmla="*/ 570147 h 1204613"/>
              <a:gd name="connsiteX17" fmla="*/ 625909 w 1686440"/>
              <a:gd name="connsiteY17" fmla="*/ 676472 h 1204613"/>
              <a:gd name="connsiteX18" fmla="*/ 487685 w 1686440"/>
              <a:gd name="connsiteY18" fmla="*/ 649891 h 1204613"/>
              <a:gd name="connsiteX19" fmla="*/ 322881 w 1686440"/>
              <a:gd name="connsiteY19" fmla="*/ 522300 h 1204613"/>
              <a:gd name="connsiteX20" fmla="*/ 88965 w 1686440"/>
              <a:gd name="connsiteY20" fmla="*/ 394709 h 1204613"/>
              <a:gd name="connsiteX21" fmla="*/ 3904 w 1686440"/>
              <a:gd name="connsiteY21" fmla="*/ 362812 h 1204613"/>
              <a:gd name="connsiteX22" fmla="*/ 25169 w 1686440"/>
              <a:gd name="connsiteY22" fmla="*/ 506351 h 1204613"/>
              <a:gd name="connsiteX23" fmla="*/ 120862 w 1686440"/>
              <a:gd name="connsiteY23" fmla="*/ 761533 h 1204613"/>
              <a:gd name="connsiteX24" fmla="*/ 131494 w 1686440"/>
              <a:gd name="connsiteY24" fmla="*/ 926338 h 1204613"/>
              <a:gd name="connsiteX25" fmla="*/ 147444 w 1686440"/>
              <a:gd name="connsiteY25" fmla="*/ 1037979 h 1204613"/>
              <a:gd name="connsiteX26" fmla="*/ 179341 w 1686440"/>
              <a:gd name="connsiteY26" fmla="*/ 1154937 h 1204613"/>
              <a:gd name="connsiteX27" fmla="*/ 189974 w 1686440"/>
              <a:gd name="connsiteY27" fmla="*/ 1186835 h 1204613"/>
              <a:gd name="connsiteX28" fmla="*/ 1577523 w 1686440"/>
              <a:gd name="connsiteY28" fmla="*/ 857226 h 1204613"/>
              <a:gd name="connsiteX0" fmla="*/ 1577523 w 1686440"/>
              <a:gd name="connsiteY0" fmla="*/ 856058 h 1203445"/>
              <a:gd name="connsiteX1" fmla="*/ 1582839 w 1686440"/>
              <a:gd name="connsiteY1" fmla="*/ 797579 h 1203445"/>
              <a:gd name="connsiteX2" fmla="*/ 1550941 w 1686440"/>
              <a:gd name="connsiteY2" fmla="*/ 648723 h 1203445"/>
              <a:gd name="connsiteX3" fmla="*/ 1550941 w 1686440"/>
              <a:gd name="connsiteY3" fmla="*/ 526448 h 1203445"/>
              <a:gd name="connsiteX4" fmla="*/ 1604104 w 1686440"/>
              <a:gd name="connsiteY4" fmla="*/ 329746 h 1203445"/>
              <a:gd name="connsiteX5" fmla="*/ 1646634 w 1686440"/>
              <a:gd name="connsiteY5" fmla="*/ 207472 h 1203445"/>
              <a:gd name="connsiteX6" fmla="*/ 1657267 w 1686440"/>
              <a:gd name="connsiteY6" fmla="*/ 5452 h 1203445"/>
              <a:gd name="connsiteX7" fmla="*/ 1465881 w 1686440"/>
              <a:gd name="connsiteY7" fmla="*/ 202154 h 1203445"/>
              <a:gd name="connsiteX8" fmla="*/ 1348923 w 1686440"/>
              <a:gd name="connsiteY8" fmla="*/ 388225 h 1203445"/>
              <a:gd name="connsiteX9" fmla="*/ 1295760 w 1686440"/>
              <a:gd name="connsiteY9" fmla="*/ 510499 h 1203445"/>
              <a:gd name="connsiteX10" fmla="*/ 1226648 w 1686440"/>
              <a:gd name="connsiteY10" fmla="*/ 579611 h 1203445"/>
              <a:gd name="connsiteX11" fmla="*/ 1162852 w 1686440"/>
              <a:gd name="connsiteY11" fmla="*/ 542398 h 1203445"/>
              <a:gd name="connsiteX12" fmla="*/ 1125639 w 1686440"/>
              <a:gd name="connsiteY12" fmla="*/ 478602 h 1203445"/>
              <a:gd name="connsiteX13" fmla="*/ 817294 w 1686440"/>
              <a:gd name="connsiteY13" fmla="*/ 137 h 1203445"/>
              <a:gd name="connsiteX14" fmla="*/ 721602 w 1686440"/>
              <a:gd name="connsiteY14" fmla="*/ 430755 h 1203445"/>
              <a:gd name="connsiteX15" fmla="*/ 684388 w 1686440"/>
              <a:gd name="connsiteY15" fmla="*/ 568979 h 1203445"/>
              <a:gd name="connsiteX16" fmla="*/ 625909 w 1686440"/>
              <a:gd name="connsiteY16" fmla="*/ 675304 h 1203445"/>
              <a:gd name="connsiteX17" fmla="*/ 487685 w 1686440"/>
              <a:gd name="connsiteY17" fmla="*/ 648723 h 1203445"/>
              <a:gd name="connsiteX18" fmla="*/ 322881 w 1686440"/>
              <a:gd name="connsiteY18" fmla="*/ 521132 h 1203445"/>
              <a:gd name="connsiteX19" fmla="*/ 88965 w 1686440"/>
              <a:gd name="connsiteY19" fmla="*/ 393541 h 1203445"/>
              <a:gd name="connsiteX20" fmla="*/ 3904 w 1686440"/>
              <a:gd name="connsiteY20" fmla="*/ 361644 h 1203445"/>
              <a:gd name="connsiteX21" fmla="*/ 25169 w 1686440"/>
              <a:gd name="connsiteY21" fmla="*/ 505183 h 1203445"/>
              <a:gd name="connsiteX22" fmla="*/ 120862 w 1686440"/>
              <a:gd name="connsiteY22" fmla="*/ 760365 h 1203445"/>
              <a:gd name="connsiteX23" fmla="*/ 131494 w 1686440"/>
              <a:gd name="connsiteY23" fmla="*/ 925170 h 1203445"/>
              <a:gd name="connsiteX24" fmla="*/ 147444 w 1686440"/>
              <a:gd name="connsiteY24" fmla="*/ 1036811 h 1203445"/>
              <a:gd name="connsiteX25" fmla="*/ 179341 w 1686440"/>
              <a:gd name="connsiteY25" fmla="*/ 1153769 h 1203445"/>
              <a:gd name="connsiteX26" fmla="*/ 189974 w 1686440"/>
              <a:gd name="connsiteY26" fmla="*/ 1185667 h 1203445"/>
              <a:gd name="connsiteX27" fmla="*/ 1577523 w 1686440"/>
              <a:gd name="connsiteY27" fmla="*/ 856058 h 1203445"/>
              <a:gd name="connsiteX0" fmla="*/ 1577523 w 1686440"/>
              <a:gd name="connsiteY0" fmla="*/ 856332 h 1203719"/>
              <a:gd name="connsiteX1" fmla="*/ 1582839 w 1686440"/>
              <a:gd name="connsiteY1" fmla="*/ 797853 h 1203719"/>
              <a:gd name="connsiteX2" fmla="*/ 1550941 w 1686440"/>
              <a:gd name="connsiteY2" fmla="*/ 648997 h 1203719"/>
              <a:gd name="connsiteX3" fmla="*/ 1550941 w 1686440"/>
              <a:gd name="connsiteY3" fmla="*/ 526722 h 1203719"/>
              <a:gd name="connsiteX4" fmla="*/ 1604104 w 1686440"/>
              <a:gd name="connsiteY4" fmla="*/ 330020 h 1203719"/>
              <a:gd name="connsiteX5" fmla="*/ 1646634 w 1686440"/>
              <a:gd name="connsiteY5" fmla="*/ 207746 h 1203719"/>
              <a:gd name="connsiteX6" fmla="*/ 1657267 w 1686440"/>
              <a:gd name="connsiteY6" fmla="*/ 5726 h 1203719"/>
              <a:gd name="connsiteX7" fmla="*/ 1465881 w 1686440"/>
              <a:gd name="connsiteY7" fmla="*/ 202428 h 1203719"/>
              <a:gd name="connsiteX8" fmla="*/ 1348923 w 1686440"/>
              <a:gd name="connsiteY8" fmla="*/ 388499 h 1203719"/>
              <a:gd name="connsiteX9" fmla="*/ 1295760 w 1686440"/>
              <a:gd name="connsiteY9" fmla="*/ 510773 h 1203719"/>
              <a:gd name="connsiteX10" fmla="*/ 1226648 w 1686440"/>
              <a:gd name="connsiteY10" fmla="*/ 579885 h 1203719"/>
              <a:gd name="connsiteX11" fmla="*/ 1162852 w 1686440"/>
              <a:gd name="connsiteY11" fmla="*/ 542672 h 1203719"/>
              <a:gd name="connsiteX12" fmla="*/ 1125639 w 1686440"/>
              <a:gd name="connsiteY12" fmla="*/ 478876 h 1203719"/>
              <a:gd name="connsiteX13" fmla="*/ 817294 w 1686440"/>
              <a:gd name="connsiteY13" fmla="*/ 411 h 1203719"/>
              <a:gd name="connsiteX14" fmla="*/ 684388 w 1686440"/>
              <a:gd name="connsiteY14" fmla="*/ 569253 h 1203719"/>
              <a:gd name="connsiteX15" fmla="*/ 625909 w 1686440"/>
              <a:gd name="connsiteY15" fmla="*/ 675578 h 1203719"/>
              <a:gd name="connsiteX16" fmla="*/ 487685 w 1686440"/>
              <a:gd name="connsiteY16" fmla="*/ 648997 h 1203719"/>
              <a:gd name="connsiteX17" fmla="*/ 322881 w 1686440"/>
              <a:gd name="connsiteY17" fmla="*/ 521406 h 1203719"/>
              <a:gd name="connsiteX18" fmla="*/ 88965 w 1686440"/>
              <a:gd name="connsiteY18" fmla="*/ 393815 h 1203719"/>
              <a:gd name="connsiteX19" fmla="*/ 3904 w 1686440"/>
              <a:gd name="connsiteY19" fmla="*/ 361918 h 1203719"/>
              <a:gd name="connsiteX20" fmla="*/ 25169 w 1686440"/>
              <a:gd name="connsiteY20" fmla="*/ 505457 h 1203719"/>
              <a:gd name="connsiteX21" fmla="*/ 120862 w 1686440"/>
              <a:gd name="connsiteY21" fmla="*/ 760639 h 1203719"/>
              <a:gd name="connsiteX22" fmla="*/ 131494 w 1686440"/>
              <a:gd name="connsiteY22" fmla="*/ 925444 h 1203719"/>
              <a:gd name="connsiteX23" fmla="*/ 147444 w 1686440"/>
              <a:gd name="connsiteY23" fmla="*/ 1037085 h 1203719"/>
              <a:gd name="connsiteX24" fmla="*/ 179341 w 1686440"/>
              <a:gd name="connsiteY24" fmla="*/ 1154043 h 1203719"/>
              <a:gd name="connsiteX25" fmla="*/ 189974 w 1686440"/>
              <a:gd name="connsiteY25" fmla="*/ 1185941 h 1203719"/>
              <a:gd name="connsiteX26" fmla="*/ 1577523 w 1686440"/>
              <a:gd name="connsiteY26" fmla="*/ 856332 h 12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86440" h="1203719">
                <a:moveTo>
                  <a:pt x="1577523" y="856332"/>
                </a:moveTo>
                <a:cubicBezTo>
                  <a:pt x="1809667" y="791651"/>
                  <a:pt x="1587269" y="832409"/>
                  <a:pt x="1582839" y="797853"/>
                </a:cubicBezTo>
                <a:cubicBezTo>
                  <a:pt x="1578409" y="763297"/>
                  <a:pt x="1556257" y="694185"/>
                  <a:pt x="1550941" y="648997"/>
                </a:cubicBezTo>
                <a:cubicBezTo>
                  <a:pt x="1545625" y="603809"/>
                  <a:pt x="1542081" y="579885"/>
                  <a:pt x="1550941" y="526722"/>
                </a:cubicBezTo>
                <a:cubicBezTo>
                  <a:pt x="1559801" y="473559"/>
                  <a:pt x="1588155" y="383183"/>
                  <a:pt x="1604104" y="330020"/>
                </a:cubicBezTo>
                <a:cubicBezTo>
                  <a:pt x="1620053" y="276857"/>
                  <a:pt x="1637774" y="261795"/>
                  <a:pt x="1646634" y="207746"/>
                </a:cubicBezTo>
                <a:cubicBezTo>
                  <a:pt x="1655495" y="153697"/>
                  <a:pt x="1724606" y="-14653"/>
                  <a:pt x="1657267" y="5726"/>
                </a:cubicBezTo>
                <a:cubicBezTo>
                  <a:pt x="1589928" y="26105"/>
                  <a:pt x="1517272" y="138633"/>
                  <a:pt x="1465881" y="202428"/>
                </a:cubicBezTo>
                <a:cubicBezTo>
                  <a:pt x="1414490" y="266224"/>
                  <a:pt x="1377277" y="337108"/>
                  <a:pt x="1348923" y="388499"/>
                </a:cubicBezTo>
                <a:cubicBezTo>
                  <a:pt x="1320569" y="439890"/>
                  <a:pt x="1316139" y="478875"/>
                  <a:pt x="1295760" y="510773"/>
                </a:cubicBezTo>
                <a:cubicBezTo>
                  <a:pt x="1275381" y="542671"/>
                  <a:pt x="1248799" y="574569"/>
                  <a:pt x="1226648" y="579885"/>
                </a:cubicBezTo>
                <a:cubicBezTo>
                  <a:pt x="1204497" y="585202"/>
                  <a:pt x="1179687" y="559507"/>
                  <a:pt x="1162852" y="542672"/>
                </a:cubicBezTo>
                <a:cubicBezTo>
                  <a:pt x="1146017" y="525837"/>
                  <a:pt x="1183232" y="569253"/>
                  <a:pt x="1125639" y="478876"/>
                </a:cubicBezTo>
                <a:cubicBezTo>
                  <a:pt x="1068046" y="388499"/>
                  <a:pt x="890836" y="-14652"/>
                  <a:pt x="817294" y="411"/>
                </a:cubicBezTo>
                <a:cubicBezTo>
                  <a:pt x="743752" y="15474"/>
                  <a:pt x="716285" y="456725"/>
                  <a:pt x="684388" y="569253"/>
                </a:cubicBezTo>
                <a:cubicBezTo>
                  <a:pt x="652491" y="681781"/>
                  <a:pt x="658693" y="662287"/>
                  <a:pt x="625909" y="675578"/>
                </a:cubicBezTo>
                <a:cubicBezTo>
                  <a:pt x="593125" y="688869"/>
                  <a:pt x="538190" y="674692"/>
                  <a:pt x="487685" y="648997"/>
                </a:cubicBezTo>
                <a:cubicBezTo>
                  <a:pt x="437180" y="623302"/>
                  <a:pt x="389334" y="563936"/>
                  <a:pt x="322881" y="521406"/>
                </a:cubicBezTo>
                <a:cubicBezTo>
                  <a:pt x="256428" y="478876"/>
                  <a:pt x="142128" y="420396"/>
                  <a:pt x="88965" y="393815"/>
                </a:cubicBezTo>
                <a:cubicBezTo>
                  <a:pt x="35802" y="367234"/>
                  <a:pt x="14537" y="343311"/>
                  <a:pt x="3904" y="361918"/>
                </a:cubicBezTo>
                <a:cubicBezTo>
                  <a:pt x="-6729" y="380525"/>
                  <a:pt x="5676" y="439004"/>
                  <a:pt x="25169" y="505457"/>
                </a:cubicBezTo>
                <a:cubicBezTo>
                  <a:pt x="44662" y="571910"/>
                  <a:pt x="103141" y="690641"/>
                  <a:pt x="120862" y="760639"/>
                </a:cubicBezTo>
                <a:cubicBezTo>
                  <a:pt x="138583" y="830637"/>
                  <a:pt x="127064" y="879370"/>
                  <a:pt x="131494" y="925444"/>
                </a:cubicBezTo>
                <a:cubicBezTo>
                  <a:pt x="135924" y="971518"/>
                  <a:pt x="139470" y="998985"/>
                  <a:pt x="147444" y="1037085"/>
                </a:cubicBezTo>
                <a:cubicBezTo>
                  <a:pt x="155418" y="1075185"/>
                  <a:pt x="172253" y="1129234"/>
                  <a:pt x="179341" y="1154043"/>
                </a:cubicBezTo>
                <a:cubicBezTo>
                  <a:pt x="186429" y="1178852"/>
                  <a:pt x="-40398" y="1231129"/>
                  <a:pt x="189974" y="1185941"/>
                </a:cubicBezTo>
                <a:cubicBezTo>
                  <a:pt x="420346" y="1140753"/>
                  <a:pt x="1345379" y="921013"/>
                  <a:pt x="1577523" y="856332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ADDA51B3-41FE-E851-CA57-DC0A04EC97C3}"/>
              </a:ext>
            </a:extLst>
          </p:cNvPr>
          <p:cNvSpPr/>
          <p:nvPr/>
        </p:nvSpPr>
        <p:spPr>
          <a:xfrm>
            <a:off x="4676923" y="2561291"/>
            <a:ext cx="208591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B653DE87-0D79-8E43-3EF0-69F492DF178B}"/>
              </a:ext>
            </a:extLst>
          </p:cNvPr>
          <p:cNvSpPr/>
          <p:nvPr/>
        </p:nvSpPr>
        <p:spPr>
          <a:xfrm>
            <a:off x="4967235" y="2640459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EB92D87-DC55-B189-9DD9-94027CF0918C}"/>
              </a:ext>
            </a:extLst>
          </p:cNvPr>
          <p:cNvSpPr/>
          <p:nvPr/>
        </p:nvSpPr>
        <p:spPr>
          <a:xfrm>
            <a:off x="5147381" y="2627808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59A7A423-4E1B-13C5-0E18-678D43BDB3EC}"/>
              </a:ext>
            </a:extLst>
          </p:cNvPr>
          <p:cNvSpPr/>
          <p:nvPr/>
        </p:nvSpPr>
        <p:spPr>
          <a:xfrm>
            <a:off x="4475208" y="2750366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3BA50DF7-5927-5CF3-97DE-AF1126FBB2A3}"/>
              </a:ext>
            </a:extLst>
          </p:cNvPr>
          <p:cNvSpPr/>
          <p:nvPr/>
        </p:nvSpPr>
        <p:spPr>
          <a:xfrm>
            <a:off x="4213341" y="2822135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81C4BED-D4FA-F82C-8ACB-3E0710DBF4CD}"/>
              </a:ext>
            </a:extLst>
          </p:cNvPr>
          <p:cNvSpPr/>
          <p:nvPr/>
        </p:nvSpPr>
        <p:spPr>
          <a:xfrm>
            <a:off x="3964238" y="2767878"/>
            <a:ext cx="111642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37519A4-4E68-E8DB-A116-D63D7B38AFE0}"/>
              </a:ext>
            </a:extLst>
          </p:cNvPr>
          <p:cNvSpPr/>
          <p:nvPr/>
        </p:nvSpPr>
        <p:spPr>
          <a:xfrm>
            <a:off x="5284923" y="2459401"/>
            <a:ext cx="111642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A8C993C-F518-6B78-4BEA-EE3C350E3F12}"/>
              </a:ext>
            </a:extLst>
          </p:cNvPr>
          <p:cNvSpPr>
            <a:spLocks noChangeAspect="1"/>
          </p:cNvSpPr>
          <p:nvPr/>
        </p:nvSpPr>
        <p:spPr>
          <a:xfrm>
            <a:off x="6361944" y="336773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87C7AC0-C604-CCF6-1909-718ABCED7CAF}"/>
              </a:ext>
            </a:extLst>
          </p:cNvPr>
          <p:cNvSpPr/>
          <p:nvPr/>
        </p:nvSpPr>
        <p:spPr>
          <a:xfrm rot="6780936">
            <a:off x="6891697" y="1637955"/>
            <a:ext cx="4137997" cy="4400981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E6BFF0C-4136-04BE-D7E0-05F153D0620F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B14BE4-F14E-2E37-6C8A-48DBE7D04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8" r="12248" b="20414"/>
          <a:stretch/>
        </p:blipFill>
        <p:spPr>
          <a:xfrm>
            <a:off x="2112209" y="427936"/>
            <a:ext cx="6492949" cy="54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18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30" y="-351716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558350" y="3555440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D473282-EDE3-FA71-B09C-1A4C8FCEDBA5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B8C54C-A462-2A5C-2477-9DF4BF177F78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D603E1-D42C-6393-CE22-4B2A35C6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1"/>
            <a:ext cx="12192000" cy="6813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5B07D-12DB-66E3-C147-8FC9C4468D60}"/>
              </a:ext>
            </a:extLst>
          </p:cNvPr>
          <p:cNvSpPr/>
          <p:nvPr/>
        </p:nvSpPr>
        <p:spPr>
          <a:xfrm>
            <a:off x="0" y="1270450"/>
            <a:ext cx="12192000" cy="55875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85BC28-FA76-A256-BADD-F27F7827E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b="20557"/>
          <a:stretch/>
        </p:blipFill>
        <p:spPr>
          <a:xfrm>
            <a:off x="0" y="5170811"/>
            <a:ext cx="12192000" cy="158199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54A3CA9-81A1-8EB5-7FA9-EAEDADC25F88}"/>
              </a:ext>
            </a:extLst>
          </p:cNvPr>
          <p:cNvSpPr>
            <a:spLocks noChangeAspect="1"/>
          </p:cNvSpPr>
          <p:nvPr/>
        </p:nvSpPr>
        <p:spPr>
          <a:xfrm>
            <a:off x="10778591" y="5280478"/>
            <a:ext cx="1283997" cy="1221861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8FA9BB-6D23-2546-7C7B-EF6241074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9160424" y="5148589"/>
            <a:ext cx="1488755" cy="1414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6617D7-0E44-31BD-FDD8-DF53AAD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1393852"/>
            <a:ext cx="5233494" cy="9042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3A8B4A-F847-E999-14F1-863EB548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270843"/>
            <a:ext cx="3003494" cy="6554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FF6CCE-E40A-98DD-8A1C-B97A9DEC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37440"/>
            <a:ext cx="3003494" cy="6554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BD769E3-907E-C9E2-5909-C576F0BC1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44450" y="3698486"/>
            <a:ext cx="6371776" cy="8750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373D3C8-0A22-2E43-CA46-B564A2E1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1292145"/>
            <a:ext cx="6437918" cy="90428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4DD9D5-6CF2-BB93-0C25-EA8F1F41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205032"/>
            <a:ext cx="6371776" cy="6554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9458752-0CD2-F602-79F0-A4ACDC79A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937440"/>
            <a:ext cx="6371776" cy="6554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7F7610E-E9BF-0857-4229-06701B00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293365" y="4712859"/>
            <a:ext cx="3218255" cy="2998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BB3529-E371-AFED-B99D-64C83980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52101"/>
            <a:ext cx="3003494" cy="65548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E0B4973-22EB-413B-E8FD-7065858B1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296615"/>
            <a:ext cx="5233493" cy="65548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060024D-7CD0-672D-74BA-C949DA50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3570616"/>
            <a:ext cx="5233493" cy="9841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F8BFC1-456C-8352-5906-3C2BE0C0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977873"/>
            <a:ext cx="5233493" cy="6554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06EC84-969B-7EFD-A258-58ACE24E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3723040" y="4711132"/>
            <a:ext cx="3218255" cy="29986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0473EE6-7860-6A72-F4BE-6D2D02A79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7121210" y="4720273"/>
            <a:ext cx="3218255" cy="2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3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B05A7DA-A1EE-D019-DDDB-99FC0AE22A9E}"/>
              </a:ext>
            </a:extLst>
          </p:cNvPr>
          <p:cNvSpPr/>
          <p:nvPr/>
        </p:nvSpPr>
        <p:spPr>
          <a:xfrm>
            <a:off x="2144389" y="1090825"/>
            <a:ext cx="4563908" cy="372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rgbClr val="A6A6A6"/>
                </a:solidFill>
                <a:latin typeface="Berlin Sans FB Demi" panose="020E0802020502020306" pitchFamily="34" charset="0"/>
              </a:rPr>
              <a:t>Nom de la Tache </a:t>
            </a:r>
            <a:r>
              <a:rPr lang="fr-FR" dirty="0"/>
              <a:t>tache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7E554-E5A4-8BD5-B662-7EAFF29F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1" t="22084" r="57601" b="74022"/>
          <a:stretch/>
        </p:blipFill>
        <p:spPr>
          <a:xfrm>
            <a:off x="5212715" y="1511613"/>
            <a:ext cx="3164524" cy="26703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5648DB-A20F-96B4-FB21-035BEB60C3BE}"/>
              </a:ext>
            </a:extLst>
          </p:cNvPr>
          <p:cNvSpPr/>
          <p:nvPr/>
        </p:nvSpPr>
        <p:spPr>
          <a:xfrm>
            <a:off x="9609294" y="1318533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3A6F987-FEE0-CEBD-2FA8-41A75F0DF37D}"/>
              </a:ext>
            </a:extLst>
          </p:cNvPr>
          <p:cNvSpPr/>
          <p:nvPr/>
        </p:nvSpPr>
        <p:spPr>
          <a:xfrm rot="10800000">
            <a:off x="9602433" y="1318534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BC601-CF6A-E27E-5827-6EBA59D3FD61}"/>
              </a:ext>
            </a:extLst>
          </p:cNvPr>
          <p:cNvSpPr/>
          <p:nvPr/>
        </p:nvSpPr>
        <p:spPr>
          <a:xfrm>
            <a:off x="811898" y="5272458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D1E323-DD13-B176-CE19-E04E4AF9ED59}"/>
              </a:ext>
            </a:extLst>
          </p:cNvPr>
          <p:cNvSpPr/>
          <p:nvPr/>
        </p:nvSpPr>
        <p:spPr>
          <a:xfrm>
            <a:off x="811899" y="2405798"/>
            <a:ext cx="1550975" cy="64489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Tâche suivante :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A0752C7-8315-4382-88BF-7317D4EB351D}"/>
              </a:ext>
            </a:extLst>
          </p:cNvPr>
          <p:cNvSpPr/>
          <p:nvPr/>
        </p:nvSpPr>
        <p:spPr>
          <a:xfrm>
            <a:off x="1619755" y="2067009"/>
            <a:ext cx="184769" cy="338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9E9B2AC-020A-5E91-F1F8-449EC76F071B}"/>
              </a:ext>
            </a:extLst>
          </p:cNvPr>
          <p:cNvSpPr/>
          <p:nvPr/>
        </p:nvSpPr>
        <p:spPr>
          <a:xfrm>
            <a:off x="811898" y="3075761"/>
            <a:ext cx="1550975" cy="35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ECB097-147B-B532-5348-AA8AF096457F}"/>
              </a:ext>
            </a:extLst>
          </p:cNvPr>
          <p:cNvSpPr/>
          <p:nvPr/>
        </p:nvSpPr>
        <p:spPr>
          <a:xfrm>
            <a:off x="2125326" y="3243269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9E2B1DC-92B1-7D08-41A2-E275688F7EF0}"/>
              </a:ext>
            </a:extLst>
          </p:cNvPr>
          <p:cNvSpPr/>
          <p:nvPr/>
        </p:nvSpPr>
        <p:spPr>
          <a:xfrm rot="10800000">
            <a:off x="2144389" y="3213539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CD49BF-15CD-8183-7400-AFAEB5A4B65A}"/>
              </a:ext>
            </a:extLst>
          </p:cNvPr>
          <p:cNvGrpSpPr/>
          <p:nvPr/>
        </p:nvGrpSpPr>
        <p:grpSpPr>
          <a:xfrm>
            <a:off x="811898" y="3466095"/>
            <a:ext cx="1550975" cy="2145450"/>
            <a:chOff x="459558" y="3586929"/>
            <a:chExt cx="9339372" cy="380751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DC4851A-3C6F-6D55-ACCC-233B69D5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6CE9A-49AA-8E2B-EAAB-7BAAF09C3F19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0918C88-5FFE-8FF6-049C-373DAF32DEAB}"/>
              </a:ext>
            </a:extLst>
          </p:cNvPr>
          <p:cNvSpPr/>
          <p:nvPr/>
        </p:nvSpPr>
        <p:spPr>
          <a:xfrm rot="12421627">
            <a:off x="10119295" y="5343374"/>
            <a:ext cx="1220696" cy="1308739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7725A10-7384-9FBD-FF9A-11104E9A3A27}"/>
              </a:ext>
            </a:extLst>
          </p:cNvPr>
          <p:cNvSpPr/>
          <p:nvPr/>
        </p:nvSpPr>
        <p:spPr>
          <a:xfrm>
            <a:off x="8710108" y="5487915"/>
            <a:ext cx="1361527" cy="126906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576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A2FE2B5F-0F62-5F92-5922-6F4F05357EA9}"/>
              </a:ext>
            </a:extLst>
          </p:cNvPr>
          <p:cNvGrpSpPr/>
          <p:nvPr/>
        </p:nvGrpSpPr>
        <p:grpSpPr>
          <a:xfrm>
            <a:off x="2031256" y="815215"/>
            <a:ext cx="2109697" cy="3770263"/>
            <a:chOff x="2031256" y="815215"/>
            <a:chExt cx="2109697" cy="3770263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BB996E2-AD82-B546-6477-29C194826BF4}"/>
                </a:ext>
              </a:extLst>
            </p:cNvPr>
            <p:cNvSpPr/>
            <p:nvPr/>
          </p:nvSpPr>
          <p:spPr>
            <a:xfrm>
              <a:off x="2031256" y="1879515"/>
              <a:ext cx="2109697" cy="2090184"/>
            </a:xfrm>
            <a:prstGeom prst="ellipse">
              <a:avLst/>
            </a:prstGeom>
            <a:solidFill>
              <a:srgbClr val="70AD4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9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1D8A6BD-6233-7871-B156-F13086817257}"/>
                </a:ext>
              </a:extLst>
            </p:cNvPr>
            <p:cNvSpPr txBox="1"/>
            <p:nvPr/>
          </p:nvSpPr>
          <p:spPr>
            <a:xfrm>
              <a:off x="2324733" y="815215"/>
              <a:ext cx="163538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+</a:t>
              </a:r>
              <a:endParaRPr lang="fr-FR" sz="287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8A75806-28D2-25D6-7E25-764CB85AD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9" t="32022" r="30830" b="38689"/>
          <a:stretch/>
        </p:blipFill>
        <p:spPr>
          <a:xfrm>
            <a:off x="5524059" y="2577096"/>
            <a:ext cx="2187140" cy="21789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318F57-01FE-23CF-6CA7-B439A0F712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5" t="29177" r="28553" b="35864"/>
          <a:stretch/>
        </p:blipFill>
        <p:spPr>
          <a:xfrm>
            <a:off x="7626237" y="1246712"/>
            <a:ext cx="2241030" cy="223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5017124" y="563208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solidFill>
                <a:srgbClr val="4C566D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C6CA4C-6595-ADCE-AB45-0C22F64E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25"/>
            <a:ext cx="12192000" cy="67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C3C468BB-71F0-43B3-3A65-3B6457819F42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accent1"/>
            </a:solidFill>
            <a:ln w="1238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kern="5000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kern="5000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kern="5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kern="5000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kern="5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699BAAC3-5437-AE71-7CEC-FFEE58FB2CFA}"/>
                </a:ext>
              </a:extLst>
            </p:cNvPr>
            <p:cNvGrpSpPr/>
            <p:nvPr/>
          </p:nvGrpSpPr>
          <p:grpSpPr>
            <a:xfrm>
              <a:off x="4209962" y="1058036"/>
              <a:ext cx="1686440" cy="1203719"/>
              <a:chOff x="3834451" y="1959432"/>
              <a:chExt cx="1686440" cy="1203719"/>
            </a:xfrm>
          </p:grpSpPr>
          <p:sp>
            <p:nvSpPr>
              <p:cNvPr id="3" name="Forme libre : forme 2">
                <a:extLst>
                  <a:ext uri="{FF2B5EF4-FFF2-40B4-BE49-F238E27FC236}">
                    <a16:creationId xmlns:a16="http://schemas.microsoft.com/office/drawing/2014/main" id="{AF7B8680-0B0D-2F07-2A75-267BB8F59222}"/>
                  </a:ext>
                </a:extLst>
              </p:cNvPr>
              <p:cNvSpPr/>
              <p:nvPr/>
            </p:nvSpPr>
            <p:spPr>
              <a:xfrm>
                <a:off x="3834451" y="1959432"/>
                <a:ext cx="1686440" cy="1203719"/>
              </a:xfrm>
              <a:custGeom>
                <a:avLst/>
                <a:gdLst>
                  <a:gd name="connsiteX0" fmla="*/ 1577523 w 1683109"/>
                  <a:gd name="connsiteY0" fmla="*/ 817516 h 1164903"/>
                  <a:gd name="connsiteX1" fmla="*/ 1582839 w 1683109"/>
                  <a:gd name="connsiteY1" fmla="*/ 759037 h 1164903"/>
                  <a:gd name="connsiteX2" fmla="*/ 1550941 w 1683109"/>
                  <a:gd name="connsiteY2" fmla="*/ 610181 h 1164903"/>
                  <a:gd name="connsiteX3" fmla="*/ 1550941 w 1683109"/>
                  <a:gd name="connsiteY3" fmla="*/ 487906 h 1164903"/>
                  <a:gd name="connsiteX4" fmla="*/ 1604104 w 1683109"/>
                  <a:gd name="connsiteY4" fmla="*/ 291204 h 1164903"/>
                  <a:gd name="connsiteX5" fmla="*/ 1646634 w 1683109"/>
                  <a:gd name="connsiteY5" fmla="*/ 168930 h 1164903"/>
                  <a:gd name="connsiteX6" fmla="*/ 1667899 w 1683109"/>
                  <a:gd name="connsiteY6" fmla="*/ 73237 h 1164903"/>
                  <a:gd name="connsiteX7" fmla="*/ 1657267 w 1683109"/>
                  <a:gd name="connsiteY7" fmla="*/ 9441 h 1164903"/>
                  <a:gd name="connsiteX8" fmla="*/ 1630685 w 1683109"/>
                  <a:gd name="connsiteY8" fmla="*/ 9441 h 1164903"/>
                  <a:gd name="connsiteX9" fmla="*/ 1604104 w 1683109"/>
                  <a:gd name="connsiteY9" fmla="*/ 20074 h 1164903"/>
                  <a:gd name="connsiteX10" fmla="*/ 1386137 w 1683109"/>
                  <a:gd name="connsiteY10" fmla="*/ 243357 h 1164903"/>
                  <a:gd name="connsiteX11" fmla="*/ 1348923 w 1683109"/>
                  <a:gd name="connsiteY11" fmla="*/ 349683 h 1164903"/>
                  <a:gd name="connsiteX12" fmla="*/ 1295760 w 1683109"/>
                  <a:gd name="connsiteY12" fmla="*/ 471957 h 1164903"/>
                  <a:gd name="connsiteX13" fmla="*/ 1226648 w 1683109"/>
                  <a:gd name="connsiteY13" fmla="*/ 541069 h 1164903"/>
                  <a:gd name="connsiteX14" fmla="*/ 1210699 w 1683109"/>
                  <a:gd name="connsiteY14" fmla="*/ 530437 h 1164903"/>
                  <a:gd name="connsiteX15" fmla="*/ 1125639 w 1683109"/>
                  <a:gd name="connsiteY15" fmla="*/ 440060 h 1164903"/>
                  <a:gd name="connsiteX16" fmla="*/ 1019313 w 1683109"/>
                  <a:gd name="connsiteY16" fmla="*/ 264623 h 1164903"/>
                  <a:gd name="connsiteX17" fmla="*/ 939569 w 1683109"/>
                  <a:gd name="connsiteY17" fmla="*/ 126399 h 1164903"/>
                  <a:gd name="connsiteX18" fmla="*/ 865141 w 1683109"/>
                  <a:gd name="connsiteY18" fmla="*/ 30706 h 1164903"/>
                  <a:gd name="connsiteX19" fmla="*/ 838560 w 1683109"/>
                  <a:gd name="connsiteY19" fmla="*/ 14757 h 1164903"/>
                  <a:gd name="connsiteX20" fmla="*/ 817295 w 1683109"/>
                  <a:gd name="connsiteY20" fmla="*/ 20074 h 1164903"/>
                  <a:gd name="connsiteX21" fmla="*/ 780081 w 1683109"/>
                  <a:gd name="connsiteY21" fmla="*/ 46655 h 1164903"/>
                  <a:gd name="connsiteX22" fmla="*/ 758816 w 1683109"/>
                  <a:gd name="connsiteY22" fmla="*/ 137032 h 1164903"/>
                  <a:gd name="connsiteX23" fmla="*/ 721602 w 1683109"/>
                  <a:gd name="connsiteY23" fmla="*/ 392213 h 1164903"/>
                  <a:gd name="connsiteX24" fmla="*/ 684388 w 1683109"/>
                  <a:gd name="connsiteY24" fmla="*/ 530437 h 1164903"/>
                  <a:gd name="connsiteX25" fmla="*/ 625909 w 1683109"/>
                  <a:gd name="connsiteY25" fmla="*/ 636762 h 1164903"/>
                  <a:gd name="connsiteX26" fmla="*/ 487685 w 1683109"/>
                  <a:gd name="connsiteY26" fmla="*/ 610181 h 1164903"/>
                  <a:gd name="connsiteX27" fmla="*/ 322881 w 1683109"/>
                  <a:gd name="connsiteY27" fmla="*/ 482590 h 1164903"/>
                  <a:gd name="connsiteX28" fmla="*/ 88965 w 1683109"/>
                  <a:gd name="connsiteY28" fmla="*/ 354999 h 1164903"/>
                  <a:gd name="connsiteX29" fmla="*/ 3904 w 1683109"/>
                  <a:gd name="connsiteY29" fmla="*/ 323102 h 1164903"/>
                  <a:gd name="connsiteX30" fmla="*/ 25169 w 1683109"/>
                  <a:gd name="connsiteY30" fmla="*/ 466641 h 1164903"/>
                  <a:gd name="connsiteX31" fmla="*/ 120862 w 1683109"/>
                  <a:gd name="connsiteY31" fmla="*/ 721823 h 1164903"/>
                  <a:gd name="connsiteX32" fmla="*/ 142127 w 1683109"/>
                  <a:gd name="connsiteY32" fmla="*/ 759037 h 1164903"/>
                  <a:gd name="connsiteX33" fmla="*/ 147444 w 1683109"/>
                  <a:gd name="connsiteY33" fmla="*/ 998269 h 1164903"/>
                  <a:gd name="connsiteX34" fmla="*/ 179341 w 1683109"/>
                  <a:gd name="connsiteY34" fmla="*/ 1115227 h 1164903"/>
                  <a:gd name="connsiteX35" fmla="*/ 189974 w 1683109"/>
                  <a:gd name="connsiteY35" fmla="*/ 1147125 h 1164903"/>
                  <a:gd name="connsiteX36" fmla="*/ 1577523 w 1683109"/>
                  <a:gd name="connsiteY36" fmla="*/ 817516 h 1164903"/>
                  <a:gd name="connsiteX0" fmla="*/ 1577523 w 1683109"/>
                  <a:gd name="connsiteY0" fmla="*/ 817516 h 1164903"/>
                  <a:gd name="connsiteX1" fmla="*/ 1582839 w 1683109"/>
                  <a:gd name="connsiteY1" fmla="*/ 759037 h 1164903"/>
                  <a:gd name="connsiteX2" fmla="*/ 1550941 w 1683109"/>
                  <a:gd name="connsiteY2" fmla="*/ 610181 h 1164903"/>
                  <a:gd name="connsiteX3" fmla="*/ 1550941 w 1683109"/>
                  <a:gd name="connsiteY3" fmla="*/ 487906 h 1164903"/>
                  <a:gd name="connsiteX4" fmla="*/ 1604104 w 1683109"/>
                  <a:gd name="connsiteY4" fmla="*/ 291204 h 1164903"/>
                  <a:gd name="connsiteX5" fmla="*/ 1646634 w 1683109"/>
                  <a:gd name="connsiteY5" fmla="*/ 168930 h 1164903"/>
                  <a:gd name="connsiteX6" fmla="*/ 1667899 w 1683109"/>
                  <a:gd name="connsiteY6" fmla="*/ 73237 h 1164903"/>
                  <a:gd name="connsiteX7" fmla="*/ 1657267 w 1683109"/>
                  <a:gd name="connsiteY7" fmla="*/ 9441 h 1164903"/>
                  <a:gd name="connsiteX8" fmla="*/ 1630685 w 1683109"/>
                  <a:gd name="connsiteY8" fmla="*/ 9441 h 1164903"/>
                  <a:gd name="connsiteX9" fmla="*/ 1604104 w 1683109"/>
                  <a:gd name="connsiteY9" fmla="*/ 20074 h 1164903"/>
                  <a:gd name="connsiteX10" fmla="*/ 1386137 w 1683109"/>
                  <a:gd name="connsiteY10" fmla="*/ 243357 h 1164903"/>
                  <a:gd name="connsiteX11" fmla="*/ 1348923 w 1683109"/>
                  <a:gd name="connsiteY11" fmla="*/ 349683 h 1164903"/>
                  <a:gd name="connsiteX12" fmla="*/ 1295760 w 1683109"/>
                  <a:gd name="connsiteY12" fmla="*/ 471957 h 1164903"/>
                  <a:gd name="connsiteX13" fmla="*/ 1226648 w 1683109"/>
                  <a:gd name="connsiteY13" fmla="*/ 541069 h 1164903"/>
                  <a:gd name="connsiteX14" fmla="*/ 1210699 w 1683109"/>
                  <a:gd name="connsiteY14" fmla="*/ 530437 h 1164903"/>
                  <a:gd name="connsiteX15" fmla="*/ 1125639 w 1683109"/>
                  <a:gd name="connsiteY15" fmla="*/ 440060 h 1164903"/>
                  <a:gd name="connsiteX16" fmla="*/ 1019313 w 1683109"/>
                  <a:gd name="connsiteY16" fmla="*/ 264623 h 1164903"/>
                  <a:gd name="connsiteX17" fmla="*/ 939569 w 1683109"/>
                  <a:gd name="connsiteY17" fmla="*/ 126399 h 1164903"/>
                  <a:gd name="connsiteX18" fmla="*/ 865141 w 1683109"/>
                  <a:gd name="connsiteY18" fmla="*/ 30706 h 1164903"/>
                  <a:gd name="connsiteX19" fmla="*/ 838560 w 1683109"/>
                  <a:gd name="connsiteY19" fmla="*/ 14757 h 1164903"/>
                  <a:gd name="connsiteX20" fmla="*/ 817295 w 1683109"/>
                  <a:gd name="connsiteY20" fmla="*/ 20074 h 1164903"/>
                  <a:gd name="connsiteX21" fmla="*/ 780081 w 1683109"/>
                  <a:gd name="connsiteY21" fmla="*/ 46655 h 1164903"/>
                  <a:gd name="connsiteX22" fmla="*/ 758816 w 1683109"/>
                  <a:gd name="connsiteY22" fmla="*/ 137032 h 1164903"/>
                  <a:gd name="connsiteX23" fmla="*/ 721602 w 1683109"/>
                  <a:gd name="connsiteY23" fmla="*/ 392213 h 1164903"/>
                  <a:gd name="connsiteX24" fmla="*/ 684388 w 1683109"/>
                  <a:gd name="connsiteY24" fmla="*/ 530437 h 1164903"/>
                  <a:gd name="connsiteX25" fmla="*/ 625909 w 1683109"/>
                  <a:gd name="connsiteY25" fmla="*/ 636762 h 1164903"/>
                  <a:gd name="connsiteX26" fmla="*/ 487685 w 1683109"/>
                  <a:gd name="connsiteY26" fmla="*/ 610181 h 1164903"/>
                  <a:gd name="connsiteX27" fmla="*/ 322881 w 1683109"/>
                  <a:gd name="connsiteY27" fmla="*/ 482590 h 1164903"/>
                  <a:gd name="connsiteX28" fmla="*/ 88965 w 1683109"/>
                  <a:gd name="connsiteY28" fmla="*/ 354999 h 1164903"/>
                  <a:gd name="connsiteX29" fmla="*/ 3904 w 1683109"/>
                  <a:gd name="connsiteY29" fmla="*/ 323102 h 1164903"/>
                  <a:gd name="connsiteX30" fmla="*/ 25169 w 1683109"/>
                  <a:gd name="connsiteY30" fmla="*/ 466641 h 1164903"/>
                  <a:gd name="connsiteX31" fmla="*/ 120862 w 1683109"/>
                  <a:gd name="connsiteY31" fmla="*/ 721823 h 1164903"/>
                  <a:gd name="connsiteX32" fmla="*/ 131494 w 1683109"/>
                  <a:gd name="connsiteY32" fmla="*/ 886628 h 1164903"/>
                  <a:gd name="connsiteX33" fmla="*/ 147444 w 1683109"/>
                  <a:gd name="connsiteY33" fmla="*/ 998269 h 1164903"/>
                  <a:gd name="connsiteX34" fmla="*/ 179341 w 1683109"/>
                  <a:gd name="connsiteY34" fmla="*/ 1115227 h 1164903"/>
                  <a:gd name="connsiteX35" fmla="*/ 189974 w 1683109"/>
                  <a:gd name="connsiteY35" fmla="*/ 1147125 h 1164903"/>
                  <a:gd name="connsiteX36" fmla="*/ 1577523 w 1683109"/>
                  <a:gd name="connsiteY36" fmla="*/ 817516 h 1164903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210699 w 1683109"/>
                  <a:gd name="connsiteY14" fmla="*/ 528149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80081 w 1683109"/>
                  <a:gd name="connsiteY21" fmla="*/ 44367 h 1162615"/>
                  <a:gd name="connsiteX22" fmla="*/ 758816 w 1683109"/>
                  <a:gd name="connsiteY22" fmla="*/ 134744 h 1162615"/>
                  <a:gd name="connsiteX23" fmla="*/ 721602 w 1683109"/>
                  <a:gd name="connsiteY23" fmla="*/ 389925 h 1162615"/>
                  <a:gd name="connsiteX24" fmla="*/ 684388 w 1683109"/>
                  <a:gd name="connsiteY24" fmla="*/ 528149 h 1162615"/>
                  <a:gd name="connsiteX25" fmla="*/ 625909 w 1683109"/>
                  <a:gd name="connsiteY25" fmla="*/ 634474 h 1162615"/>
                  <a:gd name="connsiteX26" fmla="*/ 487685 w 1683109"/>
                  <a:gd name="connsiteY26" fmla="*/ 607893 h 1162615"/>
                  <a:gd name="connsiteX27" fmla="*/ 322881 w 1683109"/>
                  <a:gd name="connsiteY27" fmla="*/ 480302 h 1162615"/>
                  <a:gd name="connsiteX28" fmla="*/ 88965 w 1683109"/>
                  <a:gd name="connsiteY28" fmla="*/ 352711 h 1162615"/>
                  <a:gd name="connsiteX29" fmla="*/ 3904 w 1683109"/>
                  <a:gd name="connsiteY29" fmla="*/ 320814 h 1162615"/>
                  <a:gd name="connsiteX30" fmla="*/ 25169 w 1683109"/>
                  <a:gd name="connsiteY30" fmla="*/ 464353 h 1162615"/>
                  <a:gd name="connsiteX31" fmla="*/ 120862 w 1683109"/>
                  <a:gd name="connsiteY31" fmla="*/ 719535 h 1162615"/>
                  <a:gd name="connsiteX32" fmla="*/ 131494 w 1683109"/>
                  <a:gd name="connsiteY32" fmla="*/ 884340 h 1162615"/>
                  <a:gd name="connsiteX33" fmla="*/ 147444 w 1683109"/>
                  <a:gd name="connsiteY33" fmla="*/ 995981 h 1162615"/>
                  <a:gd name="connsiteX34" fmla="*/ 179341 w 1683109"/>
                  <a:gd name="connsiteY34" fmla="*/ 1112939 h 1162615"/>
                  <a:gd name="connsiteX35" fmla="*/ 189974 w 1683109"/>
                  <a:gd name="connsiteY35" fmla="*/ 1144837 h 1162615"/>
                  <a:gd name="connsiteX36" fmla="*/ 1577523 w 1683109"/>
                  <a:gd name="connsiteY36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80081 w 1683109"/>
                  <a:gd name="connsiteY21" fmla="*/ 44367 h 1162615"/>
                  <a:gd name="connsiteX22" fmla="*/ 758816 w 1683109"/>
                  <a:gd name="connsiteY22" fmla="*/ 134744 h 1162615"/>
                  <a:gd name="connsiteX23" fmla="*/ 721602 w 1683109"/>
                  <a:gd name="connsiteY23" fmla="*/ 389925 h 1162615"/>
                  <a:gd name="connsiteX24" fmla="*/ 684388 w 1683109"/>
                  <a:gd name="connsiteY24" fmla="*/ 528149 h 1162615"/>
                  <a:gd name="connsiteX25" fmla="*/ 625909 w 1683109"/>
                  <a:gd name="connsiteY25" fmla="*/ 634474 h 1162615"/>
                  <a:gd name="connsiteX26" fmla="*/ 487685 w 1683109"/>
                  <a:gd name="connsiteY26" fmla="*/ 607893 h 1162615"/>
                  <a:gd name="connsiteX27" fmla="*/ 322881 w 1683109"/>
                  <a:gd name="connsiteY27" fmla="*/ 480302 h 1162615"/>
                  <a:gd name="connsiteX28" fmla="*/ 88965 w 1683109"/>
                  <a:gd name="connsiteY28" fmla="*/ 352711 h 1162615"/>
                  <a:gd name="connsiteX29" fmla="*/ 3904 w 1683109"/>
                  <a:gd name="connsiteY29" fmla="*/ 320814 h 1162615"/>
                  <a:gd name="connsiteX30" fmla="*/ 25169 w 1683109"/>
                  <a:gd name="connsiteY30" fmla="*/ 464353 h 1162615"/>
                  <a:gd name="connsiteX31" fmla="*/ 120862 w 1683109"/>
                  <a:gd name="connsiteY31" fmla="*/ 719535 h 1162615"/>
                  <a:gd name="connsiteX32" fmla="*/ 131494 w 1683109"/>
                  <a:gd name="connsiteY32" fmla="*/ 884340 h 1162615"/>
                  <a:gd name="connsiteX33" fmla="*/ 147444 w 1683109"/>
                  <a:gd name="connsiteY33" fmla="*/ 995981 h 1162615"/>
                  <a:gd name="connsiteX34" fmla="*/ 179341 w 1683109"/>
                  <a:gd name="connsiteY34" fmla="*/ 1112939 h 1162615"/>
                  <a:gd name="connsiteX35" fmla="*/ 189974 w 1683109"/>
                  <a:gd name="connsiteY35" fmla="*/ 1144837 h 1162615"/>
                  <a:gd name="connsiteX36" fmla="*/ 1577523 w 1683109"/>
                  <a:gd name="connsiteY36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58816 w 1683109"/>
                  <a:gd name="connsiteY21" fmla="*/ 134744 h 1162615"/>
                  <a:gd name="connsiteX22" fmla="*/ 721602 w 1683109"/>
                  <a:gd name="connsiteY22" fmla="*/ 389925 h 1162615"/>
                  <a:gd name="connsiteX23" fmla="*/ 684388 w 1683109"/>
                  <a:gd name="connsiteY23" fmla="*/ 528149 h 1162615"/>
                  <a:gd name="connsiteX24" fmla="*/ 625909 w 1683109"/>
                  <a:gd name="connsiteY24" fmla="*/ 634474 h 1162615"/>
                  <a:gd name="connsiteX25" fmla="*/ 487685 w 1683109"/>
                  <a:gd name="connsiteY25" fmla="*/ 607893 h 1162615"/>
                  <a:gd name="connsiteX26" fmla="*/ 322881 w 1683109"/>
                  <a:gd name="connsiteY26" fmla="*/ 480302 h 1162615"/>
                  <a:gd name="connsiteX27" fmla="*/ 88965 w 1683109"/>
                  <a:gd name="connsiteY27" fmla="*/ 352711 h 1162615"/>
                  <a:gd name="connsiteX28" fmla="*/ 3904 w 1683109"/>
                  <a:gd name="connsiteY28" fmla="*/ 320814 h 1162615"/>
                  <a:gd name="connsiteX29" fmla="*/ 25169 w 1683109"/>
                  <a:gd name="connsiteY29" fmla="*/ 464353 h 1162615"/>
                  <a:gd name="connsiteX30" fmla="*/ 120862 w 1683109"/>
                  <a:gd name="connsiteY30" fmla="*/ 719535 h 1162615"/>
                  <a:gd name="connsiteX31" fmla="*/ 131494 w 1683109"/>
                  <a:gd name="connsiteY31" fmla="*/ 884340 h 1162615"/>
                  <a:gd name="connsiteX32" fmla="*/ 147444 w 1683109"/>
                  <a:gd name="connsiteY32" fmla="*/ 995981 h 1162615"/>
                  <a:gd name="connsiteX33" fmla="*/ 179341 w 1683109"/>
                  <a:gd name="connsiteY33" fmla="*/ 1112939 h 1162615"/>
                  <a:gd name="connsiteX34" fmla="*/ 189974 w 1683109"/>
                  <a:gd name="connsiteY34" fmla="*/ 1144837 h 1162615"/>
                  <a:gd name="connsiteX35" fmla="*/ 1577523 w 1683109"/>
                  <a:gd name="connsiteY35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758816 w 1683109"/>
                  <a:gd name="connsiteY20" fmla="*/ 134744 h 1162615"/>
                  <a:gd name="connsiteX21" fmla="*/ 721602 w 1683109"/>
                  <a:gd name="connsiteY21" fmla="*/ 389925 h 1162615"/>
                  <a:gd name="connsiteX22" fmla="*/ 684388 w 1683109"/>
                  <a:gd name="connsiteY22" fmla="*/ 528149 h 1162615"/>
                  <a:gd name="connsiteX23" fmla="*/ 625909 w 1683109"/>
                  <a:gd name="connsiteY23" fmla="*/ 634474 h 1162615"/>
                  <a:gd name="connsiteX24" fmla="*/ 487685 w 1683109"/>
                  <a:gd name="connsiteY24" fmla="*/ 607893 h 1162615"/>
                  <a:gd name="connsiteX25" fmla="*/ 322881 w 1683109"/>
                  <a:gd name="connsiteY25" fmla="*/ 480302 h 1162615"/>
                  <a:gd name="connsiteX26" fmla="*/ 88965 w 1683109"/>
                  <a:gd name="connsiteY26" fmla="*/ 352711 h 1162615"/>
                  <a:gd name="connsiteX27" fmla="*/ 3904 w 1683109"/>
                  <a:gd name="connsiteY27" fmla="*/ 320814 h 1162615"/>
                  <a:gd name="connsiteX28" fmla="*/ 25169 w 1683109"/>
                  <a:gd name="connsiteY28" fmla="*/ 464353 h 1162615"/>
                  <a:gd name="connsiteX29" fmla="*/ 120862 w 1683109"/>
                  <a:gd name="connsiteY29" fmla="*/ 719535 h 1162615"/>
                  <a:gd name="connsiteX30" fmla="*/ 131494 w 1683109"/>
                  <a:gd name="connsiteY30" fmla="*/ 884340 h 1162615"/>
                  <a:gd name="connsiteX31" fmla="*/ 147444 w 1683109"/>
                  <a:gd name="connsiteY31" fmla="*/ 995981 h 1162615"/>
                  <a:gd name="connsiteX32" fmla="*/ 179341 w 1683109"/>
                  <a:gd name="connsiteY32" fmla="*/ 1112939 h 1162615"/>
                  <a:gd name="connsiteX33" fmla="*/ 189974 w 1683109"/>
                  <a:gd name="connsiteY33" fmla="*/ 1144837 h 1162615"/>
                  <a:gd name="connsiteX34" fmla="*/ 1577523 w 1683109"/>
                  <a:gd name="connsiteY34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758816 w 1683109"/>
                  <a:gd name="connsiteY19" fmla="*/ 134744 h 1162615"/>
                  <a:gd name="connsiteX20" fmla="*/ 721602 w 1683109"/>
                  <a:gd name="connsiteY20" fmla="*/ 389925 h 1162615"/>
                  <a:gd name="connsiteX21" fmla="*/ 684388 w 1683109"/>
                  <a:gd name="connsiteY21" fmla="*/ 528149 h 1162615"/>
                  <a:gd name="connsiteX22" fmla="*/ 625909 w 1683109"/>
                  <a:gd name="connsiteY22" fmla="*/ 634474 h 1162615"/>
                  <a:gd name="connsiteX23" fmla="*/ 487685 w 1683109"/>
                  <a:gd name="connsiteY23" fmla="*/ 607893 h 1162615"/>
                  <a:gd name="connsiteX24" fmla="*/ 322881 w 1683109"/>
                  <a:gd name="connsiteY24" fmla="*/ 480302 h 1162615"/>
                  <a:gd name="connsiteX25" fmla="*/ 88965 w 1683109"/>
                  <a:gd name="connsiteY25" fmla="*/ 352711 h 1162615"/>
                  <a:gd name="connsiteX26" fmla="*/ 3904 w 1683109"/>
                  <a:gd name="connsiteY26" fmla="*/ 320814 h 1162615"/>
                  <a:gd name="connsiteX27" fmla="*/ 25169 w 1683109"/>
                  <a:gd name="connsiteY27" fmla="*/ 464353 h 1162615"/>
                  <a:gd name="connsiteX28" fmla="*/ 120862 w 1683109"/>
                  <a:gd name="connsiteY28" fmla="*/ 719535 h 1162615"/>
                  <a:gd name="connsiteX29" fmla="*/ 131494 w 1683109"/>
                  <a:gd name="connsiteY29" fmla="*/ 884340 h 1162615"/>
                  <a:gd name="connsiteX30" fmla="*/ 147444 w 1683109"/>
                  <a:gd name="connsiteY30" fmla="*/ 995981 h 1162615"/>
                  <a:gd name="connsiteX31" fmla="*/ 179341 w 1683109"/>
                  <a:gd name="connsiteY31" fmla="*/ 1112939 h 1162615"/>
                  <a:gd name="connsiteX32" fmla="*/ 189974 w 1683109"/>
                  <a:gd name="connsiteY32" fmla="*/ 1144837 h 1162615"/>
                  <a:gd name="connsiteX33" fmla="*/ 1577523 w 1683109"/>
                  <a:gd name="connsiteY33" fmla="*/ 815228 h 1162615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630685 w 1683109"/>
                  <a:gd name="connsiteY8" fmla="*/ 37235 h 1192697"/>
                  <a:gd name="connsiteX9" fmla="*/ 1604104 w 1683109"/>
                  <a:gd name="connsiteY9" fmla="*/ 47868 h 1192697"/>
                  <a:gd name="connsiteX10" fmla="*/ 1444616 w 1683109"/>
                  <a:gd name="connsiteY10" fmla="*/ 239253 h 1192697"/>
                  <a:gd name="connsiteX11" fmla="*/ 1348923 w 1683109"/>
                  <a:gd name="connsiteY11" fmla="*/ 377477 h 1192697"/>
                  <a:gd name="connsiteX12" fmla="*/ 1295760 w 1683109"/>
                  <a:gd name="connsiteY12" fmla="*/ 499751 h 1192697"/>
                  <a:gd name="connsiteX13" fmla="*/ 1226648 w 1683109"/>
                  <a:gd name="connsiteY13" fmla="*/ 568863 h 1192697"/>
                  <a:gd name="connsiteX14" fmla="*/ 1162852 w 1683109"/>
                  <a:gd name="connsiteY14" fmla="*/ 531650 h 1192697"/>
                  <a:gd name="connsiteX15" fmla="*/ 1125639 w 1683109"/>
                  <a:gd name="connsiteY15" fmla="*/ 467854 h 1192697"/>
                  <a:gd name="connsiteX16" fmla="*/ 1019313 w 1683109"/>
                  <a:gd name="connsiteY16" fmla="*/ 292417 h 1192697"/>
                  <a:gd name="connsiteX17" fmla="*/ 939569 w 1683109"/>
                  <a:gd name="connsiteY17" fmla="*/ 154193 h 1192697"/>
                  <a:gd name="connsiteX18" fmla="*/ 806662 w 1683109"/>
                  <a:gd name="connsiteY18" fmla="*/ 21 h 1192697"/>
                  <a:gd name="connsiteX19" fmla="*/ 758816 w 1683109"/>
                  <a:gd name="connsiteY19" fmla="*/ 164826 h 1192697"/>
                  <a:gd name="connsiteX20" fmla="*/ 721602 w 1683109"/>
                  <a:gd name="connsiteY20" fmla="*/ 420007 h 1192697"/>
                  <a:gd name="connsiteX21" fmla="*/ 684388 w 1683109"/>
                  <a:gd name="connsiteY21" fmla="*/ 558231 h 1192697"/>
                  <a:gd name="connsiteX22" fmla="*/ 625909 w 1683109"/>
                  <a:gd name="connsiteY22" fmla="*/ 664556 h 1192697"/>
                  <a:gd name="connsiteX23" fmla="*/ 487685 w 1683109"/>
                  <a:gd name="connsiteY23" fmla="*/ 637975 h 1192697"/>
                  <a:gd name="connsiteX24" fmla="*/ 322881 w 1683109"/>
                  <a:gd name="connsiteY24" fmla="*/ 510384 h 1192697"/>
                  <a:gd name="connsiteX25" fmla="*/ 88965 w 1683109"/>
                  <a:gd name="connsiteY25" fmla="*/ 382793 h 1192697"/>
                  <a:gd name="connsiteX26" fmla="*/ 3904 w 1683109"/>
                  <a:gd name="connsiteY26" fmla="*/ 350896 h 1192697"/>
                  <a:gd name="connsiteX27" fmla="*/ 25169 w 1683109"/>
                  <a:gd name="connsiteY27" fmla="*/ 494435 h 1192697"/>
                  <a:gd name="connsiteX28" fmla="*/ 120862 w 1683109"/>
                  <a:gd name="connsiteY28" fmla="*/ 749617 h 1192697"/>
                  <a:gd name="connsiteX29" fmla="*/ 131494 w 1683109"/>
                  <a:gd name="connsiteY29" fmla="*/ 914422 h 1192697"/>
                  <a:gd name="connsiteX30" fmla="*/ 147444 w 1683109"/>
                  <a:gd name="connsiteY30" fmla="*/ 1026063 h 1192697"/>
                  <a:gd name="connsiteX31" fmla="*/ 179341 w 1683109"/>
                  <a:gd name="connsiteY31" fmla="*/ 1143021 h 1192697"/>
                  <a:gd name="connsiteX32" fmla="*/ 189974 w 1683109"/>
                  <a:gd name="connsiteY32" fmla="*/ 1174919 h 1192697"/>
                  <a:gd name="connsiteX33" fmla="*/ 1577523 w 1683109"/>
                  <a:gd name="connsiteY33" fmla="*/ 845310 h 1192697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630685 w 1683109"/>
                  <a:gd name="connsiteY8" fmla="*/ 37235 h 1192697"/>
                  <a:gd name="connsiteX9" fmla="*/ 1444616 w 1683109"/>
                  <a:gd name="connsiteY9" fmla="*/ 239253 h 1192697"/>
                  <a:gd name="connsiteX10" fmla="*/ 1348923 w 1683109"/>
                  <a:gd name="connsiteY10" fmla="*/ 377477 h 1192697"/>
                  <a:gd name="connsiteX11" fmla="*/ 1295760 w 1683109"/>
                  <a:gd name="connsiteY11" fmla="*/ 499751 h 1192697"/>
                  <a:gd name="connsiteX12" fmla="*/ 1226648 w 1683109"/>
                  <a:gd name="connsiteY12" fmla="*/ 568863 h 1192697"/>
                  <a:gd name="connsiteX13" fmla="*/ 1162852 w 1683109"/>
                  <a:gd name="connsiteY13" fmla="*/ 531650 h 1192697"/>
                  <a:gd name="connsiteX14" fmla="*/ 1125639 w 1683109"/>
                  <a:gd name="connsiteY14" fmla="*/ 467854 h 1192697"/>
                  <a:gd name="connsiteX15" fmla="*/ 1019313 w 1683109"/>
                  <a:gd name="connsiteY15" fmla="*/ 292417 h 1192697"/>
                  <a:gd name="connsiteX16" fmla="*/ 939569 w 1683109"/>
                  <a:gd name="connsiteY16" fmla="*/ 154193 h 1192697"/>
                  <a:gd name="connsiteX17" fmla="*/ 806662 w 1683109"/>
                  <a:gd name="connsiteY17" fmla="*/ 21 h 1192697"/>
                  <a:gd name="connsiteX18" fmla="*/ 758816 w 1683109"/>
                  <a:gd name="connsiteY18" fmla="*/ 164826 h 1192697"/>
                  <a:gd name="connsiteX19" fmla="*/ 721602 w 1683109"/>
                  <a:gd name="connsiteY19" fmla="*/ 420007 h 1192697"/>
                  <a:gd name="connsiteX20" fmla="*/ 684388 w 1683109"/>
                  <a:gd name="connsiteY20" fmla="*/ 558231 h 1192697"/>
                  <a:gd name="connsiteX21" fmla="*/ 625909 w 1683109"/>
                  <a:gd name="connsiteY21" fmla="*/ 664556 h 1192697"/>
                  <a:gd name="connsiteX22" fmla="*/ 487685 w 1683109"/>
                  <a:gd name="connsiteY22" fmla="*/ 637975 h 1192697"/>
                  <a:gd name="connsiteX23" fmla="*/ 322881 w 1683109"/>
                  <a:gd name="connsiteY23" fmla="*/ 510384 h 1192697"/>
                  <a:gd name="connsiteX24" fmla="*/ 88965 w 1683109"/>
                  <a:gd name="connsiteY24" fmla="*/ 382793 h 1192697"/>
                  <a:gd name="connsiteX25" fmla="*/ 3904 w 1683109"/>
                  <a:gd name="connsiteY25" fmla="*/ 350896 h 1192697"/>
                  <a:gd name="connsiteX26" fmla="*/ 25169 w 1683109"/>
                  <a:gd name="connsiteY26" fmla="*/ 494435 h 1192697"/>
                  <a:gd name="connsiteX27" fmla="*/ 120862 w 1683109"/>
                  <a:gd name="connsiteY27" fmla="*/ 749617 h 1192697"/>
                  <a:gd name="connsiteX28" fmla="*/ 131494 w 1683109"/>
                  <a:gd name="connsiteY28" fmla="*/ 914422 h 1192697"/>
                  <a:gd name="connsiteX29" fmla="*/ 147444 w 1683109"/>
                  <a:gd name="connsiteY29" fmla="*/ 1026063 h 1192697"/>
                  <a:gd name="connsiteX30" fmla="*/ 179341 w 1683109"/>
                  <a:gd name="connsiteY30" fmla="*/ 1143021 h 1192697"/>
                  <a:gd name="connsiteX31" fmla="*/ 189974 w 1683109"/>
                  <a:gd name="connsiteY31" fmla="*/ 1174919 h 1192697"/>
                  <a:gd name="connsiteX32" fmla="*/ 1577523 w 1683109"/>
                  <a:gd name="connsiteY32" fmla="*/ 845310 h 1192697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444616 w 1683109"/>
                  <a:gd name="connsiteY8" fmla="*/ 239253 h 1192697"/>
                  <a:gd name="connsiteX9" fmla="*/ 1348923 w 1683109"/>
                  <a:gd name="connsiteY9" fmla="*/ 377477 h 1192697"/>
                  <a:gd name="connsiteX10" fmla="*/ 1295760 w 1683109"/>
                  <a:gd name="connsiteY10" fmla="*/ 499751 h 1192697"/>
                  <a:gd name="connsiteX11" fmla="*/ 1226648 w 1683109"/>
                  <a:gd name="connsiteY11" fmla="*/ 568863 h 1192697"/>
                  <a:gd name="connsiteX12" fmla="*/ 1162852 w 1683109"/>
                  <a:gd name="connsiteY12" fmla="*/ 531650 h 1192697"/>
                  <a:gd name="connsiteX13" fmla="*/ 1125639 w 1683109"/>
                  <a:gd name="connsiteY13" fmla="*/ 467854 h 1192697"/>
                  <a:gd name="connsiteX14" fmla="*/ 1019313 w 1683109"/>
                  <a:gd name="connsiteY14" fmla="*/ 292417 h 1192697"/>
                  <a:gd name="connsiteX15" fmla="*/ 939569 w 1683109"/>
                  <a:gd name="connsiteY15" fmla="*/ 154193 h 1192697"/>
                  <a:gd name="connsiteX16" fmla="*/ 806662 w 1683109"/>
                  <a:gd name="connsiteY16" fmla="*/ 21 h 1192697"/>
                  <a:gd name="connsiteX17" fmla="*/ 758816 w 1683109"/>
                  <a:gd name="connsiteY17" fmla="*/ 164826 h 1192697"/>
                  <a:gd name="connsiteX18" fmla="*/ 721602 w 1683109"/>
                  <a:gd name="connsiteY18" fmla="*/ 420007 h 1192697"/>
                  <a:gd name="connsiteX19" fmla="*/ 684388 w 1683109"/>
                  <a:gd name="connsiteY19" fmla="*/ 558231 h 1192697"/>
                  <a:gd name="connsiteX20" fmla="*/ 625909 w 1683109"/>
                  <a:gd name="connsiteY20" fmla="*/ 664556 h 1192697"/>
                  <a:gd name="connsiteX21" fmla="*/ 487685 w 1683109"/>
                  <a:gd name="connsiteY21" fmla="*/ 637975 h 1192697"/>
                  <a:gd name="connsiteX22" fmla="*/ 322881 w 1683109"/>
                  <a:gd name="connsiteY22" fmla="*/ 510384 h 1192697"/>
                  <a:gd name="connsiteX23" fmla="*/ 88965 w 1683109"/>
                  <a:gd name="connsiteY23" fmla="*/ 382793 h 1192697"/>
                  <a:gd name="connsiteX24" fmla="*/ 3904 w 1683109"/>
                  <a:gd name="connsiteY24" fmla="*/ 350896 h 1192697"/>
                  <a:gd name="connsiteX25" fmla="*/ 25169 w 1683109"/>
                  <a:gd name="connsiteY25" fmla="*/ 494435 h 1192697"/>
                  <a:gd name="connsiteX26" fmla="*/ 120862 w 1683109"/>
                  <a:gd name="connsiteY26" fmla="*/ 749617 h 1192697"/>
                  <a:gd name="connsiteX27" fmla="*/ 131494 w 1683109"/>
                  <a:gd name="connsiteY27" fmla="*/ 914422 h 1192697"/>
                  <a:gd name="connsiteX28" fmla="*/ 147444 w 1683109"/>
                  <a:gd name="connsiteY28" fmla="*/ 1026063 h 1192697"/>
                  <a:gd name="connsiteX29" fmla="*/ 179341 w 1683109"/>
                  <a:gd name="connsiteY29" fmla="*/ 1143021 h 1192697"/>
                  <a:gd name="connsiteX30" fmla="*/ 189974 w 1683109"/>
                  <a:gd name="connsiteY30" fmla="*/ 1174919 h 1192697"/>
                  <a:gd name="connsiteX31" fmla="*/ 1577523 w 1683109"/>
                  <a:gd name="connsiteY31" fmla="*/ 845310 h 1192697"/>
                  <a:gd name="connsiteX0" fmla="*/ 1577523 w 1698490"/>
                  <a:gd name="connsiteY0" fmla="*/ 845310 h 1192697"/>
                  <a:gd name="connsiteX1" fmla="*/ 1582839 w 1698490"/>
                  <a:gd name="connsiteY1" fmla="*/ 786831 h 1192697"/>
                  <a:gd name="connsiteX2" fmla="*/ 1550941 w 1698490"/>
                  <a:gd name="connsiteY2" fmla="*/ 637975 h 1192697"/>
                  <a:gd name="connsiteX3" fmla="*/ 1550941 w 1698490"/>
                  <a:gd name="connsiteY3" fmla="*/ 515700 h 1192697"/>
                  <a:gd name="connsiteX4" fmla="*/ 1604104 w 1698490"/>
                  <a:gd name="connsiteY4" fmla="*/ 318998 h 1192697"/>
                  <a:gd name="connsiteX5" fmla="*/ 1646634 w 1698490"/>
                  <a:gd name="connsiteY5" fmla="*/ 196724 h 1192697"/>
                  <a:gd name="connsiteX6" fmla="*/ 1667899 w 1698490"/>
                  <a:gd name="connsiteY6" fmla="*/ 101031 h 1192697"/>
                  <a:gd name="connsiteX7" fmla="*/ 1657267 w 1698490"/>
                  <a:gd name="connsiteY7" fmla="*/ 37235 h 1192697"/>
                  <a:gd name="connsiteX8" fmla="*/ 1444616 w 1698490"/>
                  <a:gd name="connsiteY8" fmla="*/ 239253 h 1192697"/>
                  <a:gd name="connsiteX9" fmla="*/ 1348923 w 1698490"/>
                  <a:gd name="connsiteY9" fmla="*/ 377477 h 1192697"/>
                  <a:gd name="connsiteX10" fmla="*/ 1295760 w 1698490"/>
                  <a:gd name="connsiteY10" fmla="*/ 499751 h 1192697"/>
                  <a:gd name="connsiteX11" fmla="*/ 1226648 w 1698490"/>
                  <a:gd name="connsiteY11" fmla="*/ 568863 h 1192697"/>
                  <a:gd name="connsiteX12" fmla="*/ 1162852 w 1698490"/>
                  <a:gd name="connsiteY12" fmla="*/ 531650 h 1192697"/>
                  <a:gd name="connsiteX13" fmla="*/ 1125639 w 1698490"/>
                  <a:gd name="connsiteY13" fmla="*/ 467854 h 1192697"/>
                  <a:gd name="connsiteX14" fmla="*/ 1019313 w 1698490"/>
                  <a:gd name="connsiteY14" fmla="*/ 292417 h 1192697"/>
                  <a:gd name="connsiteX15" fmla="*/ 939569 w 1698490"/>
                  <a:gd name="connsiteY15" fmla="*/ 154193 h 1192697"/>
                  <a:gd name="connsiteX16" fmla="*/ 806662 w 1698490"/>
                  <a:gd name="connsiteY16" fmla="*/ 21 h 1192697"/>
                  <a:gd name="connsiteX17" fmla="*/ 758816 w 1698490"/>
                  <a:gd name="connsiteY17" fmla="*/ 164826 h 1192697"/>
                  <a:gd name="connsiteX18" fmla="*/ 721602 w 1698490"/>
                  <a:gd name="connsiteY18" fmla="*/ 420007 h 1192697"/>
                  <a:gd name="connsiteX19" fmla="*/ 684388 w 1698490"/>
                  <a:gd name="connsiteY19" fmla="*/ 558231 h 1192697"/>
                  <a:gd name="connsiteX20" fmla="*/ 625909 w 1698490"/>
                  <a:gd name="connsiteY20" fmla="*/ 664556 h 1192697"/>
                  <a:gd name="connsiteX21" fmla="*/ 487685 w 1698490"/>
                  <a:gd name="connsiteY21" fmla="*/ 637975 h 1192697"/>
                  <a:gd name="connsiteX22" fmla="*/ 322881 w 1698490"/>
                  <a:gd name="connsiteY22" fmla="*/ 510384 h 1192697"/>
                  <a:gd name="connsiteX23" fmla="*/ 88965 w 1698490"/>
                  <a:gd name="connsiteY23" fmla="*/ 382793 h 1192697"/>
                  <a:gd name="connsiteX24" fmla="*/ 3904 w 1698490"/>
                  <a:gd name="connsiteY24" fmla="*/ 350896 h 1192697"/>
                  <a:gd name="connsiteX25" fmla="*/ 25169 w 1698490"/>
                  <a:gd name="connsiteY25" fmla="*/ 494435 h 1192697"/>
                  <a:gd name="connsiteX26" fmla="*/ 120862 w 1698490"/>
                  <a:gd name="connsiteY26" fmla="*/ 749617 h 1192697"/>
                  <a:gd name="connsiteX27" fmla="*/ 131494 w 1698490"/>
                  <a:gd name="connsiteY27" fmla="*/ 914422 h 1192697"/>
                  <a:gd name="connsiteX28" fmla="*/ 147444 w 1698490"/>
                  <a:gd name="connsiteY28" fmla="*/ 1026063 h 1192697"/>
                  <a:gd name="connsiteX29" fmla="*/ 179341 w 1698490"/>
                  <a:gd name="connsiteY29" fmla="*/ 1143021 h 1192697"/>
                  <a:gd name="connsiteX30" fmla="*/ 189974 w 1698490"/>
                  <a:gd name="connsiteY30" fmla="*/ 1174919 h 1192697"/>
                  <a:gd name="connsiteX31" fmla="*/ 1577523 w 1698490"/>
                  <a:gd name="connsiteY31" fmla="*/ 845310 h 1192697"/>
                  <a:gd name="connsiteX0" fmla="*/ 1577523 w 1698490"/>
                  <a:gd name="connsiteY0" fmla="*/ 851049 h 1198436"/>
                  <a:gd name="connsiteX1" fmla="*/ 1582839 w 1698490"/>
                  <a:gd name="connsiteY1" fmla="*/ 792570 h 1198436"/>
                  <a:gd name="connsiteX2" fmla="*/ 1550941 w 1698490"/>
                  <a:gd name="connsiteY2" fmla="*/ 643714 h 1198436"/>
                  <a:gd name="connsiteX3" fmla="*/ 1550941 w 1698490"/>
                  <a:gd name="connsiteY3" fmla="*/ 521439 h 1198436"/>
                  <a:gd name="connsiteX4" fmla="*/ 1604104 w 1698490"/>
                  <a:gd name="connsiteY4" fmla="*/ 324737 h 1198436"/>
                  <a:gd name="connsiteX5" fmla="*/ 1646634 w 1698490"/>
                  <a:gd name="connsiteY5" fmla="*/ 202463 h 1198436"/>
                  <a:gd name="connsiteX6" fmla="*/ 1667899 w 1698490"/>
                  <a:gd name="connsiteY6" fmla="*/ 106770 h 1198436"/>
                  <a:gd name="connsiteX7" fmla="*/ 1657267 w 1698490"/>
                  <a:gd name="connsiteY7" fmla="*/ 443 h 1198436"/>
                  <a:gd name="connsiteX8" fmla="*/ 1444616 w 1698490"/>
                  <a:gd name="connsiteY8" fmla="*/ 244992 h 1198436"/>
                  <a:gd name="connsiteX9" fmla="*/ 1348923 w 1698490"/>
                  <a:gd name="connsiteY9" fmla="*/ 383216 h 1198436"/>
                  <a:gd name="connsiteX10" fmla="*/ 1295760 w 1698490"/>
                  <a:gd name="connsiteY10" fmla="*/ 505490 h 1198436"/>
                  <a:gd name="connsiteX11" fmla="*/ 1226648 w 1698490"/>
                  <a:gd name="connsiteY11" fmla="*/ 574602 h 1198436"/>
                  <a:gd name="connsiteX12" fmla="*/ 1162852 w 1698490"/>
                  <a:gd name="connsiteY12" fmla="*/ 537389 h 1198436"/>
                  <a:gd name="connsiteX13" fmla="*/ 1125639 w 1698490"/>
                  <a:gd name="connsiteY13" fmla="*/ 473593 h 1198436"/>
                  <a:gd name="connsiteX14" fmla="*/ 1019313 w 1698490"/>
                  <a:gd name="connsiteY14" fmla="*/ 298156 h 1198436"/>
                  <a:gd name="connsiteX15" fmla="*/ 939569 w 1698490"/>
                  <a:gd name="connsiteY15" fmla="*/ 159932 h 1198436"/>
                  <a:gd name="connsiteX16" fmla="*/ 806662 w 1698490"/>
                  <a:gd name="connsiteY16" fmla="*/ 5760 h 1198436"/>
                  <a:gd name="connsiteX17" fmla="*/ 758816 w 1698490"/>
                  <a:gd name="connsiteY17" fmla="*/ 170565 h 1198436"/>
                  <a:gd name="connsiteX18" fmla="*/ 721602 w 1698490"/>
                  <a:gd name="connsiteY18" fmla="*/ 425746 h 1198436"/>
                  <a:gd name="connsiteX19" fmla="*/ 684388 w 1698490"/>
                  <a:gd name="connsiteY19" fmla="*/ 563970 h 1198436"/>
                  <a:gd name="connsiteX20" fmla="*/ 625909 w 1698490"/>
                  <a:gd name="connsiteY20" fmla="*/ 670295 h 1198436"/>
                  <a:gd name="connsiteX21" fmla="*/ 487685 w 1698490"/>
                  <a:gd name="connsiteY21" fmla="*/ 643714 h 1198436"/>
                  <a:gd name="connsiteX22" fmla="*/ 322881 w 1698490"/>
                  <a:gd name="connsiteY22" fmla="*/ 516123 h 1198436"/>
                  <a:gd name="connsiteX23" fmla="*/ 88965 w 1698490"/>
                  <a:gd name="connsiteY23" fmla="*/ 388532 h 1198436"/>
                  <a:gd name="connsiteX24" fmla="*/ 3904 w 1698490"/>
                  <a:gd name="connsiteY24" fmla="*/ 356635 h 1198436"/>
                  <a:gd name="connsiteX25" fmla="*/ 25169 w 1698490"/>
                  <a:gd name="connsiteY25" fmla="*/ 500174 h 1198436"/>
                  <a:gd name="connsiteX26" fmla="*/ 120862 w 1698490"/>
                  <a:gd name="connsiteY26" fmla="*/ 755356 h 1198436"/>
                  <a:gd name="connsiteX27" fmla="*/ 131494 w 1698490"/>
                  <a:gd name="connsiteY27" fmla="*/ 920161 h 1198436"/>
                  <a:gd name="connsiteX28" fmla="*/ 147444 w 1698490"/>
                  <a:gd name="connsiteY28" fmla="*/ 1031802 h 1198436"/>
                  <a:gd name="connsiteX29" fmla="*/ 179341 w 1698490"/>
                  <a:gd name="connsiteY29" fmla="*/ 1148760 h 1198436"/>
                  <a:gd name="connsiteX30" fmla="*/ 189974 w 1698490"/>
                  <a:gd name="connsiteY30" fmla="*/ 1180658 h 1198436"/>
                  <a:gd name="connsiteX31" fmla="*/ 1577523 w 1698490"/>
                  <a:gd name="connsiteY31" fmla="*/ 851049 h 1198436"/>
                  <a:gd name="connsiteX0" fmla="*/ 1577523 w 1683109"/>
                  <a:gd name="connsiteY0" fmla="*/ 850842 h 1198229"/>
                  <a:gd name="connsiteX1" fmla="*/ 1582839 w 1683109"/>
                  <a:gd name="connsiteY1" fmla="*/ 792363 h 1198229"/>
                  <a:gd name="connsiteX2" fmla="*/ 1550941 w 1683109"/>
                  <a:gd name="connsiteY2" fmla="*/ 643507 h 1198229"/>
                  <a:gd name="connsiteX3" fmla="*/ 1550941 w 1683109"/>
                  <a:gd name="connsiteY3" fmla="*/ 521232 h 1198229"/>
                  <a:gd name="connsiteX4" fmla="*/ 1604104 w 1683109"/>
                  <a:gd name="connsiteY4" fmla="*/ 324530 h 1198229"/>
                  <a:gd name="connsiteX5" fmla="*/ 1646634 w 1683109"/>
                  <a:gd name="connsiteY5" fmla="*/ 202256 h 1198229"/>
                  <a:gd name="connsiteX6" fmla="*/ 1657267 w 1683109"/>
                  <a:gd name="connsiteY6" fmla="*/ 236 h 1198229"/>
                  <a:gd name="connsiteX7" fmla="*/ 1444616 w 1683109"/>
                  <a:gd name="connsiteY7" fmla="*/ 244785 h 1198229"/>
                  <a:gd name="connsiteX8" fmla="*/ 1348923 w 1683109"/>
                  <a:gd name="connsiteY8" fmla="*/ 383009 h 1198229"/>
                  <a:gd name="connsiteX9" fmla="*/ 1295760 w 1683109"/>
                  <a:gd name="connsiteY9" fmla="*/ 505283 h 1198229"/>
                  <a:gd name="connsiteX10" fmla="*/ 1226648 w 1683109"/>
                  <a:gd name="connsiteY10" fmla="*/ 574395 h 1198229"/>
                  <a:gd name="connsiteX11" fmla="*/ 1162852 w 1683109"/>
                  <a:gd name="connsiteY11" fmla="*/ 537182 h 1198229"/>
                  <a:gd name="connsiteX12" fmla="*/ 1125639 w 1683109"/>
                  <a:gd name="connsiteY12" fmla="*/ 473386 h 1198229"/>
                  <a:gd name="connsiteX13" fmla="*/ 1019313 w 1683109"/>
                  <a:gd name="connsiteY13" fmla="*/ 297949 h 1198229"/>
                  <a:gd name="connsiteX14" fmla="*/ 939569 w 1683109"/>
                  <a:gd name="connsiteY14" fmla="*/ 159725 h 1198229"/>
                  <a:gd name="connsiteX15" fmla="*/ 806662 w 1683109"/>
                  <a:gd name="connsiteY15" fmla="*/ 5553 h 1198229"/>
                  <a:gd name="connsiteX16" fmla="*/ 758816 w 1683109"/>
                  <a:gd name="connsiteY16" fmla="*/ 170358 h 1198229"/>
                  <a:gd name="connsiteX17" fmla="*/ 721602 w 1683109"/>
                  <a:gd name="connsiteY17" fmla="*/ 425539 h 1198229"/>
                  <a:gd name="connsiteX18" fmla="*/ 684388 w 1683109"/>
                  <a:gd name="connsiteY18" fmla="*/ 563763 h 1198229"/>
                  <a:gd name="connsiteX19" fmla="*/ 625909 w 1683109"/>
                  <a:gd name="connsiteY19" fmla="*/ 670088 h 1198229"/>
                  <a:gd name="connsiteX20" fmla="*/ 487685 w 1683109"/>
                  <a:gd name="connsiteY20" fmla="*/ 643507 h 1198229"/>
                  <a:gd name="connsiteX21" fmla="*/ 322881 w 1683109"/>
                  <a:gd name="connsiteY21" fmla="*/ 515916 h 1198229"/>
                  <a:gd name="connsiteX22" fmla="*/ 88965 w 1683109"/>
                  <a:gd name="connsiteY22" fmla="*/ 388325 h 1198229"/>
                  <a:gd name="connsiteX23" fmla="*/ 3904 w 1683109"/>
                  <a:gd name="connsiteY23" fmla="*/ 356428 h 1198229"/>
                  <a:gd name="connsiteX24" fmla="*/ 25169 w 1683109"/>
                  <a:gd name="connsiteY24" fmla="*/ 499967 h 1198229"/>
                  <a:gd name="connsiteX25" fmla="*/ 120862 w 1683109"/>
                  <a:gd name="connsiteY25" fmla="*/ 755149 h 1198229"/>
                  <a:gd name="connsiteX26" fmla="*/ 131494 w 1683109"/>
                  <a:gd name="connsiteY26" fmla="*/ 919954 h 1198229"/>
                  <a:gd name="connsiteX27" fmla="*/ 147444 w 1683109"/>
                  <a:gd name="connsiteY27" fmla="*/ 1031595 h 1198229"/>
                  <a:gd name="connsiteX28" fmla="*/ 179341 w 1683109"/>
                  <a:gd name="connsiteY28" fmla="*/ 1148553 h 1198229"/>
                  <a:gd name="connsiteX29" fmla="*/ 189974 w 1683109"/>
                  <a:gd name="connsiteY29" fmla="*/ 1180451 h 1198229"/>
                  <a:gd name="connsiteX30" fmla="*/ 1577523 w 1683109"/>
                  <a:gd name="connsiteY30" fmla="*/ 850842 h 1198229"/>
                  <a:gd name="connsiteX0" fmla="*/ 1577523 w 1688014"/>
                  <a:gd name="connsiteY0" fmla="*/ 851935 h 1199322"/>
                  <a:gd name="connsiteX1" fmla="*/ 1582839 w 1688014"/>
                  <a:gd name="connsiteY1" fmla="*/ 793456 h 1199322"/>
                  <a:gd name="connsiteX2" fmla="*/ 1550941 w 1688014"/>
                  <a:gd name="connsiteY2" fmla="*/ 644600 h 1199322"/>
                  <a:gd name="connsiteX3" fmla="*/ 1550941 w 1688014"/>
                  <a:gd name="connsiteY3" fmla="*/ 522325 h 1199322"/>
                  <a:gd name="connsiteX4" fmla="*/ 1604104 w 1688014"/>
                  <a:gd name="connsiteY4" fmla="*/ 325623 h 1199322"/>
                  <a:gd name="connsiteX5" fmla="*/ 1646634 w 1688014"/>
                  <a:gd name="connsiteY5" fmla="*/ 203349 h 1199322"/>
                  <a:gd name="connsiteX6" fmla="*/ 1657267 w 1688014"/>
                  <a:gd name="connsiteY6" fmla="*/ 1329 h 1199322"/>
                  <a:gd name="connsiteX7" fmla="*/ 1444616 w 1688014"/>
                  <a:gd name="connsiteY7" fmla="*/ 245878 h 1199322"/>
                  <a:gd name="connsiteX8" fmla="*/ 1348923 w 1688014"/>
                  <a:gd name="connsiteY8" fmla="*/ 384102 h 1199322"/>
                  <a:gd name="connsiteX9" fmla="*/ 1295760 w 1688014"/>
                  <a:gd name="connsiteY9" fmla="*/ 506376 h 1199322"/>
                  <a:gd name="connsiteX10" fmla="*/ 1226648 w 1688014"/>
                  <a:gd name="connsiteY10" fmla="*/ 575488 h 1199322"/>
                  <a:gd name="connsiteX11" fmla="*/ 1162852 w 1688014"/>
                  <a:gd name="connsiteY11" fmla="*/ 538275 h 1199322"/>
                  <a:gd name="connsiteX12" fmla="*/ 1125639 w 1688014"/>
                  <a:gd name="connsiteY12" fmla="*/ 474479 h 1199322"/>
                  <a:gd name="connsiteX13" fmla="*/ 1019313 w 1688014"/>
                  <a:gd name="connsiteY13" fmla="*/ 299042 h 1199322"/>
                  <a:gd name="connsiteX14" fmla="*/ 939569 w 1688014"/>
                  <a:gd name="connsiteY14" fmla="*/ 160818 h 1199322"/>
                  <a:gd name="connsiteX15" fmla="*/ 806662 w 1688014"/>
                  <a:gd name="connsiteY15" fmla="*/ 6646 h 1199322"/>
                  <a:gd name="connsiteX16" fmla="*/ 758816 w 1688014"/>
                  <a:gd name="connsiteY16" fmla="*/ 171451 h 1199322"/>
                  <a:gd name="connsiteX17" fmla="*/ 721602 w 1688014"/>
                  <a:gd name="connsiteY17" fmla="*/ 426632 h 1199322"/>
                  <a:gd name="connsiteX18" fmla="*/ 684388 w 1688014"/>
                  <a:gd name="connsiteY18" fmla="*/ 564856 h 1199322"/>
                  <a:gd name="connsiteX19" fmla="*/ 625909 w 1688014"/>
                  <a:gd name="connsiteY19" fmla="*/ 671181 h 1199322"/>
                  <a:gd name="connsiteX20" fmla="*/ 487685 w 1688014"/>
                  <a:gd name="connsiteY20" fmla="*/ 644600 h 1199322"/>
                  <a:gd name="connsiteX21" fmla="*/ 322881 w 1688014"/>
                  <a:gd name="connsiteY21" fmla="*/ 517009 h 1199322"/>
                  <a:gd name="connsiteX22" fmla="*/ 88965 w 1688014"/>
                  <a:gd name="connsiteY22" fmla="*/ 389418 h 1199322"/>
                  <a:gd name="connsiteX23" fmla="*/ 3904 w 1688014"/>
                  <a:gd name="connsiteY23" fmla="*/ 357521 h 1199322"/>
                  <a:gd name="connsiteX24" fmla="*/ 25169 w 1688014"/>
                  <a:gd name="connsiteY24" fmla="*/ 501060 h 1199322"/>
                  <a:gd name="connsiteX25" fmla="*/ 120862 w 1688014"/>
                  <a:gd name="connsiteY25" fmla="*/ 756242 h 1199322"/>
                  <a:gd name="connsiteX26" fmla="*/ 131494 w 1688014"/>
                  <a:gd name="connsiteY26" fmla="*/ 921047 h 1199322"/>
                  <a:gd name="connsiteX27" fmla="*/ 147444 w 1688014"/>
                  <a:gd name="connsiteY27" fmla="*/ 1032688 h 1199322"/>
                  <a:gd name="connsiteX28" fmla="*/ 179341 w 1688014"/>
                  <a:gd name="connsiteY28" fmla="*/ 1149646 h 1199322"/>
                  <a:gd name="connsiteX29" fmla="*/ 189974 w 1688014"/>
                  <a:gd name="connsiteY29" fmla="*/ 1181544 h 1199322"/>
                  <a:gd name="connsiteX30" fmla="*/ 1577523 w 1688014"/>
                  <a:gd name="connsiteY30" fmla="*/ 851935 h 1199322"/>
                  <a:gd name="connsiteX0" fmla="*/ 1577523 w 1704543"/>
                  <a:gd name="connsiteY0" fmla="*/ 862990 h 1210377"/>
                  <a:gd name="connsiteX1" fmla="*/ 1582839 w 1704543"/>
                  <a:gd name="connsiteY1" fmla="*/ 804511 h 1210377"/>
                  <a:gd name="connsiteX2" fmla="*/ 1550941 w 1704543"/>
                  <a:gd name="connsiteY2" fmla="*/ 655655 h 1210377"/>
                  <a:gd name="connsiteX3" fmla="*/ 1550941 w 1704543"/>
                  <a:gd name="connsiteY3" fmla="*/ 533380 h 1210377"/>
                  <a:gd name="connsiteX4" fmla="*/ 1604104 w 1704543"/>
                  <a:gd name="connsiteY4" fmla="*/ 336678 h 1210377"/>
                  <a:gd name="connsiteX5" fmla="*/ 1646634 w 1704543"/>
                  <a:gd name="connsiteY5" fmla="*/ 214404 h 1210377"/>
                  <a:gd name="connsiteX6" fmla="*/ 1657267 w 1704543"/>
                  <a:gd name="connsiteY6" fmla="*/ 12384 h 1210377"/>
                  <a:gd name="connsiteX7" fmla="*/ 1444616 w 1704543"/>
                  <a:gd name="connsiteY7" fmla="*/ 256933 h 1210377"/>
                  <a:gd name="connsiteX8" fmla="*/ 1348923 w 1704543"/>
                  <a:gd name="connsiteY8" fmla="*/ 395157 h 1210377"/>
                  <a:gd name="connsiteX9" fmla="*/ 1295760 w 1704543"/>
                  <a:gd name="connsiteY9" fmla="*/ 517431 h 1210377"/>
                  <a:gd name="connsiteX10" fmla="*/ 1226648 w 1704543"/>
                  <a:gd name="connsiteY10" fmla="*/ 586543 h 1210377"/>
                  <a:gd name="connsiteX11" fmla="*/ 1162852 w 1704543"/>
                  <a:gd name="connsiteY11" fmla="*/ 549330 h 1210377"/>
                  <a:gd name="connsiteX12" fmla="*/ 1125639 w 1704543"/>
                  <a:gd name="connsiteY12" fmla="*/ 485534 h 1210377"/>
                  <a:gd name="connsiteX13" fmla="*/ 1019313 w 1704543"/>
                  <a:gd name="connsiteY13" fmla="*/ 310097 h 1210377"/>
                  <a:gd name="connsiteX14" fmla="*/ 939569 w 1704543"/>
                  <a:gd name="connsiteY14" fmla="*/ 171873 h 1210377"/>
                  <a:gd name="connsiteX15" fmla="*/ 806662 w 1704543"/>
                  <a:gd name="connsiteY15" fmla="*/ 17701 h 1210377"/>
                  <a:gd name="connsiteX16" fmla="*/ 758816 w 1704543"/>
                  <a:gd name="connsiteY16" fmla="*/ 182506 h 1210377"/>
                  <a:gd name="connsiteX17" fmla="*/ 721602 w 1704543"/>
                  <a:gd name="connsiteY17" fmla="*/ 437687 h 1210377"/>
                  <a:gd name="connsiteX18" fmla="*/ 684388 w 1704543"/>
                  <a:gd name="connsiteY18" fmla="*/ 575911 h 1210377"/>
                  <a:gd name="connsiteX19" fmla="*/ 625909 w 1704543"/>
                  <a:gd name="connsiteY19" fmla="*/ 682236 h 1210377"/>
                  <a:gd name="connsiteX20" fmla="*/ 487685 w 1704543"/>
                  <a:gd name="connsiteY20" fmla="*/ 655655 h 1210377"/>
                  <a:gd name="connsiteX21" fmla="*/ 322881 w 1704543"/>
                  <a:gd name="connsiteY21" fmla="*/ 528064 h 1210377"/>
                  <a:gd name="connsiteX22" fmla="*/ 88965 w 1704543"/>
                  <a:gd name="connsiteY22" fmla="*/ 400473 h 1210377"/>
                  <a:gd name="connsiteX23" fmla="*/ 3904 w 1704543"/>
                  <a:gd name="connsiteY23" fmla="*/ 368576 h 1210377"/>
                  <a:gd name="connsiteX24" fmla="*/ 25169 w 1704543"/>
                  <a:gd name="connsiteY24" fmla="*/ 512115 h 1210377"/>
                  <a:gd name="connsiteX25" fmla="*/ 120862 w 1704543"/>
                  <a:gd name="connsiteY25" fmla="*/ 767297 h 1210377"/>
                  <a:gd name="connsiteX26" fmla="*/ 131494 w 1704543"/>
                  <a:gd name="connsiteY26" fmla="*/ 932102 h 1210377"/>
                  <a:gd name="connsiteX27" fmla="*/ 147444 w 1704543"/>
                  <a:gd name="connsiteY27" fmla="*/ 1043743 h 1210377"/>
                  <a:gd name="connsiteX28" fmla="*/ 179341 w 1704543"/>
                  <a:gd name="connsiteY28" fmla="*/ 1160701 h 1210377"/>
                  <a:gd name="connsiteX29" fmla="*/ 189974 w 1704543"/>
                  <a:gd name="connsiteY29" fmla="*/ 1192599 h 1210377"/>
                  <a:gd name="connsiteX30" fmla="*/ 1577523 w 1704543"/>
                  <a:gd name="connsiteY30" fmla="*/ 862990 h 1210377"/>
                  <a:gd name="connsiteX0" fmla="*/ 1577523 w 1725802"/>
                  <a:gd name="connsiteY0" fmla="*/ 869674 h 1217061"/>
                  <a:gd name="connsiteX1" fmla="*/ 1582839 w 1725802"/>
                  <a:gd name="connsiteY1" fmla="*/ 811195 h 1217061"/>
                  <a:gd name="connsiteX2" fmla="*/ 1550941 w 1725802"/>
                  <a:gd name="connsiteY2" fmla="*/ 662339 h 1217061"/>
                  <a:gd name="connsiteX3" fmla="*/ 1550941 w 1725802"/>
                  <a:gd name="connsiteY3" fmla="*/ 540064 h 1217061"/>
                  <a:gd name="connsiteX4" fmla="*/ 1604104 w 1725802"/>
                  <a:gd name="connsiteY4" fmla="*/ 343362 h 1217061"/>
                  <a:gd name="connsiteX5" fmla="*/ 1646634 w 1725802"/>
                  <a:gd name="connsiteY5" fmla="*/ 221088 h 1217061"/>
                  <a:gd name="connsiteX6" fmla="*/ 1657267 w 1725802"/>
                  <a:gd name="connsiteY6" fmla="*/ 19068 h 1217061"/>
                  <a:gd name="connsiteX7" fmla="*/ 1444616 w 1725802"/>
                  <a:gd name="connsiteY7" fmla="*/ 263617 h 1217061"/>
                  <a:gd name="connsiteX8" fmla="*/ 1348923 w 1725802"/>
                  <a:gd name="connsiteY8" fmla="*/ 401841 h 1217061"/>
                  <a:gd name="connsiteX9" fmla="*/ 1295760 w 1725802"/>
                  <a:gd name="connsiteY9" fmla="*/ 524115 h 1217061"/>
                  <a:gd name="connsiteX10" fmla="*/ 1226648 w 1725802"/>
                  <a:gd name="connsiteY10" fmla="*/ 593227 h 1217061"/>
                  <a:gd name="connsiteX11" fmla="*/ 1162852 w 1725802"/>
                  <a:gd name="connsiteY11" fmla="*/ 556014 h 1217061"/>
                  <a:gd name="connsiteX12" fmla="*/ 1125639 w 1725802"/>
                  <a:gd name="connsiteY12" fmla="*/ 492218 h 1217061"/>
                  <a:gd name="connsiteX13" fmla="*/ 1019313 w 1725802"/>
                  <a:gd name="connsiteY13" fmla="*/ 316781 h 1217061"/>
                  <a:gd name="connsiteX14" fmla="*/ 939569 w 1725802"/>
                  <a:gd name="connsiteY14" fmla="*/ 178557 h 1217061"/>
                  <a:gd name="connsiteX15" fmla="*/ 806662 w 1725802"/>
                  <a:gd name="connsiteY15" fmla="*/ 24385 h 1217061"/>
                  <a:gd name="connsiteX16" fmla="*/ 758816 w 1725802"/>
                  <a:gd name="connsiteY16" fmla="*/ 189190 h 1217061"/>
                  <a:gd name="connsiteX17" fmla="*/ 721602 w 1725802"/>
                  <a:gd name="connsiteY17" fmla="*/ 444371 h 1217061"/>
                  <a:gd name="connsiteX18" fmla="*/ 684388 w 1725802"/>
                  <a:gd name="connsiteY18" fmla="*/ 582595 h 1217061"/>
                  <a:gd name="connsiteX19" fmla="*/ 625909 w 1725802"/>
                  <a:gd name="connsiteY19" fmla="*/ 688920 h 1217061"/>
                  <a:gd name="connsiteX20" fmla="*/ 487685 w 1725802"/>
                  <a:gd name="connsiteY20" fmla="*/ 662339 h 1217061"/>
                  <a:gd name="connsiteX21" fmla="*/ 322881 w 1725802"/>
                  <a:gd name="connsiteY21" fmla="*/ 534748 h 1217061"/>
                  <a:gd name="connsiteX22" fmla="*/ 88965 w 1725802"/>
                  <a:gd name="connsiteY22" fmla="*/ 407157 h 1217061"/>
                  <a:gd name="connsiteX23" fmla="*/ 3904 w 1725802"/>
                  <a:gd name="connsiteY23" fmla="*/ 375260 h 1217061"/>
                  <a:gd name="connsiteX24" fmla="*/ 25169 w 1725802"/>
                  <a:gd name="connsiteY24" fmla="*/ 518799 h 1217061"/>
                  <a:gd name="connsiteX25" fmla="*/ 120862 w 1725802"/>
                  <a:gd name="connsiteY25" fmla="*/ 773981 h 1217061"/>
                  <a:gd name="connsiteX26" fmla="*/ 131494 w 1725802"/>
                  <a:gd name="connsiteY26" fmla="*/ 938786 h 1217061"/>
                  <a:gd name="connsiteX27" fmla="*/ 147444 w 1725802"/>
                  <a:gd name="connsiteY27" fmla="*/ 1050427 h 1217061"/>
                  <a:gd name="connsiteX28" fmla="*/ 179341 w 1725802"/>
                  <a:gd name="connsiteY28" fmla="*/ 1167385 h 1217061"/>
                  <a:gd name="connsiteX29" fmla="*/ 189974 w 1725802"/>
                  <a:gd name="connsiteY29" fmla="*/ 1199283 h 1217061"/>
                  <a:gd name="connsiteX30" fmla="*/ 1577523 w 1725802"/>
                  <a:gd name="connsiteY30" fmla="*/ 869674 h 1217061"/>
                  <a:gd name="connsiteX0" fmla="*/ 1577523 w 1683109"/>
                  <a:gd name="connsiteY0" fmla="*/ 850611 h 1197998"/>
                  <a:gd name="connsiteX1" fmla="*/ 1582839 w 1683109"/>
                  <a:gd name="connsiteY1" fmla="*/ 792132 h 1197998"/>
                  <a:gd name="connsiteX2" fmla="*/ 1550941 w 1683109"/>
                  <a:gd name="connsiteY2" fmla="*/ 643276 h 1197998"/>
                  <a:gd name="connsiteX3" fmla="*/ 1550941 w 1683109"/>
                  <a:gd name="connsiteY3" fmla="*/ 521001 h 1197998"/>
                  <a:gd name="connsiteX4" fmla="*/ 1604104 w 1683109"/>
                  <a:gd name="connsiteY4" fmla="*/ 324299 h 1197998"/>
                  <a:gd name="connsiteX5" fmla="*/ 1646634 w 1683109"/>
                  <a:gd name="connsiteY5" fmla="*/ 202025 h 1197998"/>
                  <a:gd name="connsiteX6" fmla="*/ 1657267 w 1683109"/>
                  <a:gd name="connsiteY6" fmla="*/ 5 h 1197998"/>
                  <a:gd name="connsiteX7" fmla="*/ 1465881 w 1683109"/>
                  <a:gd name="connsiteY7" fmla="*/ 196707 h 1197998"/>
                  <a:gd name="connsiteX8" fmla="*/ 1348923 w 1683109"/>
                  <a:gd name="connsiteY8" fmla="*/ 382778 h 1197998"/>
                  <a:gd name="connsiteX9" fmla="*/ 1295760 w 1683109"/>
                  <a:gd name="connsiteY9" fmla="*/ 505052 h 1197998"/>
                  <a:gd name="connsiteX10" fmla="*/ 1226648 w 1683109"/>
                  <a:gd name="connsiteY10" fmla="*/ 574164 h 1197998"/>
                  <a:gd name="connsiteX11" fmla="*/ 1162852 w 1683109"/>
                  <a:gd name="connsiteY11" fmla="*/ 536951 h 1197998"/>
                  <a:gd name="connsiteX12" fmla="*/ 1125639 w 1683109"/>
                  <a:gd name="connsiteY12" fmla="*/ 473155 h 1197998"/>
                  <a:gd name="connsiteX13" fmla="*/ 1019313 w 1683109"/>
                  <a:gd name="connsiteY13" fmla="*/ 297718 h 1197998"/>
                  <a:gd name="connsiteX14" fmla="*/ 939569 w 1683109"/>
                  <a:gd name="connsiteY14" fmla="*/ 159494 h 1197998"/>
                  <a:gd name="connsiteX15" fmla="*/ 806662 w 1683109"/>
                  <a:gd name="connsiteY15" fmla="*/ 5322 h 1197998"/>
                  <a:gd name="connsiteX16" fmla="*/ 758816 w 1683109"/>
                  <a:gd name="connsiteY16" fmla="*/ 170127 h 1197998"/>
                  <a:gd name="connsiteX17" fmla="*/ 721602 w 1683109"/>
                  <a:gd name="connsiteY17" fmla="*/ 425308 h 1197998"/>
                  <a:gd name="connsiteX18" fmla="*/ 684388 w 1683109"/>
                  <a:gd name="connsiteY18" fmla="*/ 563532 h 1197998"/>
                  <a:gd name="connsiteX19" fmla="*/ 625909 w 1683109"/>
                  <a:gd name="connsiteY19" fmla="*/ 669857 h 1197998"/>
                  <a:gd name="connsiteX20" fmla="*/ 487685 w 1683109"/>
                  <a:gd name="connsiteY20" fmla="*/ 643276 h 1197998"/>
                  <a:gd name="connsiteX21" fmla="*/ 322881 w 1683109"/>
                  <a:gd name="connsiteY21" fmla="*/ 515685 h 1197998"/>
                  <a:gd name="connsiteX22" fmla="*/ 88965 w 1683109"/>
                  <a:gd name="connsiteY22" fmla="*/ 388094 h 1197998"/>
                  <a:gd name="connsiteX23" fmla="*/ 3904 w 1683109"/>
                  <a:gd name="connsiteY23" fmla="*/ 356197 h 1197998"/>
                  <a:gd name="connsiteX24" fmla="*/ 25169 w 1683109"/>
                  <a:gd name="connsiteY24" fmla="*/ 499736 h 1197998"/>
                  <a:gd name="connsiteX25" fmla="*/ 120862 w 1683109"/>
                  <a:gd name="connsiteY25" fmla="*/ 754918 h 1197998"/>
                  <a:gd name="connsiteX26" fmla="*/ 131494 w 1683109"/>
                  <a:gd name="connsiteY26" fmla="*/ 919723 h 1197998"/>
                  <a:gd name="connsiteX27" fmla="*/ 147444 w 1683109"/>
                  <a:gd name="connsiteY27" fmla="*/ 1031364 h 1197998"/>
                  <a:gd name="connsiteX28" fmla="*/ 179341 w 1683109"/>
                  <a:gd name="connsiteY28" fmla="*/ 1148322 h 1197998"/>
                  <a:gd name="connsiteX29" fmla="*/ 189974 w 1683109"/>
                  <a:gd name="connsiteY29" fmla="*/ 1180220 h 1197998"/>
                  <a:gd name="connsiteX30" fmla="*/ 1577523 w 1683109"/>
                  <a:gd name="connsiteY30" fmla="*/ 850611 h 1197998"/>
                  <a:gd name="connsiteX0" fmla="*/ 1577523 w 1686440"/>
                  <a:gd name="connsiteY0" fmla="*/ 852307 h 1199694"/>
                  <a:gd name="connsiteX1" fmla="*/ 1582839 w 1686440"/>
                  <a:gd name="connsiteY1" fmla="*/ 793828 h 1199694"/>
                  <a:gd name="connsiteX2" fmla="*/ 1550941 w 1686440"/>
                  <a:gd name="connsiteY2" fmla="*/ 644972 h 1199694"/>
                  <a:gd name="connsiteX3" fmla="*/ 1550941 w 1686440"/>
                  <a:gd name="connsiteY3" fmla="*/ 522697 h 1199694"/>
                  <a:gd name="connsiteX4" fmla="*/ 1604104 w 1686440"/>
                  <a:gd name="connsiteY4" fmla="*/ 325995 h 1199694"/>
                  <a:gd name="connsiteX5" fmla="*/ 1646634 w 1686440"/>
                  <a:gd name="connsiteY5" fmla="*/ 203721 h 1199694"/>
                  <a:gd name="connsiteX6" fmla="*/ 1657267 w 1686440"/>
                  <a:gd name="connsiteY6" fmla="*/ 1701 h 1199694"/>
                  <a:gd name="connsiteX7" fmla="*/ 1465881 w 1686440"/>
                  <a:gd name="connsiteY7" fmla="*/ 198403 h 1199694"/>
                  <a:gd name="connsiteX8" fmla="*/ 1348923 w 1686440"/>
                  <a:gd name="connsiteY8" fmla="*/ 384474 h 1199694"/>
                  <a:gd name="connsiteX9" fmla="*/ 1295760 w 1686440"/>
                  <a:gd name="connsiteY9" fmla="*/ 506748 h 1199694"/>
                  <a:gd name="connsiteX10" fmla="*/ 1226648 w 1686440"/>
                  <a:gd name="connsiteY10" fmla="*/ 575860 h 1199694"/>
                  <a:gd name="connsiteX11" fmla="*/ 1162852 w 1686440"/>
                  <a:gd name="connsiteY11" fmla="*/ 538647 h 1199694"/>
                  <a:gd name="connsiteX12" fmla="*/ 1125639 w 1686440"/>
                  <a:gd name="connsiteY12" fmla="*/ 474851 h 1199694"/>
                  <a:gd name="connsiteX13" fmla="*/ 1019313 w 1686440"/>
                  <a:gd name="connsiteY13" fmla="*/ 299414 h 1199694"/>
                  <a:gd name="connsiteX14" fmla="*/ 939569 w 1686440"/>
                  <a:gd name="connsiteY14" fmla="*/ 161190 h 1199694"/>
                  <a:gd name="connsiteX15" fmla="*/ 806662 w 1686440"/>
                  <a:gd name="connsiteY15" fmla="*/ 7018 h 1199694"/>
                  <a:gd name="connsiteX16" fmla="*/ 758816 w 1686440"/>
                  <a:gd name="connsiteY16" fmla="*/ 171823 h 1199694"/>
                  <a:gd name="connsiteX17" fmla="*/ 721602 w 1686440"/>
                  <a:gd name="connsiteY17" fmla="*/ 427004 h 1199694"/>
                  <a:gd name="connsiteX18" fmla="*/ 684388 w 1686440"/>
                  <a:gd name="connsiteY18" fmla="*/ 565228 h 1199694"/>
                  <a:gd name="connsiteX19" fmla="*/ 625909 w 1686440"/>
                  <a:gd name="connsiteY19" fmla="*/ 671553 h 1199694"/>
                  <a:gd name="connsiteX20" fmla="*/ 487685 w 1686440"/>
                  <a:gd name="connsiteY20" fmla="*/ 644972 h 1199694"/>
                  <a:gd name="connsiteX21" fmla="*/ 322881 w 1686440"/>
                  <a:gd name="connsiteY21" fmla="*/ 517381 h 1199694"/>
                  <a:gd name="connsiteX22" fmla="*/ 88965 w 1686440"/>
                  <a:gd name="connsiteY22" fmla="*/ 389790 h 1199694"/>
                  <a:gd name="connsiteX23" fmla="*/ 3904 w 1686440"/>
                  <a:gd name="connsiteY23" fmla="*/ 357893 h 1199694"/>
                  <a:gd name="connsiteX24" fmla="*/ 25169 w 1686440"/>
                  <a:gd name="connsiteY24" fmla="*/ 501432 h 1199694"/>
                  <a:gd name="connsiteX25" fmla="*/ 120862 w 1686440"/>
                  <a:gd name="connsiteY25" fmla="*/ 756614 h 1199694"/>
                  <a:gd name="connsiteX26" fmla="*/ 131494 w 1686440"/>
                  <a:gd name="connsiteY26" fmla="*/ 921419 h 1199694"/>
                  <a:gd name="connsiteX27" fmla="*/ 147444 w 1686440"/>
                  <a:gd name="connsiteY27" fmla="*/ 1033060 h 1199694"/>
                  <a:gd name="connsiteX28" fmla="*/ 179341 w 1686440"/>
                  <a:gd name="connsiteY28" fmla="*/ 1150018 h 1199694"/>
                  <a:gd name="connsiteX29" fmla="*/ 189974 w 1686440"/>
                  <a:gd name="connsiteY29" fmla="*/ 1181916 h 1199694"/>
                  <a:gd name="connsiteX30" fmla="*/ 1577523 w 1686440"/>
                  <a:gd name="connsiteY30" fmla="*/ 852307 h 1199694"/>
                  <a:gd name="connsiteX0" fmla="*/ 1577523 w 1686440"/>
                  <a:gd name="connsiteY0" fmla="*/ 852307 h 1199694"/>
                  <a:gd name="connsiteX1" fmla="*/ 1582839 w 1686440"/>
                  <a:gd name="connsiteY1" fmla="*/ 793828 h 1199694"/>
                  <a:gd name="connsiteX2" fmla="*/ 1550941 w 1686440"/>
                  <a:gd name="connsiteY2" fmla="*/ 644972 h 1199694"/>
                  <a:gd name="connsiteX3" fmla="*/ 1550941 w 1686440"/>
                  <a:gd name="connsiteY3" fmla="*/ 522697 h 1199694"/>
                  <a:gd name="connsiteX4" fmla="*/ 1604104 w 1686440"/>
                  <a:gd name="connsiteY4" fmla="*/ 325995 h 1199694"/>
                  <a:gd name="connsiteX5" fmla="*/ 1646634 w 1686440"/>
                  <a:gd name="connsiteY5" fmla="*/ 203721 h 1199694"/>
                  <a:gd name="connsiteX6" fmla="*/ 1657267 w 1686440"/>
                  <a:gd name="connsiteY6" fmla="*/ 1701 h 1199694"/>
                  <a:gd name="connsiteX7" fmla="*/ 1465881 w 1686440"/>
                  <a:gd name="connsiteY7" fmla="*/ 198403 h 1199694"/>
                  <a:gd name="connsiteX8" fmla="*/ 1348923 w 1686440"/>
                  <a:gd name="connsiteY8" fmla="*/ 384474 h 1199694"/>
                  <a:gd name="connsiteX9" fmla="*/ 1295760 w 1686440"/>
                  <a:gd name="connsiteY9" fmla="*/ 506748 h 1199694"/>
                  <a:gd name="connsiteX10" fmla="*/ 1226648 w 1686440"/>
                  <a:gd name="connsiteY10" fmla="*/ 575860 h 1199694"/>
                  <a:gd name="connsiteX11" fmla="*/ 1162852 w 1686440"/>
                  <a:gd name="connsiteY11" fmla="*/ 538647 h 1199694"/>
                  <a:gd name="connsiteX12" fmla="*/ 1125639 w 1686440"/>
                  <a:gd name="connsiteY12" fmla="*/ 474851 h 1199694"/>
                  <a:gd name="connsiteX13" fmla="*/ 1019313 w 1686440"/>
                  <a:gd name="connsiteY13" fmla="*/ 299414 h 1199694"/>
                  <a:gd name="connsiteX14" fmla="*/ 939569 w 1686440"/>
                  <a:gd name="connsiteY14" fmla="*/ 161190 h 1199694"/>
                  <a:gd name="connsiteX15" fmla="*/ 806662 w 1686440"/>
                  <a:gd name="connsiteY15" fmla="*/ 7018 h 1199694"/>
                  <a:gd name="connsiteX16" fmla="*/ 758816 w 1686440"/>
                  <a:gd name="connsiteY16" fmla="*/ 171823 h 1199694"/>
                  <a:gd name="connsiteX17" fmla="*/ 721602 w 1686440"/>
                  <a:gd name="connsiteY17" fmla="*/ 427004 h 1199694"/>
                  <a:gd name="connsiteX18" fmla="*/ 684388 w 1686440"/>
                  <a:gd name="connsiteY18" fmla="*/ 565228 h 1199694"/>
                  <a:gd name="connsiteX19" fmla="*/ 625909 w 1686440"/>
                  <a:gd name="connsiteY19" fmla="*/ 671553 h 1199694"/>
                  <a:gd name="connsiteX20" fmla="*/ 487685 w 1686440"/>
                  <a:gd name="connsiteY20" fmla="*/ 644972 h 1199694"/>
                  <a:gd name="connsiteX21" fmla="*/ 322881 w 1686440"/>
                  <a:gd name="connsiteY21" fmla="*/ 517381 h 1199694"/>
                  <a:gd name="connsiteX22" fmla="*/ 88965 w 1686440"/>
                  <a:gd name="connsiteY22" fmla="*/ 389790 h 1199694"/>
                  <a:gd name="connsiteX23" fmla="*/ 3904 w 1686440"/>
                  <a:gd name="connsiteY23" fmla="*/ 357893 h 1199694"/>
                  <a:gd name="connsiteX24" fmla="*/ 25169 w 1686440"/>
                  <a:gd name="connsiteY24" fmla="*/ 501432 h 1199694"/>
                  <a:gd name="connsiteX25" fmla="*/ 120862 w 1686440"/>
                  <a:gd name="connsiteY25" fmla="*/ 756614 h 1199694"/>
                  <a:gd name="connsiteX26" fmla="*/ 131494 w 1686440"/>
                  <a:gd name="connsiteY26" fmla="*/ 921419 h 1199694"/>
                  <a:gd name="connsiteX27" fmla="*/ 147444 w 1686440"/>
                  <a:gd name="connsiteY27" fmla="*/ 1033060 h 1199694"/>
                  <a:gd name="connsiteX28" fmla="*/ 179341 w 1686440"/>
                  <a:gd name="connsiteY28" fmla="*/ 1150018 h 1199694"/>
                  <a:gd name="connsiteX29" fmla="*/ 189974 w 1686440"/>
                  <a:gd name="connsiteY29" fmla="*/ 1181916 h 1199694"/>
                  <a:gd name="connsiteX30" fmla="*/ 1577523 w 1686440"/>
                  <a:gd name="connsiteY30" fmla="*/ 852307 h 1199694"/>
                  <a:gd name="connsiteX0" fmla="*/ 1577523 w 1686440"/>
                  <a:gd name="connsiteY0" fmla="*/ 863716 h 1211103"/>
                  <a:gd name="connsiteX1" fmla="*/ 1582839 w 1686440"/>
                  <a:gd name="connsiteY1" fmla="*/ 805237 h 1211103"/>
                  <a:gd name="connsiteX2" fmla="*/ 1550941 w 1686440"/>
                  <a:gd name="connsiteY2" fmla="*/ 656381 h 1211103"/>
                  <a:gd name="connsiteX3" fmla="*/ 1550941 w 1686440"/>
                  <a:gd name="connsiteY3" fmla="*/ 534106 h 1211103"/>
                  <a:gd name="connsiteX4" fmla="*/ 1604104 w 1686440"/>
                  <a:gd name="connsiteY4" fmla="*/ 337404 h 1211103"/>
                  <a:gd name="connsiteX5" fmla="*/ 1646634 w 1686440"/>
                  <a:gd name="connsiteY5" fmla="*/ 215130 h 1211103"/>
                  <a:gd name="connsiteX6" fmla="*/ 1657267 w 1686440"/>
                  <a:gd name="connsiteY6" fmla="*/ 13110 h 1211103"/>
                  <a:gd name="connsiteX7" fmla="*/ 1465881 w 1686440"/>
                  <a:gd name="connsiteY7" fmla="*/ 209812 h 1211103"/>
                  <a:gd name="connsiteX8" fmla="*/ 1348923 w 1686440"/>
                  <a:gd name="connsiteY8" fmla="*/ 395883 h 1211103"/>
                  <a:gd name="connsiteX9" fmla="*/ 1295760 w 1686440"/>
                  <a:gd name="connsiteY9" fmla="*/ 518157 h 1211103"/>
                  <a:gd name="connsiteX10" fmla="*/ 1226648 w 1686440"/>
                  <a:gd name="connsiteY10" fmla="*/ 587269 h 1211103"/>
                  <a:gd name="connsiteX11" fmla="*/ 1162852 w 1686440"/>
                  <a:gd name="connsiteY11" fmla="*/ 550056 h 1211103"/>
                  <a:gd name="connsiteX12" fmla="*/ 1125639 w 1686440"/>
                  <a:gd name="connsiteY12" fmla="*/ 486260 h 1211103"/>
                  <a:gd name="connsiteX13" fmla="*/ 1019313 w 1686440"/>
                  <a:gd name="connsiteY13" fmla="*/ 310823 h 1211103"/>
                  <a:gd name="connsiteX14" fmla="*/ 939569 w 1686440"/>
                  <a:gd name="connsiteY14" fmla="*/ 172599 h 1211103"/>
                  <a:gd name="connsiteX15" fmla="*/ 806662 w 1686440"/>
                  <a:gd name="connsiteY15" fmla="*/ 18427 h 1211103"/>
                  <a:gd name="connsiteX16" fmla="*/ 758816 w 1686440"/>
                  <a:gd name="connsiteY16" fmla="*/ 183232 h 1211103"/>
                  <a:gd name="connsiteX17" fmla="*/ 721602 w 1686440"/>
                  <a:gd name="connsiteY17" fmla="*/ 438413 h 1211103"/>
                  <a:gd name="connsiteX18" fmla="*/ 684388 w 1686440"/>
                  <a:gd name="connsiteY18" fmla="*/ 576637 h 1211103"/>
                  <a:gd name="connsiteX19" fmla="*/ 625909 w 1686440"/>
                  <a:gd name="connsiteY19" fmla="*/ 682962 h 1211103"/>
                  <a:gd name="connsiteX20" fmla="*/ 487685 w 1686440"/>
                  <a:gd name="connsiteY20" fmla="*/ 656381 h 1211103"/>
                  <a:gd name="connsiteX21" fmla="*/ 322881 w 1686440"/>
                  <a:gd name="connsiteY21" fmla="*/ 528790 h 1211103"/>
                  <a:gd name="connsiteX22" fmla="*/ 88965 w 1686440"/>
                  <a:gd name="connsiteY22" fmla="*/ 401199 h 1211103"/>
                  <a:gd name="connsiteX23" fmla="*/ 3904 w 1686440"/>
                  <a:gd name="connsiteY23" fmla="*/ 369302 h 1211103"/>
                  <a:gd name="connsiteX24" fmla="*/ 25169 w 1686440"/>
                  <a:gd name="connsiteY24" fmla="*/ 512841 h 1211103"/>
                  <a:gd name="connsiteX25" fmla="*/ 120862 w 1686440"/>
                  <a:gd name="connsiteY25" fmla="*/ 768023 h 1211103"/>
                  <a:gd name="connsiteX26" fmla="*/ 131494 w 1686440"/>
                  <a:gd name="connsiteY26" fmla="*/ 932828 h 1211103"/>
                  <a:gd name="connsiteX27" fmla="*/ 147444 w 1686440"/>
                  <a:gd name="connsiteY27" fmla="*/ 1044469 h 1211103"/>
                  <a:gd name="connsiteX28" fmla="*/ 179341 w 1686440"/>
                  <a:gd name="connsiteY28" fmla="*/ 1161427 h 1211103"/>
                  <a:gd name="connsiteX29" fmla="*/ 189974 w 1686440"/>
                  <a:gd name="connsiteY29" fmla="*/ 1193325 h 1211103"/>
                  <a:gd name="connsiteX30" fmla="*/ 1577523 w 1686440"/>
                  <a:gd name="connsiteY30" fmla="*/ 863716 h 1211103"/>
                  <a:gd name="connsiteX0" fmla="*/ 1577523 w 1686440"/>
                  <a:gd name="connsiteY0" fmla="*/ 878688 h 1226075"/>
                  <a:gd name="connsiteX1" fmla="*/ 1582839 w 1686440"/>
                  <a:gd name="connsiteY1" fmla="*/ 820209 h 1226075"/>
                  <a:gd name="connsiteX2" fmla="*/ 1550941 w 1686440"/>
                  <a:gd name="connsiteY2" fmla="*/ 671353 h 1226075"/>
                  <a:gd name="connsiteX3" fmla="*/ 1550941 w 1686440"/>
                  <a:gd name="connsiteY3" fmla="*/ 549078 h 1226075"/>
                  <a:gd name="connsiteX4" fmla="*/ 1604104 w 1686440"/>
                  <a:gd name="connsiteY4" fmla="*/ 352376 h 1226075"/>
                  <a:gd name="connsiteX5" fmla="*/ 1646634 w 1686440"/>
                  <a:gd name="connsiteY5" fmla="*/ 230102 h 1226075"/>
                  <a:gd name="connsiteX6" fmla="*/ 1657267 w 1686440"/>
                  <a:gd name="connsiteY6" fmla="*/ 28082 h 1226075"/>
                  <a:gd name="connsiteX7" fmla="*/ 1465881 w 1686440"/>
                  <a:gd name="connsiteY7" fmla="*/ 224784 h 1226075"/>
                  <a:gd name="connsiteX8" fmla="*/ 1348923 w 1686440"/>
                  <a:gd name="connsiteY8" fmla="*/ 410855 h 1226075"/>
                  <a:gd name="connsiteX9" fmla="*/ 1295760 w 1686440"/>
                  <a:gd name="connsiteY9" fmla="*/ 533129 h 1226075"/>
                  <a:gd name="connsiteX10" fmla="*/ 1226648 w 1686440"/>
                  <a:gd name="connsiteY10" fmla="*/ 602241 h 1226075"/>
                  <a:gd name="connsiteX11" fmla="*/ 1162852 w 1686440"/>
                  <a:gd name="connsiteY11" fmla="*/ 565028 h 1226075"/>
                  <a:gd name="connsiteX12" fmla="*/ 1125639 w 1686440"/>
                  <a:gd name="connsiteY12" fmla="*/ 501232 h 1226075"/>
                  <a:gd name="connsiteX13" fmla="*/ 1019313 w 1686440"/>
                  <a:gd name="connsiteY13" fmla="*/ 325795 h 1226075"/>
                  <a:gd name="connsiteX14" fmla="*/ 939569 w 1686440"/>
                  <a:gd name="connsiteY14" fmla="*/ 187571 h 1226075"/>
                  <a:gd name="connsiteX15" fmla="*/ 780080 w 1686440"/>
                  <a:gd name="connsiteY15" fmla="*/ 17451 h 1226075"/>
                  <a:gd name="connsiteX16" fmla="*/ 758816 w 1686440"/>
                  <a:gd name="connsiteY16" fmla="*/ 198204 h 1226075"/>
                  <a:gd name="connsiteX17" fmla="*/ 721602 w 1686440"/>
                  <a:gd name="connsiteY17" fmla="*/ 453385 h 1226075"/>
                  <a:gd name="connsiteX18" fmla="*/ 684388 w 1686440"/>
                  <a:gd name="connsiteY18" fmla="*/ 591609 h 1226075"/>
                  <a:gd name="connsiteX19" fmla="*/ 625909 w 1686440"/>
                  <a:gd name="connsiteY19" fmla="*/ 697934 h 1226075"/>
                  <a:gd name="connsiteX20" fmla="*/ 487685 w 1686440"/>
                  <a:gd name="connsiteY20" fmla="*/ 671353 h 1226075"/>
                  <a:gd name="connsiteX21" fmla="*/ 322881 w 1686440"/>
                  <a:gd name="connsiteY21" fmla="*/ 543762 h 1226075"/>
                  <a:gd name="connsiteX22" fmla="*/ 88965 w 1686440"/>
                  <a:gd name="connsiteY22" fmla="*/ 416171 h 1226075"/>
                  <a:gd name="connsiteX23" fmla="*/ 3904 w 1686440"/>
                  <a:gd name="connsiteY23" fmla="*/ 384274 h 1226075"/>
                  <a:gd name="connsiteX24" fmla="*/ 25169 w 1686440"/>
                  <a:gd name="connsiteY24" fmla="*/ 527813 h 1226075"/>
                  <a:gd name="connsiteX25" fmla="*/ 120862 w 1686440"/>
                  <a:gd name="connsiteY25" fmla="*/ 782995 h 1226075"/>
                  <a:gd name="connsiteX26" fmla="*/ 131494 w 1686440"/>
                  <a:gd name="connsiteY26" fmla="*/ 947800 h 1226075"/>
                  <a:gd name="connsiteX27" fmla="*/ 147444 w 1686440"/>
                  <a:gd name="connsiteY27" fmla="*/ 1059441 h 1226075"/>
                  <a:gd name="connsiteX28" fmla="*/ 179341 w 1686440"/>
                  <a:gd name="connsiteY28" fmla="*/ 1176399 h 1226075"/>
                  <a:gd name="connsiteX29" fmla="*/ 189974 w 1686440"/>
                  <a:gd name="connsiteY29" fmla="*/ 1208297 h 1226075"/>
                  <a:gd name="connsiteX30" fmla="*/ 1577523 w 1686440"/>
                  <a:gd name="connsiteY30" fmla="*/ 878688 h 1226075"/>
                  <a:gd name="connsiteX0" fmla="*/ 1577523 w 1686440"/>
                  <a:gd name="connsiteY0" fmla="*/ 868784 h 1216171"/>
                  <a:gd name="connsiteX1" fmla="*/ 1582839 w 1686440"/>
                  <a:gd name="connsiteY1" fmla="*/ 810305 h 1216171"/>
                  <a:gd name="connsiteX2" fmla="*/ 1550941 w 1686440"/>
                  <a:gd name="connsiteY2" fmla="*/ 661449 h 1216171"/>
                  <a:gd name="connsiteX3" fmla="*/ 1550941 w 1686440"/>
                  <a:gd name="connsiteY3" fmla="*/ 539174 h 1216171"/>
                  <a:gd name="connsiteX4" fmla="*/ 1604104 w 1686440"/>
                  <a:gd name="connsiteY4" fmla="*/ 342472 h 1216171"/>
                  <a:gd name="connsiteX5" fmla="*/ 1646634 w 1686440"/>
                  <a:gd name="connsiteY5" fmla="*/ 220198 h 1216171"/>
                  <a:gd name="connsiteX6" fmla="*/ 1657267 w 1686440"/>
                  <a:gd name="connsiteY6" fmla="*/ 18178 h 1216171"/>
                  <a:gd name="connsiteX7" fmla="*/ 1465881 w 1686440"/>
                  <a:gd name="connsiteY7" fmla="*/ 214880 h 1216171"/>
                  <a:gd name="connsiteX8" fmla="*/ 1348923 w 1686440"/>
                  <a:gd name="connsiteY8" fmla="*/ 400951 h 1216171"/>
                  <a:gd name="connsiteX9" fmla="*/ 1295760 w 1686440"/>
                  <a:gd name="connsiteY9" fmla="*/ 523225 h 1216171"/>
                  <a:gd name="connsiteX10" fmla="*/ 1226648 w 1686440"/>
                  <a:gd name="connsiteY10" fmla="*/ 592337 h 1216171"/>
                  <a:gd name="connsiteX11" fmla="*/ 1162852 w 1686440"/>
                  <a:gd name="connsiteY11" fmla="*/ 555124 h 1216171"/>
                  <a:gd name="connsiteX12" fmla="*/ 1125639 w 1686440"/>
                  <a:gd name="connsiteY12" fmla="*/ 491328 h 1216171"/>
                  <a:gd name="connsiteX13" fmla="*/ 1019313 w 1686440"/>
                  <a:gd name="connsiteY13" fmla="*/ 315891 h 1216171"/>
                  <a:gd name="connsiteX14" fmla="*/ 939569 w 1686440"/>
                  <a:gd name="connsiteY14" fmla="*/ 177667 h 1216171"/>
                  <a:gd name="connsiteX15" fmla="*/ 780080 w 1686440"/>
                  <a:gd name="connsiteY15" fmla="*/ 7547 h 1216171"/>
                  <a:gd name="connsiteX16" fmla="*/ 721602 w 1686440"/>
                  <a:gd name="connsiteY16" fmla="*/ 443481 h 1216171"/>
                  <a:gd name="connsiteX17" fmla="*/ 684388 w 1686440"/>
                  <a:gd name="connsiteY17" fmla="*/ 581705 h 1216171"/>
                  <a:gd name="connsiteX18" fmla="*/ 625909 w 1686440"/>
                  <a:gd name="connsiteY18" fmla="*/ 688030 h 1216171"/>
                  <a:gd name="connsiteX19" fmla="*/ 487685 w 1686440"/>
                  <a:gd name="connsiteY19" fmla="*/ 661449 h 1216171"/>
                  <a:gd name="connsiteX20" fmla="*/ 322881 w 1686440"/>
                  <a:gd name="connsiteY20" fmla="*/ 533858 h 1216171"/>
                  <a:gd name="connsiteX21" fmla="*/ 88965 w 1686440"/>
                  <a:gd name="connsiteY21" fmla="*/ 406267 h 1216171"/>
                  <a:gd name="connsiteX22" fmla="*/ 3904 w 1686440"/>
                  <a:gd name="connsiteY22" fmla="*/ 374370 h 1216171"/>
                  <a:gd name="connsiteX23" fmla="*/ 25169 w 1686440"/>
                  <a:gd name="connsiteY23" fmla="*/ 517909 h 1216171"/>
                  <a:gd name="connsiteX24" fmla="*/ 120862 w 1686440"/>
                  <a:gd name="connsiteY24" fmla="*/ 773091 h 1216171"/>
                  <a:gd name="connsiteX25" fmla="*/ 131494 w 1686440"/>
                  <a:gd name="connsiteY25" fmla="*/ 937896 h 1216171"/>
                  <a:gd name="connsiteX26" fmla="*/ 147444 w 1686440"/>
                  <a:gd name="connsiteY26" fmla="*/ 1049537 h 1216171"/>
                  <a:gd name="connsiteX27" fmla="*/ 179341 w 1686440"/>
                  <a:gd name="connsiteY27" fmla="*/ 1166495 h 1216171"/>
                  <a:gd name="connsiteX28" fmla="*/ 189974 w 1686440"/>
                  <a:gd name="connsiteY28" fmla="*/ 1198393 h 1216171"/>
                  <a:gd name="connsiteX29" fmla="*/ 1577523 w 1686440"/>
                  <a:gd name="connsiteY29" fmla="*/ 868784 h 1216171"/>
                  <a:gd name="connsiteX0" fmla="*/ 1577523 w 1686440"/>
                  <a:gd name="connsiteY0" fmla="*/ 863642 h 1211029"/>
                  <a:gd name="connsiteX1" fmla="*/ 1582839 w 1686440"/>
                  <a:gd name="connsiteY1" fmla="*/ 805163 h 1211029"/>
                  <a:gd name="connsiteX2" fmla="*/ 1550941 w 1686440"/>
                  <a:gd name="connsiteY2" fmla="*/ 656307 h 1211029"/>
                  <a:gd name="connsiteX3" fmla="*/ 1550941 w 1686440"/>
                  <a:gd name="connsiteY3" fmla="*/ 534032 h 1211029"/>
                  <a:gd name="connsiteX4" fmla="*/ 1604104 w 1686440"/>
                  <a:gd name="connsiteY4" fmla="*/ 337330 h 1211029"/>
                  <a:gd name="connsiteX5" fmla="*/ 1646634 w 1686440"/>
                  <a:gd name="connsiteY5" fmla="*/ 215056 h 1211029"/>
                  <a:gd name="connsiteX6" fmla="*/ 1657267 w 1686440"/>
                  <a:gd name="connsiteY6" fmla="*/ 13036 h 1211029"/>
                  <a:gd name="connsiteX7" fmla="*/ 1465881 w 1686440"/>
                  <a:gd name="connsiteY7" fmla="*/ 209738 h 1211029"/>
                  <a:gd name="connsiteX8" fmla="*/ 1348923 w 1686440"/>
                  <a:gd name="connsiteY8" fmla="*/ 395809 h 1211029"/>
                  <a:gd name="connsiteX9" fmla="*/ 1295760 w 1686440"/>
                  <a:gd name="connsiteY9" fmla="*/ 518083 h 1211029"/>
                  <a:gd name="connsiteX10" fmla="*/ 1226648 w 1686440"/>
                  <a:gd name="connsiteY10" fmla="*/ 587195 h 1211029"/>
                  <a:gd name="connsiteX11" fmla="*/ 1162852 w 1686440"/>
                  <a:gd name="connsiteY11" fmla="*/ 549982 h 1211029"/>
                  <a:gd name="connsiteX12" fmla="*/ 1125639 w 1686440"/>
                  <a:gd name="connsiteY12" fmla="*/ 486186 h 1211029"/>
                  <a:gd name="connsiteX13" fmla="*/ 1019313 w 1686440"/>
                  <a:gd name="connsiteY13" fmla="*/ 310749 h 1211029"/>
                  <a:gd name="connsiteX14" fmla="*/ 939569 w 1686440"/>
                  <a:gd name="connsiteY14" fmla="*/ 172525 h 1211029"/>
                  <a:gd name="connsiteX15" fmla="*/ 817294 w 1686440"/>
                  <a:gd name="connsiteY15" fmla="*/ 7721 h 1211029"/>
                  <a:gd name="connsiteX16" fmla="*/ 721602 w 1686440"/>
                  <a:gd name="connsiteY16" fmla="*/ 438339 h 1211029"/>
                  <a:gd name="connsiteX17" fmla="*/ 684388 w 1686440"/>
                  <a:gd name="connsiteY17" fmla="*/ 576563 h 1211029"/>
                  <a:gd name="connsiteX18" fmla="*/ 625909 w 1686440"/>
                  <a:gd name="connsiteY18" fmla="*/ 682888 h 1211029"/>
                  <a:gd name="connsiteX19" fmla="*/ 487685 w 1686440"/>
                  <a:gd name="connsiteY19" fmla="*/ 656307 h 1211029"/>
                  <a:gd name="connsiteX20" fmla="*/ 322881 w 1686440"/>
                  <a:gd name="connsiteY20" fmla="*/ 528716 h 1211029"/>
                  <a:gd name="connsiteX21" fmla="*/ 88965 w 1686440"/>
                  <a:gd name="connsiteY21" fmla="*/ 401125 h 1211029"/>
                  <a:gd name="connsiteX22" fmla="*/ 3904 w 1686440"/>
                  <a:gd name="connsiteY22" fmla="*/ 369228 h 1211029"/>
                  <a:gd name="connsiteX23" fmla="*/ 25169 w 1686440"/>
                  <a:gd name="connsiteY23" fmla="*/ 512767 h 1211029"/>
                  <a:gd name="connsiteX24" fmla="*/ 120862 w 1686440"/>
                  <a:gd name="connsiteY24" fmla="*/ 767949 h 1211029"/>
                  <a:gd name="connsiteX25" fmla="*/ 131494 w 1686440"/>
                  <a:gd name="connsiteY25" fmla="*/ 932754 h 1211029"/>
                  <a:gd name="connsiteX26" fmla="*/ 147444 w 1686440"/>
                  <a:gd name="connsiteY26" fmla="*/ 1044395 h 1211029"/>
                  <a:gd name="connsiteX27" fmla="*/ 179341 w 1686440"/>
                  <a:gd name="connsiteY27" fmla="*/ 1161353 h 1211029"/>
                  <a:gd name="connsiteX28" fmla="*/ 189974 w 1686440"/>
                  <a:gd name="connsiteY28" fmla="*/ 1193251 h 1211029"/>
                  <a:gd name="connsiteX29" fmla="*/ 1577523 w 1686440"/>
                  <a:gd name="connsiteY29" fmla="*/ 863642 h 1211029"/>
                  <a:gd name="connsiteX0" fmla="*/ 1577523 w 1686440"/>
                  <a:gd name="connsiteY0" fmla="*/ 862200 h 1209587"/>
                  <a:gd name="connsiteX1" fmla="*/ 1582839 w 1686440"/>
                  <a:gd name="connsiteY1" fmla="*/ 803721 h 1209587"/>
                  <a:gd name="connsiteX2" fmla="*/ 1550941 w 1686440"/>
                  <a:gd name="connsiteY2" fmla="*/ 654865 h 1209587"/>
                  <a:gd name="connsiteX3" fmla="*/ 1550941 w 1686440"/>
                  <a:gd name="connsiteY3" fmla="*/ 532590 h 1209587"/>
                  <a:gd name="connsiteX4" fmla="*/ 1604104 w 1686440"/>
                  <a:gd name="connsiteY4" fmla="*/ 335888 h 1209587"/>
                  <a:gd name="connsiteX5" fmla="*/ 1646634 w 1686440"/>
                  <a:gd name="connsiteY5" fmla="*/ 213614 h 1209587"/>
                  <a:gd name="connsiteX6" fmla="*/ 1657267 w 1686440"/>
                  <a:gd name="connsiteY6" fmla="*/ 11594 h 1209587"/>
                  <a:gd name="connsiteX7" fmla="*/ 1465881 w 1686440"/>
                  <a:gd name="connsiteY7" fmla="*/ 208296 h 1209587"/>
                  <a:gd name="connsiteX8" fmla="*/ 1348923 w 1686440"/>
                  <a:gd name="connsiteY8" fmla="*/ 394367 h 1209587"/>
                  <a:gd name="connsiteX9" fmla="*/ 1295760 w 1686440"/>
                  <a:gd name="connsiteY9" fmla="*/ 516641 h 1209587"/>
                  <a:gd name="connsiteX10" fmla="*/ 1226648 w 1686440"/>
                  <a:gd name="connsiteY10" fmla="*/ 585753 h 1209587"/>
                  <a:gd name="connsiteX11" fmla="*/ 1162852 w 1686440"/>
                  <a:gd name="connsiteY11" fmla="*/ 548540 h 1209587"/>
                  <a:gd name="connsiteX12" fmla="*/ 1125639 w 1686440"/>
                  <a:gd name="connsiteY12" fmla="*/ 484744 h 1209587"/>
                  <a:gd name="connsiteX13" fmla="*/ 1019313 w 1686440"/>
                  <a:gd name="connsiteY13" fmla="*/ 309307 h 1209587"/>
                  <a:gd name="connsiteX14" fmla="*/ 939569 w 1686440"/>
                  <a:gd name="connsiteY14" fmla="*/ 171083 h 1209587"/>
                  <a:gd name="connsiteX15" fmla="*/ 817294 w 1686440"/>
                  <a:gd name="connsiteY15" fmla="*/ 6279 h 1209587"/>
                  <a:gd name="connsiteX16" fmla="*/ 721602 w 1686440"/>
                  <a:gd name="connsiteY16" fmla="*/ 436897 h 1209587"/>
                  <a:gd name="connsiteX17" fmla="*/ 684388 w 1686440"/>
                  <a:gd name="connsiteY17" fmla="*/ 575121 h 1209587"/>
                  <a:gd name="connsiteX18" fmla="*/ 625909 w 1686440"/>
                  <a:gd name="connsiteY18" fmla="*/ 681446 h 1209587"/>
                  <a:gd name="connsiteX19" fmla="*/ 487685 w 1686440"/>
                  <a:gd name="connsiteY19" fmla="*/ 654865 h 1209587"/>
                  <a:gd name="connsiteX20" fmla="*/ 322881 w 1686440"/>
                  <a:gd name="connsiteY20" fmla="*/ 527274 h 1209587"/>
                  <a:gd name="connsiteX21" fmla="*/ 88965 w 1686440"/>
                  <a:gd name="connsiteY21" fmla="*/ 399683 h 1209587"/>
                  <a:gd name="connsiteX22" fmla="*/ 3904 w 1686440"/>
                  <a:gd name="connsiteY22" fmla="*/ 367786 h 1209587"/>
                  <a:gd name="connsiteX23" fmla="*/ 25169 w 1686440"/>
                  <a:gd name="connsiteY23" fmla="*/ 511325 h 1209587"/>
                  <a:gd name="connsiteX24" fmla="*/ 120862 w 1686440"/>
                  <a:gd name="connsiteY24" fmla="*/ 766507 h 1209587"/>
                  <a:gd name="connsiteX25" fmla="*/ 131494 w 1686440"/>
                  <a:gd name="connsiteY25" fmla="*/ 931312 h 1209587"/>
                  <a:gd name="connsiteX26" fmla="*/ 147444 w 1686440"/>
                  <a:gd name="connsiteY26" fmla="*/ 1042953 h 1209587"/>
                  <a:gd name="connsiteX27" fmla="*/ 179341 w 1686440"/>
                  <a:gd name="connsiteY27" fmla="*/ 1159911 h 1209587"/>
                  <a:gd name="connsiteX28" fmla="*/ 189974 w 1686440"/>
                  <a:gd name="connsiteY28" fmla="*/ 1191809 h 1209587"/>
                  <a:gd name="connsiteX29" fmla="*/ 1577523 w 1686440"/>
                  <a:gd name="connsiteY29" fmla="*/ 862200 h 1209587"/>
                  <a:gd name="connsiteX0" fmla="*/ 1577523 w 1686440"/>
                  <a:gd name="connsiteY0" fmla="*/ 857226 h 1204613"/>
                  <a:gd name="connsiteX1" fmla="*/ 1582839 w 1686440"/>
                  <a:gd name="connsiteY1" fmla="*/ 798747 h 1204613"/>
                  <a:gd name="connsiteX2" fmla="*/ 1550941 w 1686440"/>
                  <a:gd name="connsiteY2" fmla="*/ 649891 h 1204613"/>
                  <a:gd name="connsiteX3" fmla="*/ 1550941 w 1686440"/>
                  <a:gd name="connsiteY3" fmla="*/ 527616 h 1204613"/>
                  <a:gd name="connsiteX4" fmla="*/ 1604104 w 1686440"/>
                  <a:gd name="connsiteY4" fmla="*/ 330914 h 1204613"/>
                  <a:gd name="connsiteX5" fmla="*/ 1646634 w 1686440"/>
                  <a:gd name="connsiteY5" fmla="*/ 208640 h 1204613"/>
                  <a:gd name="connsiteX6" fmla="*/ 1657267 w 1686440"/>
                  <a:gd name="connsiteY6" fmla="*/ 6620 h 1204613"/>
                  <a:gd name="connsiteX7" fmla="*/ 1465881 w 1686440"/>
                  <a:gd name="connsiteY7" fmla="*/ 203322 h 1204613"/>
                  <a:gd name="connsiteX8" fmla="*/ 1348923 w 1686440"/>
                  <a:gd name="connsiteY8" fmla="*/ 389393 h 1204613"/>
                  <a:gd name="connsiteX9" fmla="*/ 1295760 w 1686440"/>
                  <a:gd name="connsiteY9" fmla="*/ 511667 h 1204613"/>
                  <a:gd name="connsiteX10" fmla="*/ 1226648 w 1686440"/>
                  <a:gd name="connsiteY10" fmla="*/ 580779 h 1204613"/>
                  <a:gd name="connsiteX11" fmla="*/ 1162852 w 1686440"/>
                  <a:gd name="connsiteY11" fmla="*/ 543566 h 1204613"/>
                  <a:gd name="connsiteX12" fmla="*/ 1125639 w 1686440"/>
                  <a:gd name="connsiteY12" fmla="*/ 479770 h 1204613"/>
                  <a:gd name="connsiteX13" fmla="*/ 1019313 w 1686440"/>
                  <a:gd name="connsiteY13" fmla="*/ 304333 h 1204613"/>
                  <a:gd name="connsiteX14" fmla="*/ 817294 w 1686440"/>
                  <a:gd name="connsiteY14" fmla="*/ 1305 h 1204613"/>
                  <a:gd name="connsiteX15" fmla="*/ 721602 w 1686440"/>
                  <a:gd name="connsiteY15" fmla="*/ 431923 h 1204613"/>
                  <a:gd name="connsiteX16" fmla="*/ 684388 w 1686440"/>
                  <a:gd name="connsiteY16" fmla="*/ 570147 h 1204613"/>
                  <a:gd name="connsiteX17" fmla="*/ 625909 w 1686440"/>
                  <a:gd name="connsiteY17" fmla="*/ 676472 h 1204613"/>
                  <a:gd name="connsiteX18" fmla="*/ 487685 w 1686440"/>
                  <a:gd name="connsiteY18" fmla="*/ 649891 h 1204613"/>
                  <a:gd name="connsiteX19" fmla="*/ 322881 w 1686440"/>
                  <a:gd name="connsiteY19" fmla="*/ 522300 h 1204613"/>
                  <a:gd name="connsiteX20" fmla="*/ 88965 w 1686440"/>
                  <a:gd name="connsiteY20" fmla="*/ 394709 h 1204613"/>
                  <a:gd name="connsiteX21" fmla="*/ 3904 w 1686440"/>
                  <a:gd name="connsiteY21" fmla="*/ 362812 h 1204613"/>
                  <a:gd name="connsiteX22" fmla="*/ 25169 w 1686440"/>
                  <a:gd name="connsiteY22" fmla="*/ 506351 h 1204613"/>
                  <a:gd name="connsiteX23" fmla="*/ 120862 w 1686440"/>
                  <a:gd name="connsiteY23" fmla="*/ 761533 h 1204613"/>
                  <a:gd name="connsiteX24" fmla="*/ 131494 w 1686440"/>
                  <a:gd name="connsiteY24" fmla="*/ 926338 h 1204613"/>
                  <a:gd name="connsiteX25" fmla="*/ 147444 w 1686440"/>
                  <a:gd name="connsiteY25" fmla="*/ 1037979 h 1204613"/>
                  <a:gd name="connsiteX26" fmla="*/ 179341 w 1686440"/>
                  <a:gd name="connsiteY26" fmla="*/ 1154937 h 1204613"/>
                  <a:gd name="connsiteX27" fmla="*/ 189974 w 1686440"/>
                  <a:gd name="connsiteY27" fmla="*/ 1186835 h 1204613"/>
                  <a:gd name="connsiteX28" fmla="*/ 1577523 w 1686440"/>
                  <a:gd name="connsiteY28" fmla="*/ 857226 h 1204613"/>
                  <a:gd name="connsiteX0" fmla="*/ 1577523 w 1686440"/>
                  <a:gd name="connsiteY0" fmla="*/ 856058 h 1203445"/>
                  <a:gd name="connsiteX1" fmla="*/ 1582839 w 1686440"/>
                  <a:gd name="connsiteY1" fmla="*/ 797579 h 1203445"/>
                  <a:gd name="connsiteX2" fmla="*/ 1550941 w 1686440"/>
                  <a:gd name="connsiteY2" fmla="*/ 648723 h 1203445"/>
                  <a:gd name="connsiteX3" fmla="*/ 1550941 w 1686440"/>
                  <a:gd name="connsiteY3" fmla="*/ 526448 h 1203445"/>
                  <a:gd name="connsiteX4" fmla="*/ 1604104 w 1686440"/>
                  <a:gd name="connsiteY4" fmla="*/ 329746 h 1203445"/>
                  <a:gd name="connsiteX5" fmla="*/ 1646634 w 1686440"/>
                  <a:gd name="connsiteY5" fmla="*/ 207472 h 1203445"/>
                  <a:gd name="connsiteX6" fmla="*/ 1657267 w 1686440"/>
                  <a:gd name="connsiteY6" fmla="*/ 5452 h 1203445"/>
                  <a:gd name="connsiteX7" fmla="*/ 1465881 w 1686440"/>
                  <a:gd name="connsiteY7" fmla="*/ 202154 h 1203445"/>
                  <a:gd name="connsiteX8" fmla="*/ 1348923 w 1686440"/>
                  <a:gd name="connsiteY8" fmla="*/ 388225 h 1203445"/>
                  <a:gd name="connsiteX9" fmla="*/ 1295760 w 1686440"/>
                  <a:gd name="connsiteY9" fmla="*/ 510499 h 1203445"/>
                  <a:gd name="connsiteX10" fmla="*/ 1226648 w 1686440"/>
                  <a:gd name="connsiteY10" fmla="*/ 579611 h 1203445"/>
                  <a:gd name="connsiteX11" fmla="*/ 1162852 w 1686440"/>
                  <a:gd name="connsiteY11" fmla="*/ 542398 h 1203445"/>
                  <a:gd name="connsiteX12" fmla="*/ 1125639 w 1686440"/>
                  <a:gd name="connsiteY12" fmla="*/ 478602 h 1203445"/>
                  <a:gd name="connsiteX13" fmla="*/ 817294 w 1686440"/>
                  <a:gd name="connsiteY13" fmla="*/ 137 h 1203445"/>
                  <a:gd name="connsiteX14" fmla="*/ 721602 w 1686440"/>
                  <a:gd name="connsiteY14" fmla="*/ 430755 h 1203445"/>
                  <a:gd name="connsiteX15" fmla="*/ 684388 w 1686440"/>
                  <a:gd name="connsiteY15" fmla="*/ 568979 h 1203445"/>
                  <a:gd name="connsiteX16" fmla="*/ 625909 w 1686440"/>
                  <a:gd name="connsiteY16" fmla="*/ 675304 h 1203445"/>
                  <a:gd name="connsiteX17" fmla="*/ 487685 w 1686440"/>
                  <a:gd name="connsiteY17" fmla="*/ 648723 h 1203445"/>
                  <a:gd name="connsiteX18" fmla="*/ 322881 w 1686440"/>
                  <a:gd name="connsiteY18" fmla="*/ 521132 h 1203445"/>
                  <a:gd name="connsiteX19" fmla="*/ 88965 w 1686440"/>
                  <a:gd name="connsiteY19" fmla="*/ 393541 h 1203445"/>
                  <a:gd name="connsiteX20" fmla="*/ 3904 w 1686440"/>
                  <a:gd name="connsiteY20" fmla="*/ 361644 h 1203445"/>
                  <a:gd name="connsiteX21" fmla="*/ 25169 w 1686440"/>
                  <a:gd name="connsiteY21" fmla="*/ 505183 h 1203445"/>
                  <a:gd name="connsiteX22" fmla="*/ 120862 w 1686440"/>
                  <a:gd name="connsiteY22" fmla="*/ 760365 h 1203445"/>
                  <a:gd name="connsiteX23" fmla="*/ 131494 w 1686440"/>
                  <a:gd name="connsiteY23" fmla="*/ 925170 h 1203445"/>
                  <a:gd name="connsiteX24" fmla="*/ 147444 w 1686440"/>
                  <a:gd name="connsiteY24" fmla="*/ 1036811 h 1203445"/>
                  <a:gd name="connsiteX25" fmla="*/ 179341 w 1686440"/>
                  <a:gd name="connsiteY25" fmla="*/ 1153769 h 1203445"/>
                  <a:gd name="connsiteX26" fmla="*/ 189974 w 1686440"/>
                  <a:gd name="connsiteY26" fmla="*/ 1185667 h 1203445"/>
                  <a:gd name="connsiteX27" fmla="*/ 1577523 w 1686440"/>
                  <a:gd name="connsiteY27" fmla="*/ 856058 h 1203445"/>
                  <a:gd name="connsiteX0" fmla="*/ 1577523 w 1686440"/>
                  <a:gd name="connsiteY0" fmla="*/ 856332 h 1203719"/>
                  <a:gd name="connsiteX1" fmla="*/ 1582839 w 1686440"/>
                  <a:gd name="connsiteY1" fmla="*/ 797853 h 1203719"/>
                  <a:gd name="connsiteX2" fmla="*/ 1550941 w 1686440"/>
                  <a:gd name="connsiteY2" fmla="*/ 648997 h 1203719"/>
                  <a:gd name="connsiteX3" fmla="*/ 1550941 w 1686440"/>
                  <a:gd name="connsiteY3" fmla="*/ 526722 h 1203719"/>
                  <a:gd name="connsiteX4" fmla="*/ 1604104 w 1686440"/>
                  <a:gd name="connsiteY4" fmla="*/ 330020 h 1203719"/>
                  <a:gd name="connsiteX5" fmla="*/ 1646634 w 1686440"/>
                  <a:gd name="connsiteY5" fmla="*/ 207746 h 1203719"/>
                  <a:gd name="connsiteX6" fmla="*/ 1657267 w 1686440"/>
                  <a:gd name="connsiteY6" fmla="*/ 5726 h 1203719"/>
                  <a:gd name="connsiteX7" fmla="*/ 1465881 w 1686440"/>
                  <a:gd name="connsiteY7" fmla="*/ 202428 h 1203719"/>
                  <a:gd name="connsiteX8" fmla="*/ 1348923 w 1686440"/>
                  <a:gd name="connsiteY8" fmla="*/ 388499 h 1203719"/>
                  <a:gd name="connsiteX9" fmla="*/ 1295760 w 1686440"/>
                  <a:gd name="connsiteY9" fmla="*/ 510773 h 1203719"/>
                  <a:gd name="connsiteX10" fmla="*/ 1226648 w 1686440"/>
                  <a:gd name="connsiteY10" fmla="*/ 579885 h 1203719"/>
                  <a:gd name="connsiteX11" fmla="*/ 1162852 w 1686440"/>
                  <a:gd name="connsiteY11" fmla="*/ 542672 h 1203719"/>
                  <a:gd name="connsiteX12" fmla="*/ 1125639 w 1686440"/>
                  <a:gd name="connsiteY12" fmla="*/ 478876 h 1203719"/>
                  <a:gd name="connsiteX13" fmla="*/ 817294 w 1686440"/>
                  <a:gd name="connsiteY13" fmla="*/ 411 h 1203719"/>
                  <a:gd name="connsiteX14" fmla="*/ 684388 w 1686440"/>
                  <a:gd name="connsiteY14" fmla="*/ 569253 h 1203719"/>
                  <a:gd name="connsiteX15" fmla="*/ 625909 w 1686440"/>
                  <a:gd name="connsiteY15" fmla="*/ 675578 h 1203719"/>
                  <a:gd name="connsiteX16" fmla="*/ 487685 w 1686440"/>
                  <a:gd name="connsiteY16" fmla="*/ 648997 h 1203719"/>
                  <a:gd name="connsiteX17" fmla="*/ 322881 w 1686440"/>
                  <a:gd name="connsiteY17" fmla="*/ 521406 h 1203719"/>
                  <a:gd name="connsiteX18" fmla="*/ 88965 w 1686440"/>
                  <a:gd name="connsiteY18" fmla="*/ 393815 h 1203719"/>
                  <a:gd name="connsiteX19" fmla="*/ 3904 w 1686440"/>
                  <a:gd name="connsiteY19" fmla="*/ 361918 h 1203719"/>
                  <a:gd name="connsiteX20" fmla="*/ 25169 w 1686440"/>
                  <a:gd name="connsiteY20" fmla="*/ 505457 h 1203719"/>
                  <a:gd name="connsiteX21" fmla="*/ 120862 w 1686440"/>
                  <a:gd name="connsiteY21" fmla="*/ 760639 h 1203719"/>
                  <a:gd name="connsiteX22" fmla="*/ 131494 w 1686440"/>
                  <a:gd name="connsiteY22" fmla="*/ 925444 h 1203719"/>
                  <a:gd name="connsiteX23" fmla="*/ 147444 w 1686440"/>
                  <a:gd name="connsiteY23" fmla="*/ 1037085 h 1203719"/>
                  <a:gd name="connsiteX24" fmla="*/ 179341 w 1686440"/>
                  <a:gd name="connsiteY24" fmla="*/ 1154043 h 1203719"/>
                  <a:gd name="connsiteX25" fmla="*/ 189974 w 1686440"/>
                  <a:gd name="connsiteY25" fmla="*/ 1185941 h 1203719"/>
                  <a:gd name="connsiteX26" fmla="*/ 1577523 w 1686440"/>
                  <a:gd name="connsiteY26" fmla="*/ 856332 h 120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86440" h="1203719">
                    <a:moveTo>
                      <a:pt x="1577523" y="856332"/>
                    </a:moveTo>
                    <a:cubicBezTo>
                      <a:pt x="1809667" y="791651"/>
                      <a:pt x="1587269" y="832409"/>
                      <a:pt x="1582839" y="797853"/>
                    </a:cubicBezTo>
                    <a:cubicBezTo>
                      <a:pt x="1578409" y="763297"/>
                      <a:pt x="1556257" y="694185"/>
                      <a:pt x="1550941" y="648997"/>
                    </a:cubicBezTo>
                    <a:cubicBezTo>
                      <a:pt x="1545625" y="603809"/>
                      <a:pt x="1542081" y="579885"/>
                      <a:pt x="1550941" y="526722"/>
                    </a:cubicBezTo>
                    <a:cubicBezTo>
                      <a:pt x="1559801" y="473559"/>
                      <a:pt x="1588155" y="383183"/>
                      <a:pt x="1604104" y="330020"/>
                    </a:cubicBezTo>
                    <a:cubicBezTo>
                      <a:pt x="1620053" y="276857"/>
                      <a:pt x="1637774" y="261795"/>
                      <a:pt x="1646634" y="207746"/>
                    </a:cubicBezTo>
                    <a:cubicBezTo>
                      <a:pt x="1655495" y="153697"/>
                      <a:pt x="1724606" y="-14653"/>
                      <a:pt x="1657267" y="5726"/>
                    </a:cubicBezTo>
                    <a:cubicBezTo>
                      <a:pt x="1589928" y="26105"/>
                      <a:pt x="1517272" y="138633"/>
                      <a:pt x="1465881" y="202428"/>
                    </a:cubicBezTo>
                    <a:cubicBezTo>
                      <a:pt x="1414490" y="266224"/>
                      <a:pt x="1377277" y="337108"/>
                      <a:pt x="1348923" y="388499"/>
                    </a:cubicBezTo>
                    <a:cubicBezTo>
                      <a:pt x="1320569" y="439890"/>
                      <a:pt x="1316139" y="478875"/>
                      <a:pt x="1295760" y="510773"/>
                    </a:cubicBezTo>
                    <a:cubicBezTo>
                      <a:pt x="1275381" y="542671"/>
                      <a:pt x="1248799" y="574569"/>
                      <a:pt x="1226648" y="579885"/>
                    </a:cubicBezTo>
                    <a:cubicBezTo>
                      <a:pt x="1204497" y="585202"/>
                      <a:pt x="1179687" y="559507"/>
                      <a:pt x="1162852" y="542672"/>
                    </a:cubicBezTo>
                    <a:cubicBezTo>
                      <a:pt x="1146017" y="525837"/>
                      <a:pt x="1183232" y="569253"/>
                      <a:pt x="1125639" y="478876"/>
                    </a:cubicBezTo>
                    <a:cubicBezTo>
                      <a:pt x="1068046" y="388499"/>
                      <a:pt x="890836" y="-14652"/>
                      <a:pt x="817294" y="411"/>
                    </a:cubicBezTo>
                    <a:cubicBezTo>
                      <a:pt x="743752" y="15474"/>
                      <a:pt x="716285" y="456725"/>
                      <a:pt x="684388" y="569253"/>
                    </a:cubicBezTo>
                    <a:cubicBezTo>
                      <a:pt x="652491" y="681781"/>
                      <a:pt x="658693" y="662287"/>
                      <a:pt x="625909" y="675578"/>
                    </a:cubicBezTo>
                    <a:cubicBezTo>
                      <a:pt x="593125" y="688869"/>
                      <a:pt x="538190" y="674692"/>
                      <a:pt x="487685" y="648997"/>
                    </a:cubicBezTo>
                    <a:cubicBezTo>
                      <a:pt x="437180" y="623302"/>
                      <a:pt x="389334" y="563936"/>
                      <a:pt x="322881" y="521406"/>
                    </a:cubicBezTo>
                    <a:cubicBezTo>
                      <a:pt x="256428" y="478876"/>
                      <a:pt x="142128" y="420396"/>
                      <a:pt x="88965" y="393815"/>
                    </a:cubicBezTo>
                    <a:cubicBezTo>
                      <a:pt x="35802" y="367234"/>
                      <a:pt x="14537" y="343311"/>
                      <a:pt x="3904" y="361918"/>
                    </a:cubicBezTo>
                    <a:cubicBezTo>
                      <a:pt x="-6729" y="380525"/>
                      <a:pt x="5676" y="439004"/>
                      <a:pt x="25169" y="505457"/>
                    </a:cubicBezTo>
                    <a:cubicBezTo>
                      <a:pt x="44662" y="571910"/>
                      <a:pt x="103141" y="690641"/>
                      <a:pt x="120862" y="760639"/>
                    </a:cubicBezTo>
                    <a:cubicBezTo>
                      <a:pt x="138583" y="830637"/>
                      <a:pt x="127064" y="879370"/>
                      <a:pt x="131494" y="925444"/>
                    </a:cubicBezTo>
                    <a:cubicBezTo>
                      <a:pt x="135924" y="971518"/>
                      <a:pt x="139470" y="998985"/>
                      <a:pt x="147444" y="1037085"/>
                    </a:cubicBezTo>
                    <a:cubicBezTo>
                      <a:pt x="155418" y="1075185"/>
                      <a:pt x="172253" y="1129234"/>
                      <a:pt x="179341" y="1154043"/>
                    </a:cubicBezTo>
                    <a:cubicBezTo>
                      <a:pt x="186429" y="1178852"/>
                      <a:pt x="-40398" y="1231129"/>
                      <a:pt x="189974" y="1185941"/>
                    </a:cubicBezTo>
                    <a:cubicBezTo>
                      <a:pt x="420346" y="1140753"/>
                      <a:pt x="1345379" y="921013"/>
                      <a:pt x="1577523" y="856332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Forme libre : forme 3">
                <a:extLst>
                  <a:ext uri="{FF2B5EF4-FFF2-40B4-BE49-F238E27FC236}">
                    <a16:creationId xmlns:a16="http://schemas.microsoft.com/office/drawing/2014/main" id="{D56B516B-3F49-D635-5B79-CFA3F5B8A2DD}"/>
                  </a:ext>
                </a:extLst>
              </p:cNvPr>
              <p:cNvSpPr/>
              <p:nvPr/>
            </p:nvSpPr>
            <p:spPr>
              <a:xfrm>
                <a:off x="4676923" y="2561291"/>
                <a:ext cx="208591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46620137-E3BF-5ACF-714A-52D3B935CC84}"/>
                  </a:ext>
                </a:extLst>
              </p:cNvPr>
              <p:cNvSpPr/>
              <p:nvPr/>
            </p:nvSpPr>
            <p:spPr>
              <a:xfrm>
                <a:off x="4967235" y="2640459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3AF07563-1323-7341-9990-0F44D26F7FCF}"/>
                  </a:ext>
                </a:extLst>
              </p:cNvPr>
              <p:cNvSpPr/>
              <p:nvPr/>
            </p:nvSpPr>
            <p:spPr>
              <a:xfrm>
                <a:off x="5147381" y="2627808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8CCC8A1B-5C11-099A-C46F-45204817DAAA}"/>
                  </a:ext>
                </a:extLst>
              </p:cNvPr>
              <p:cNvSpPr/>
              <p:nvPr/>
            </p:nvSpPr>
            <p:spPr>
              <a:xfrm>
                <a:off x="4475208" y="2750366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20C08D8B-CB52-D825-9599-5299B2EAA28F}"/>
                  </a:ext>
                </a:extLst>
              </p:cNvPr>
              <p:cNvSpPr/>
              <p:nvPr/>
            </p:nvSpPr>
            <p:spPr>
              <a:xfrm>
                <a:off x="4213341" y="2822135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6AC2437A-C192-15C7-2270-8133497B0BBA}"/>
                  </a:ext>
                </a:extLst>
              </p:cNvPr>
              <p:cNvSpPr/>
              <p:nvPr/>
            </p:nvSpPr>
            <p:spPr>
              <a:xfrm>
                <a:off x="3964238" y="2767878"/>
                <a:ext cx="111642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BBAAB030-7511-6A36-A42A-B54F5BA39399}"/>
                  </a:ext>
                </a:extLst>
              </p:cNvPr>
              <p:cNvSpPr/>
              <p:nvPr/>
            </p:nvSpPr>
            <p:spPr>
              <a:xfrm>
                <a:off x="5284923" y="2459401"/>
                <a:ext cx="111642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3713223" y="5125430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6721248" y="3532689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6272657" y="68209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3283585" y="61228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3861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3692463" y="3921991"/>
            <a:ext cx="2346218" cy="22091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8D80F3-73C6-9641-9920-C4984D6C3267}"/>
              </a:ext>
            </a:extLst>
          </p:cNvPr>
          <p:cNvSpPr>
            <a:spLocks noChangeAspect="1"/>
          </p:cNvSpPr>
          <p:nvPr/>
        </p:nvSpPr>
        <p:spPr>
          <a:xfrm>
            <a:off x="2694335" y="2214007"/>
            <a:ext cx="2109697" cy="2007603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F1A2735-D3B3-DE40-B3E5-6A6D558D871D}"/>
              </a:ext>
            </a:extLst>
          </p:cNvPr>
          <p:cNvGrpSpPr/>
          <p:nvPr/>
        </p:nvGrpSpPr>
        <p:grpSpPr>
          <a:xfrm>
            <a:off x="172987" y="4844790"/>
            <a:ext cx="2109697" cy="2007603"/>
            <a:chOff x="4183360" y="2978132"/>
            <a:chExt cx="2109697" cy="2007603"/>
          </a:xfrm>
        </p:grpSpPr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D3EEF976-6E00-9EBB-4497-E2AD3510F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F6FCF575-A298-F75C-57CF-ACCFA047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02B16EA-7709-3E7B-CB42-808C997B5182}"/>
              </a:ext>
            </a:extLst>
          </p:cNvPr>
          <p:cNvGrpSpPr/>
          <p:nvPr/>
        </p:nvGrpSpPr>
        <p:grpSpPr>
          <a:xfrm>
            <a:off x="8760794" y="2100248"/>
            <a:ext cx="2109697" cy="2007603"/>
            <a:chOff x="5118081" y="3000648"/>
            <a:chExt cx="2109697" cy="2007603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8E410488-1ED0-C575-9454-E968934AEB80}"/>
                </a:ext>
              </a:extLst>
            </p:cNvPr>
            <p:cNvGrpSpPr/>
            <p:nvPr/>
          </p:nvGrpSpPr>
          <p:grpSpPr>
            <a:xfrm>
              <a:off x="5118081" y="3000648"/>
              <a:ext cx="2109697" cy="2007603"/>
              <a:chOff x="4215014" y="4430192"/>
              <a:chExt cx="2109697" cy="2007603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6695F9AD-A1FE-BB8E-18CC-88B37AED2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014" y="443019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A6A6A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15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3585A88-2C85-AF6D-5C62-5DC7CAC63C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170" y="5478244"/>
                <a:ext cx="479671" cy="479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DBA6C5F7-4CBF-F74B-D457-3DE4F3E87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419" y="3441096"/>
              <a:ext cx="1167722" cy="116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3342BB3-977C-008A-C6DA-9CEEA3659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572" y="3902266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" name="Forme libre : forme 144">
            <a:extLst>
              <a:ext uri="{FF2B5EF4-FFF2-40B4-BE49-F238E27FC236}">
                <a16:creationId xmlns:a16="http://schemas.microsoft.com/office/drawing/2014/main" id="{F8768DAF-029E-EDA7-55A9-614585B43103}"/>
              </a:ext>
            </a:extLst>
          </p:cNvPr>
          <p:cNvSpPr/>
          <p:nvPr/>
        </p:nvSpPr>
        <p:spPr>
          <a:xfrm rot="6780936">
            <a:off x="2384345" y="2904886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5372801E-2941-57E1-7FF2-9DB3AA50AC84}"/>
              </a:ext>
            </a:extLst>
          </p:cNvPr>
          <p:cNvGrpSpPr/>
          <p:nvPr/>
        </p:nvGrpSpPr>
        <p:grpSpPr>
          <a:xfrm>
            <a:off x="2663359" y="1980951"/>
            <a:ext cx="4258218" cy="2007603"/>
            <a:chOff x="2709501" y="2225876"/>
            <a:chExt cx="4258218" cy="2007603"/>
          </a:xfrm>
        </p:grpSpPr>
        <p:sp>
          <p:nvSpPr>
            <p:cNvPr id="147" name="Rectangle : coins arrondis 146">
              <a:extLst>
                <a:ext uri="{FF2B5EF4-FFF2-40B4-BE49-F238E27FC236}">
                  <a16:creationId xmlns:a16="http://schemas.microsoft.com/office/drawing/2014/main" id="{0CCD9B39-1FF5-2997-A293-1F38C9F5B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9501" y="2225876"/>
              <a:ext cx="4258218" cy="2007603"/>
            </a:xfrm>
            <a:prstGeom prst="roundRect">
              <a:avLst>
                <a:gd name="adj" fmla="val 8821"/>
              </a:avLst>
            </a:prstGeom>
            <a:solidFill>
              <a:srgbClr val="3C6EC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2E1EC659-A6D7-CFB6-3A5A-3A79880C1192}"/>
                </a:ext>
              </a:extLst>
            </p:cNvPr>
            <p:cNvSpPr>
              <a:spLocks noChangeAspect="1"/>
            </p:cNvSpPr>
            <p:nvPr/>
          </p:nvSpPr>
          <p:spPr>
            <a:xfrm rot="6780936">
              <a:off x="4099188" y="2542605"/>
              <a:ext cx="1332000" cy="1517944"/>
            </a:xfrm>
            <a:custGeom>
              <a:avLst/>
              <a:gdLst>
                <a:gd name="connsiteX0" fmla="*/ 633797 w 1891478"/>
                <a:gd name="connsiteY0" fmla="*/ 2045573 h 2127504"/>
                <a:gd name="connsiteX1" fmla="*/ 1887244 w 1891478"/>
                <a:gd name="connsiteY1" fmla="*/ 1172269 h 2127504"/>
                <a:gd name="connsiteX2" fmla="*/ 253653 w 1891478"/>
                <a:gd name="connsiteY2" fmla="*/ 11290 h 2127504"/>
                <a:gd name="connsiteX3" fmla="*/ 48170 w 1891478"/>
                <a:gd name="connsiteY3" fmla="*/ 1922283 h 2127504"/>
                <a:gd name="connsiteX4" fmla="*/ 695442 w 1891478"/>
                <a:gd name="connsiteY4" fmla="*/ 1983928 h 2127504"/>
                <a:gd name="connsiteX0" fmla="*/ 633797 w 1891478"/>
                <a:gd name="connsiteY0" fmla="*/ 2045573 h 2175372"/>
                <a:gd name="connsiteX1" fmla="*/ 1887244 w 1891478"/>
                <a:gd name="connsiteY1" fmla="*/ 1172269 h 2175372"/>
                <a:gd name="connsiteX2" fmla="*/ 253653 w 1891478"/>
                <a:gd name="connsiteY2" fmla="*/ 11290 h 2175372"/>
                <a:gd name="connsiteX3" fmla="*/ 48170 w 1891478"/>
                <a:gd name="connsiteY3" fmla="*/ 1922283 h 2175372"/>
                <a:gd name="connsiteX4" fmla="*/ 644071 w 1891478"/>
                <a:gd name="connsiteY4" fmla="*/ 2076396 h 2175372"/>
                <a:gd name="connsiteX0" fmla="*/ 633797 w 1891478"/>
                <a:gd name="connsiteY0" fmla="*/ 2045573 h 2564116"/>
                <a:gd name="connsiteX1" fmla="*/ 1887244 w 1891478"/>
                <a:gd name="connsiteY1" fmla="*/ 1172269 h 2564116"/>
                <a:gd name="connsiteX2" fmla="*/ 253653 w 1891478"/>
                <a:gd name="connsiteY2" fmla="*/ 11290 h 2564116"/>
                <a:gd name="connsiteX3" fmla="*/ 48170 w 1891478"/>
                <a:gd name="connsiteY3" fmla="*/ 1922283 h 2564116"/>
                <a:gd name="connsiteX4" fmla="*/ 418039 w 1891478"/>
                <a:gd name="connsiteY4" fmla="*/ 2538733 h 2564116"/>
                <a:gd name="connsiteX0" fmla="*/ 633797 w 1891478"/>
                <a:gd name="connsiteY0" fmla="*/ 2045573 h 2152361"/>
                <a:gd name="connsiteX1" fmla="*/ 1887244 w 1891478"/>
                <a:gd name="connsiteY1" fmla="*/ 1172269 h 2152361"/>
                <a:gd name="connsiteX2" fmla="*/ 253653 w 1891478"/>
                <a:gd name="connsiteY2" fmla="*/ 11290 h 2152361"/>
                <a:gd name="connsiteX3" fmla="*/ 48170 w 1891478"/>
                <a:gd name="connsiteY3" fmla="*/ 1922283 h 2152361"/>
                <a:gd name="connsiteX4" fmla="*/ 623522 w 1891478"/>
                <a:gd name="connsiteY4" fmla="*/ 2035299 h 2152361"/>
                <a:gd name="connsiteX0" fmla="*/ 633797 w 1891478"/>
                <a:gd name="connsiteY0" fmla="*/ 2045573 h 2515370"/>
                <a:gd name="connsiteX1" fmla="*/ 1887244 w 1891478"/>
                <a:gd name="connsiteY1" fmla="*/ 1172269 h 2515370"/>
                <a:gd name="connsiteX2" fmla="*/ 253653 w 1891478"/>
                <a:gd name="connsiteY2" fmla="*/ 11290 h 2515370"/>
                <a:gd name="connsiteX3" fmla="*/ 48170 w 1891478"/>
                <a:gd name="connsiteY3" fmla="*/ 1922283 h 2515370"/>
                <a:gd name="connsiteX4" fmla="*/ 335846 w 1891478"/>
                <a:gd name="connsiteY4" fmla="*/ 2487362 h 2515370"/>
                <a:gd name="connsiteX0" fmla="*/ 633797 w 1891478"/>
                <a:gd name="connsiteY0" fmla="*/ 2045573 h 2155530"/>
                <a:gd name="connsiteX1" fmla="*/ 1887244 w 1891478"/>
                <a:gd name="connsiteY1" fmla="*/ 1172269 h 2155530"/>
                <a:gd name="connsiteX2" fmla="*/ 253653 w 1891478"/>
                <a:gd name="connsiteY2" fmla="*/ 11290 h 2155530"/>
                <a:gd name="connsiteX3" fmla="*/ 48170 w 1891478"/>
                <a:gd name="connsiteY3" fmla="*/ 1922283 h 2155530"/>
                <a:gd name="connsiteX4" fmla="*/ 632709 w 1891478"/>
                <a:gd name="connsiteY4" fmla="*/ 2041274 h 2155530"/>
                <a:gd name="connsiteX0" fmla="*/ 633797 w 1891478"/>
                <a:gd name="connsiteY0" fmla="*/ 2045573 h 2155530"/>
                <a:gd name="connsiteX1" fmla="*/ 1887244 w 1891478"/>
                <a:gd name="connsiteY1" fmla="*/ 1172269 h 2155530"/>
                <a:gd name="connsiteX2" fmla="*/ 253653 w 1891478"/>
                <a:gd name="connsiteY2" fmla="*/ 11290 h 2155530"/>
                <a:gd name="connsiteX3" fmla="*/ 48170 w 1891478"/>
                <a:gd name="connsiteY3" fmla="*/ 1922283 h 2155530"/>
                <a:gd name="connsiteX4" fmla="*/ 632709 w 1891478"/>
                <a:gd name="connsiteY4" fmla="*/ 2041274 h 2155530"/>
                <a:gd name="connsiteX5" fmla="*/ 633797 w 1891478"/>
                <a:gd name="connsiteY5" fmla="*/ 2045573 h 215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1478" h="2155530">
                  <a:moveTo>
                    <a:pt x="633797" y="2045573"/>
                  </a:moveTo>
                  <a:cubicBezTo>
                    <a:pt x="1292199" y="1778444"/>
                    <a:pt x="1950601" y="1511316"/>
                    <a:pt x="1887244" y="1172269"/>
                  </a:cubicBezTo>
                  <a:cubicBezTo>
                    <a:pt x="1823887" y="833222"/>
                    <a:pt x="560165" y="-113712"/>
                    <a:pt x="253653" y="11290"/>
                  </a:cubicBezTo>
                  <a:cubicBezTo>
                    <a:pt x="-52859" y="136292"/>
                    <a:pt x="-25461" y="1593510"/>
                    <a:pt x="48170" y="1922283"/>
                  </a:cubicBezTo>
                  <a:cubicBezTo>
                    <a:pt x="121801" y="2251056"/>
                    <a:pt x="345888" y="2174838"/>
                    <a:pt x="632709" y="2041274"/>
                  </a:cubicBezTo>
                  <a:lnTo>
                    <a:pt x="633797" y="20455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19068D-E996-61CF-78E7-6F932EE590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D34D42-B607-4711-B296-803575CF2BAC}"/>
              </a:ext>
            </a:extLst>
          </p:cNvPr>
          <p:cNvSpPr>
            <a:spLocks noChangeAspect="1"/>
          </p:cNvSpPr>
          <p:nvPr/>
        </p:nvSpPr>
        <p:spPr>
          <a:xfrm>
            <a:off x="637100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CDC06F-233A-C3FC-F3EF-424A12F1294F}"/>
              </a:ext>
            </a:extLst>
          </p:cNvPr>
          <p:cNvSpPr>
            <a:spLocks noChangeAspect="1"/>
          </p:cNvSpPr>
          <p:nvPr/>
        </p:nvSpPr>
        <p:spPr>
          <a:xfrm>
            <a:off x="3655792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ED7D3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30EEB2-43ED-C097-481C-5315F529495E}"/>
              </a:ext>
            </a:extLst>
          </p:cNvPr>
          <p:cNvSpPr>
            <a:spLocks noChangeAspect="1"/>
          </p:cNvSpPr>
          <p:nvPr/>
        </p:nvSpPr>
        <p:spPr>
          <a:xfrm>
            <a:off x="6674484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92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E40DFD-5759-A22D-A4A3-FA1E36351D23}"/>
              </a:ext>
            </a:extLst>
          </p:cNvPr>
          <p:cNvSpPr>
            <a:spLocks noChangeAspect="1"/>
          </p:cNvSpPr>
          <p:nvPr/>
        </p:nvSpPr>
        <p:spPr>
          <a:xfrm>
            <a:off x="637100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3C6EC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7DA7A-3F1A-34C8-FBEB-7780397B5651}"/>
              </a:ext>
            </a:extLst>
          </p:cNvPr>
          <p:cNvSpPr>
            <a:spLocks noChangeAspect="1"/>
          </p:cNvSpPr>
          <p:nvPr/>
        </p:nvSpPr>
        <p:spPr>
          <a:xfrm>
            <a:off x="3655792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1C3CA1C-2BFE-12B6-ED07-1F447FF32438}"/>
              </a:ext>
            </a:extLst>
          </p:cNvPr>
          <p:cNvSpPr>
            <a:spLocks noChangeAspect="1"/>
          </p:cNvSpPr>
          <p:nvPr/>
        </p:nvSpPr>
        <p:spPr>
          <a:xfrm>
            <a:off x="6674484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BF719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21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16895</TotalTime>
  <Words>219</Words>
  <Application>Microsoft Office PowerPoint</Application>
  <PresentationFormat>Grand écran</PresentationFormat>
  <Paragraphs>86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64</cp:revision>
  <dcterms:created xsi:type="dcterms:W3CDTF">2022-07-20T12:26:24Z</dcterms:created>
  <dcterms:modified xsi:type="dcterms:W3CDTF">2022-12-16T16:01:54Z</dcterms:modified>
</cp:coreProperties>
</file>