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72" r:id="rId10"/>
    <p:sldId id="265" r:id="rId11"/>
    <p:sldId id="267" r:id="rId12"/>
    <p:sldId id="270" r:id="rId13"/>
    <p:sldId id="266" r:id="rId14"/>
    <p:sldId id="269" r:id="rId15"/>
    <p:sldId id="262" r:id="rId16"/>
    <p:sldId id="271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72"/>
            <p14:sldId id="265"/>
            <p14:sldId id="26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C6EC8"/>
    <a:srgbClr val="A6A6A6"/>
    <a:srgbClr val="FFD966"/>
    <a:srgbClr val="ED7D31"/>
    <a:srgbClr val="70AD47"/>
    <a:srgbClr val="000000"/>
    <a:srgbClr val="203864"/>
    <a:srgbClr val="3A6CC6"/>
    <a:srgbClr val="467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788336" y="788579"/>
            <a:ext cx="4548489" cy="3887749"/>
            <a:chOff x="788336" y="788579"/>
            <a:chExt cx="4548489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88579"/>
              <a:ext cx="4548489" cy="3887749"/>
              <a:chOff x="788336" y="788579"/>
              <a:chExt cx="4548489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36" y="78857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6118247" y="1721283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37596" y="219435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2913372" y="4188509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8E410488-1ED0-C575-9454-E968934AEB80}"/>
              </a:ext>
            </a:extLst>
          </p:cNvPr>
          <p:cNvGrpSpPr/>
          <p:nvPr/>
        </p:nvGrpSpPr>
        <p:grpSpPr>
          <a:xfrm>
            <a:off x="4215014" y="4430192"/>
            <a:ext cx="2109697" cy="2007603"/>
            <a:chOff x="4215014" y="4430192"/>
            <a:chExt cx="2109697" cy="2007603"/>
          </a:xfrm>
        </p:grpSpPr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6695F9AD-A1FE-BB8E-18CC-88B37AED2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014" y="443019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D5126FA6-C0A4-2117-0504-9CD74A371112}"/>
                </a:ext>
              </a:extLst>
            </p:cNvPr>
            <p:cNvGrpSpPr/>
            <p:nvPr/>
          </p:nvGrpSpPr>
          <p:grpSpPr>
            <a:xfrm>
              <a:off x="4526424" y="4738621"/>
              <a:ext cx="1495618" cy="1306371"/>
              <a:chOff x="4183360" y="2978132"/>
              <a:chExt cx="2109697" cy="2007603"/>
            </a:xfrm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293A59DB-630F-1AAA-6835-5148FAADEB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49" name="Image 148">
                <a:extLst>
                  <a:ext uri="{FF2B5EF4-FFF2-40B4-BE49-F238E27FC236}">
                    <a16:creationId xmlns:a16="http://schemas.microsoft.com/office/drawing/2014/main" id="{07522FF2-869E-64BD-358D-2CD383C05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15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91194A09-19B5-85C0-4A64-DE132B6BF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024" y="5893760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F7574FE-839F-3D8C-945B-72EEFE40B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11" y="5898400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63585A88-2C85-AF6D-5C62-5DC7CAC63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557" y="5893761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12795</TotalTime>
  <Words>211</Words>
  <Application>Microsoft Office PowerPoint</Application>
  <PresentationFormat>Grand écran</PresentationFormat>
  <Paragraphs>78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38</cp:revision>
  <dcterms:created xsi:type="dcterms:W3CDTF">2022-07-20T12:26:24Z</dcterms:created>
  <dcterms:modified xsi:type="dcterms:W3CDTF">2022-10-11T22:09:08Z</dcterms:modified>
</cp:coreProperties>
</file>