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0" r:id="rId5"/>
    <p:sldId id="259" r:id="rId6"/>
    <p:sldId id="261" r:id="rId7"/>
    <p:sldId id="264" r:id="rId8"/>
    <p:sldId id="268" r:id="rId9"/>
    <p:sldId id="272" r:id="rId10"/>
    <p:sldId id="265" r:id="rId11"/>
    <p:sldId id="267" r:id="rId12"/>
    <p:sldId id="270" r:id="rId13"/>
    <p:sldId id="266" r:id="rId14"/>
    <p:sldId id="269" r:id="rId15"/>
    <p:sldId id="262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0A27520-7EB5-46C3-8B51-E0A4886E5D9A}">
          <p14:sldIdLst>
            <p14:sldId id="257"/>
            <p14:sldId id="263"/>
            <p14:sldId id="258"/>
            <p14:sldId id="260"/>
            <p14:sldId id="259"/>
            <p14:sldId id="261"/>
            <p14:sldId id="264"/>
            <p14:sldId id="268"/>
            <p14:sldId id="272"/>
            <p14:sldId id="265"/>
            <p14:sldId id="267"/>
            <p14:sldId id="270"/>
          </p14:sldIdLst>
        </p14:section>
        <p14:section name="Section sans titre" id="{80697792-8575-4790-B815-928C616D5A93}">
          <p14:sldIdLst>
            <p14:sldId id="266"/>
            <p14:sldId id="269"/>
            <p14:sldId id="262"/>
            <p14:sldId id="271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3C6EC8"/>
    <a:srgbClr val="A6A6A6"/>
    <a:srgbClr val="000000"/>
    <a:srgbClr val="FFD966"/>
    <a:srgbClr val="ED7D31"/>
    <a:srgbClr val="203864"/>
    <a:srgbClr val="3A6CC6"/>
    <a:srgbClr val="4674CA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DBE3C-8A0A-9740-3F0B-F25C0A8C9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803890-08D5-855C-AFF8-4C2246548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71BE01-27A6-8809-D374-EC90220D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0A8C7E-08F3-86D5-5115-B6526C95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818F10-6440-C500-0D14-9E5F1407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55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828CF-A7FD-2EB4-1D99-69DC5F12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762D5F-181F-8541-3BB4-98B942735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3F3064-9235-7B97-A6C8-DF6E6A4F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C929CD-87AD-54DC-8A5E-83BF406C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B1D883-DE3C-0303-DE77-A604087B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81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3CBAC3-E2EA-DBE0-2E54-760EA0590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3BC4D4-D086-6754-B3DF-E283A7F61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1B4CBA-DA0C-6D09-259F-2C2315FD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FCAA5-01DF-DF0A-ADD0-7B9D314F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A59865-7502-BBE2-011E-5B8EA769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71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F335E-4994-C486-E647-4B49FFEB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4F088-9C25-F30C-73E1-54AD6138E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6375FB-7AA6-2CB4-3E13-0944825D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FC3412-74B1-35AC-E458-2761E66D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448E99-FE2A-4923-B236-27168614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31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ADF57-B751-111E-862E-1C384CBD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FCE16D-483C-EE10-C167-95F2E5AE5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D56119-9371-4155-491A-B0E78137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427D11-896D-22A7-AF10-59887105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14D0C3-7E1D-7449-BF3B-27C114EB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02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1BE0D6-35F0-2524-12E7-1A6859B0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B6BAAD-3ECE-8E4E-3A3C-5773FA5B1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957085-ECD8-3F0B-4C73-744D14FAC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E1FA15-881C-3ABE-8F0A-24980898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E0FA62-9AB7-9557-C412-AC6BC4D9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7EB5CA-9D9E-B628-5F5D-59E39957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17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D3E22-8E87-D487-8816-B5CBDEF9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04B218-362F-E9D3-B77A-8BDD80FFE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23E7B1-F2A9-C477-962B-47E599672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4E61B6-E80A-0AD1-6309-430086C15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72E6BB-049A-687A-94AB-EA1B4F34E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187092A-44D3-E3FC-AB95-BAA431C5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0BE0FCB-10FF-4C5F-B495-22CF799F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C21625A-B80E-CCAE-AE1F-65BD5E28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16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DC80A-5D2D-F999-A15C-CA4EAFEC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0128F8-673F-70BC-09DD-F054CEE5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7D033F-E679-4B55-5BE9-5C42A574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627D2D-BC00-C487-AAC5-549F6104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67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A975E9-4813-2C08-F60B-2646A131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7EDC23-5367-39AE-5265-866BD988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BB44FE-BFE7-3C7A-47F2-BB5CCE7D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35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CFE00-F8BA-6D71-536A-2D324BC3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69C35D-353E-16E8-FE0F-6803511DD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949464-EFAD-FA2F-DC98-C08DBE57F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ECD6F1-D902-8037-8201-E440ED4B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3F240D-EB63-9AAD-4938-8E23D6C3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7E4FAA-F887-A066-DB1E-8CA5E7E6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11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9F4E12-1241-F470-C90F-2838B5DE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D717C2-ADE2-E66C-62CA-F010FE71E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210141-44D1-5AF1-6C32-3DF978670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FF28AD-C088-1342-DDE3-BDD3FA74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406CA9-A0AC-EF46-5412-6429D0F6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7ECD20-5937-54B4-7F87-DC17D4C6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1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C84683-CB63-B6D9-3262-A24D2F81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7973AD-A15F-FAD3-F15D-46C25A6B5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4718C9-240F-28A8-138C-C35AE731C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08D66-CE3F-43BB-B6C2-D5B9C256EB5E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677A4D-E389-5C52-CCFB-6F7DC9E7A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C73079-B709-0D25-8008-431B6D82C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1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e 81">
            <a:extLst>
              <a:ext uri="{FF2B5EF4-FFF2-40B4-BE49-F238E27FC236}">
                <a16:creationId xmlns:a16="http://schemas.microsoft.com/office/drawing/2014/main" id="{E06E5D96-2633-9653-4A22-40FD02E6E3B8}"/>
              </a:ext>
            </a:extLst>
          </p:cNvPr>
          <p:cNvGrpSpPr/>
          <p:nvPr/>
        </p:nvGrpSpPr>
        <p:grpSpPr>
          <a:xfrm>
            <a:off x="337763" y="454255"/>
            <a:ext cx="3952832" cy="2501492"/>
            <a:chOff x="2199865" y="1644899"/>
            <a:chExt cx="3952832" cy="2501492"/>
          </a:xfrm>
        </p:grpSpPr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F767A7D5-DD41-E08F-F633-198C94F2A7AE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F3957B9D-3871-9E87-22F3-9C7C229B9888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32730400-9754-767A-1E7B-6DEADA612DA0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4ACCAC9E-E4E1-FE66-02C1-C06BBCCAD582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Forme libre : forme 67">
              <a:extLst>
                <a:ext uri="{FF2B5EF4-FFF2-40B4-BE49-F238E27FC236}">
                  <a16:creationId xmlns:a16="http://schemas.microsoft.com/office/drawing/2014/main" id="{4F879C5C-CF33-EE72-1DB0-1F7F50F1EB22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Forme libre : forme 68">
              <a:extLst>
                <a:ext uri="{FF2B5EF4-FFF2-40B4-BE49-F238E27FC236}">
                  <a16:creationId xmlns:a16="http://schemas.microsoft.com/office/drawing/2014/main" id="{EBFB2B89-3CF1-4933-170E-B12E3324A526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0" name="Forme libre : forme 69">
              <a:extLst>
                <a:ext uri="{FF2B5EF4-FFF2-40B4-BE49-F238E27FC236}">
                  <a16:creationId xmlns:a16="http://schemas.microsoft.com/office/drawing/2014/main" id="{969EB54F-3BEF-5BAE-9558-F41C0B448EF4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1" name="Forme libre : forme 70">
              <a:extLst>
                <a:ext uri="{FF2B5EF4-FFF2-40B4-BE49-F238E27FC236}">
                  <a16:creationId xmlns:a16="http://schemas.microsoft.com/office/drawing/2014/main" id="{754E4657-5AF4-3492-37E9-CBEE2086A52F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2" name="Forme libre : forme 71">
              <a:extLst>
                <a:ext uri="{FF2B5EF4-FFF2-40B4-BE49-F238E27FC236}">
                  <a16:creationId xmlns:a16="http://schemas.microsoft.com/office/drawing/2014/main" id="{ADE59065-754B-42A4-47A5-073AEB4C002A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2DB8E5E8-B97A-421B-9760-E542A1DE13B6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Forme libre : forme 73">
              <a:extLst>
                <a:ext uri="{FF2B5EF4-FFF2-40B4-BE49-F238E27FC236}">
                  <a16:creationId xmlns:a16="http://schemas.microsoft.com/office/drawing/2014/main" id="{558C0C09-A688-CC7A-2FDC-E3174FC2A239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A5A9400-4A3D-A5F6-E735-35A9724CFB39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Forme libre : forme 75">
              <a:extLst>
                <a:ext uri="{FF2B5EF4-FFF2-40B4-BE49-F238E27FC236}">
                  <a16:creationId xmlns:a16="http://schemas.microsoft.com/office/drawing/2014/main" id="{6E32EEFA-3D3E-A55B-9C31-817AC9148982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F02AEA14-272D-9C1A-023A-6998B8F85E9C}"/>
              </a:ext>
            </a:extLst>
          </p:cNvPr>
          <p:cNvGrpSpPr/>
          <p:nvPr/>
        </p:nvGrpSpPr>
        <p:grpSpPr>
          <a:xfrm>
            <a:off x="4353476" y="269198"/>
            <a:ext cx="3952832" cy="2501492"/>
            <a:chOff x="4370722" y="311145"/>
            <a:chExt cx="3952832" cy="2501492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BB40D519-01AC-91AD-DA23-AB4D244EE082}"/>
                </a:ext>
              </a:extLst>
            </p:cNvPr>
            <p:cNvSpPr/>
            <p:nvPr/>
          </p:nvSpPr>
          <p:spPr>
            <a:xfrm rot="4647290">
              <a:off x="5712372" y="512324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5" name="Forme libre : forme 84">
              <a:extLst>
                <a:ext uri="{FF2B5EF4-FFF2-40B4-BE49-F238E27FC236}">
                  <a16:creationId xmlns:a16="http://schemas.microsoft.com/office/drawing/2014/main" id="{85686859-B2CD-0F08-E123-64DD1A286340}"/>
                </a:ext>
              </a:extLst>
            </p:cNvPr>
            <p:cNvSpPr/>
            <p:nvPr/>
          </p:nvSpPr>
          <p:spPr>
            <a:xfrm rot="1815787">
              <a:off x="4696169" y="1253463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6" name="Forme libre : forme 85">
              <a:extLst>
                <a:ext uri="{FF2B5EF4-FFF2-40B4-BE49-F238E27FC236}">
                  <a16:creationId xmlns:a16="http://schemas.microsoft.com/office/drawing/2014/main" id="{F07969CA-0154-5A40-6EB2-3E2E8EB32076}"/>
                </a:ext>
              </a:extLst>
            </p:cNvPr>
            <p:cNvSpPr/>
            <p:nvPr/>
          </p:nvSpPr>
          <p:spPr>
            <a:xfrm rot="19609370" flipH="1">
              <a:off x="6651909" y="1033992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9AF6054E-8D56-AB2E-BB78-08519697F13E}"/>
                </a:ext>
              </a:extLst>
            </p:cNvPr>
            <p:cNvSpPr/>
            <p:nvPr/>
          </p:nvSpPr>
          <p:spPr>
            <a:xfrm rot="2076891">
              <a:off x="5878772" y="2290033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Forme libre : forme 87">
              <a:extLst>
                <a:ext uri="{FF2B5EF4-FFF2-40B4-BE49-F238E27FC236}">
                  <a16:creationId xmlns:a16="http://schemas.microsoft.com/office/drawing/2014/main" id="{DA5CAC4C-9565-B8EB-541A-708372EBFC73}"/>
                </a:ext>
              </a:extLst>
            </p:cNvPr>
            <p:cNvSpPr/>
            <p:nvPr/>
          </p:nvSpPr>
          <p:spPr>
            <a:xfrm rot="8732874" flipV="1">
              <a:off x="6261840" y="2174205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Forme libre : forme 88">
              <a:extLst>
                <a:ext uri="{FF2B5EF4-FFF2-40B4-BE49-F238E27FC236}">
                  <a16:creationId xmlns:a16="http://schemas.microsoft.com/office/drawing/2014/main" id="{C5D9C2C8-2A00-C64D-1C5E-F7CC7C59FBB7}"/>
                </a:ext>
              </a:extLst>
            </p:cNvPr>
            <p:cNvSpPr/>
            <p:nvPr/>
          </p:nvSpPr>
          <p:spPr>
            <a:xfrm rot="1581382">
              <a:off x="6759588" y="47174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0" name="Forme libre : forme 89">
              <a:extLst>
                <a:ext uri="{FF2B5EF4-FFF2-40B4-BE49-F238E27FC236}">
                  <a16:creationId xmlns:a16="http://schemas.microsoft.com/office/drawing/2014/main" id="{92A63EC7-F13F-CCC8-5E2F-405F1E3236F5}"/>
                </a:ext>
              </a:extLst>
            </p:cNvPr>
            <p:cNvSpPr/>
            <p:nvPr/>
          </p:nvSpPr>
          <p:spPr>
            <a:xfrm rot="6530464">
              <a:off x="7524016" y="328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1" name="Forme libre : forme 90">
              <a:extLst>
                <a:ext uri="{FF2B5EF4-FFF2-40B4-BE49-F238E27FC236}">
                  <a16:creationId xmlns:a16="http://schemas.microsoft.com/office/drawing/2014/main" id="{FF2CEC24-3038-20C9-11C9-EA6F23975113}"/>
                </a:ext>
              </a:extLst>
            </p:cNvPr>
            <p:cNvSpPr/>
            <p:nvPr/>
          </p:nvSpPr>
          <p:spPr>
            <a:xfrm rot="9294992">
              <a:off x="8099144" y="105317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2" name="Forme libre : forme 91">
              <a:extLst>
                <a:ext uri="{FF2B5EF4-FFF2-40B4-BE49-F238E27FC236}">
                  <a16:creationId xmlns:a16="http://schemas.microsoft.com/office/drawing/2014/main" id="{DF73D589-50E7-584A-8220-810AF3679C25}"/>
                </a:ext>
              </a:extLst>
            </p:cNvPr>
            <p:cNvSpPr/>
            <p:nvPr/>
          </p:nvSpPr>
          <p:spPr>
            <a:xfrm rot="9791741">
              <a:off x="5902248" y="42939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3" name="Forme libre : forme 92">
              <a:extLst>
                <a:ext uri="{FF2B5EF4-FFF2-40B4-BE49-F238E27FC236}">
                  <a16:creationId xmlns:a16="http://schemas.microsoft.com/office/drawing/2014/main" id="{A4F721B5-F51C-5377-006A-084D2D5B5507}"/>
                </a:ext>
              </a:extLst>
            </p:cNvPr>
            <p:cNvSpPr/>
            <p:nvPr/>
          </p:nvSpPr>
          <p:spPr>
            <a:xfrm rot="1674075">
              <a:off x="5538145" y="31114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4" name="Forme libre : forme 93">
              <a:extLst>
                <a:ext uri="{FF2B5EF4-FFF2-40B4-BE49-F238E27FC236}">
                  <a16:creationId xmlns:a16="http://schemas.microsoft.com/office/drawing/2014/main" id="{3B16D1C8-5189-FDB3-9BB4-3E0B4CFA9771}"/>
                </a:ext>
              </a:extLst>
            </p:cNvPr>
            <p:cNvSpPr/>
            <p:nvPr/>
          </p:nvSpPr>
          <p:spPr>
            <a:xfrm rot="3974451">
              <a:off x="4758379" y="787413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2379D964-C188-1EF6-A150-FFB34694F11D}"/>
                </a:ext>
              </a:extLst>
            </p:cNvPr>
            <p:cNvSpPr/>
            <p:nvPr/>
          </p:nvSpPr>
          <p:spPr>
            <a:xfrm rot="15345462">
              <a:off x="7372422" y="1047695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6" name="Forme libre : forme 95">
              <a:extLst>
                <a:ext uri="{FF2B5EF4-FFF2-40B4-BE49-F238E27FC236}">
                  <a16:creationId xmlns:a16="http://schemas.microsoft.com/office/drawing/2014/main" id="{C6D1EEA8-C429-038D-3BC2-4FAE47BEB91B}"/>
                </a:ext>
              </a:extLst>
            </p:cNvPr>
            <p:cNvSpPr/>
            <p:nvPr/>
          </p:nvSpPr>
          <p:spPr>
            <a:xfrm rot="16804840" flipV="1">
              <a:off x="5202026" y="1309923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70174EA8-0476-C0F6-FD14-14561BE2D24F}"/>
              </a:ext>
            </a:extLst>
          </p:cNvPr>
          <p:cNvGrpSpPr/>
          <p:nvPr/>
        </p:nvGrpSpPr>
        <p:grpSpPr>
          <a:xfrm>
            <a:off x="8320149" y="133313"/>
            <a:ext cx="3952832" cy="2501492"/>
            <a:chOff x="8186640" y="16985"/>
            <a:chExt cx="3952832" cy="2501492"/>
          </a:xfrm>
        </p:grpSpPr>
        <p:sp>
          <p:nvSpPr>
            <p:cNvPr id="99" name="Forme libre : forme 98">
              <a:extLst>
                <a:ext uri="{FF2B5EF4-FFF2-40B4-BE49-F238E27FC236}">
                  <a16:creationId xmlns:a16="http://schemas.microsoft.com/office/drawing/2014/main" id="{05660F89-DDAD-395D-9764-CEC8C837BBA1}"/>
                </a:ext>
              </a:extLst>
            </p:cNvPr>
            <p:cNvSpPr/>
            <p:nvPr/>
          </p:nvSpPr>
          <p:spPr>
            <a:xfrm rot="4647290">
              <a:off x="9528290" y="218164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Forme libre : forme 99">
              <a:extLst>
                <a:ext uri="{FF2B5EF4-FFF2-40B4-BE49-F238E27FC236}">
                  <a16:creationId xmlns:a16="http://schemas.microsoft.com/office/drawing/2014/main" id="{337DEBBC-A5ED-1F0F-B7BA-130EFA36B240}"/>
                </a:ext>
              </a:extLst>
            </p:cNvPr>
            <p:cNvSpPr/>
            <p:nvPr/>
          </p:nvSpPr>
          <p:spPr>
            <a:xfrm rot="1815787">
              <a:off x="8512087" y="959303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1" name="Forme libre : forme 100">
              <a:extLst>
                <a:ext uri="{FF2B5EF4-FFF2-40B4-BE49-F238E27FC236}">
                  <a16:creationId xmlns:a16="http://schemas.microsoft.com/office/drawing/2014/main" id="{4672A9E6-1FB7-20E3-FD7B-A36642D9E034}"/>
                </a:ext>
              </a:extLst>
            </p:cNvPr>
            <p:cNvSpPr/>
            <p:nvPr/>
          </p:nvSpPr>
          <p:spPr>
            <a:xfrm rot="19609370" flipH="1">
              <a:off x="10467827" y="739832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2" name="Forme libre : forme 101">
              <a:extLst>
                <a:ext uri="{FF2B5EF4-FFF2-40B4-BE49-F238E27FC236}">
                  <a16:creationId xmlns:a16="http://schemas.microsoft.com/office/drawing/2014/main" id="{42688F4B-A676-547E-5411-1C1755BD7FB1}"/>
                </a:ext>
              </a:extLst>
            </p:cNvPr>
            <p:cNvSpPr/>
            <p:nvPr/>
          </p:nvSpPr>
          <p:spPr>
            <a:xfrm rot="2076891">
              <a:off x="9694690" y="1995873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Forme libre : forme 102">
              <a:extLst>
                <a:ext uri="{FF2B5EF4-FFF2-40B4-BE49-F238E27FC236}">
                  <a16:creationId xmlns:a16="http://schemas.microsoft.com/office/drawing/2014/main" id="{BF237FC5-99FD-091E-526B-8AFAD319C434}"/>
                </a:ext>
              </a:extLst>
            </p:cNvPr>
            <p:cNvSpPr/>
            <p:nvPr/>
          </p:nvSpPr>
          <p:spPr>
            <a:xfrm rot="8732874" flipV="1">
              <a:off x="10077758" y="1880045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Forme libre : forme 103">
              <a:extLst>
                <a:ext uri="{FF2B5EF4-FFF2-40B4-BE49-F238E27FC236}">
                  <a16:creationId xmlns:a16="http://schemas.microsoft.com/office/drawing/2014/main" id="{F38C45F6-87D4-EB80-0432-0C62AAE75824}"/>
                </a:ext>
              </a:extLst>
            </p:cNvPr>
            <p:cNvSpPr/>
            <p:nvPr/>
          </p:nvSpPr>
          <p:spPr>
            <a:xfrm rot="1581382">
              <a:off x="10575506" y="17758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5" name="Forme libre : forme 104">
              <a:extLst>
                <a:ext uri="{FF2B5EF4-FFF2-40B4-BE49-F238E27FC236}">
                  <a16:creationId xmlns:a16="http://schemas.microsoft.com/office/drawing/2014/main" id="{0FF21019-6CCC-A433-A9B2-4080EC2F19D7}"/>
                </a:ext>
              </a:extLst>
            </p:cNvPr>
            <p:cNvSpPr/>
            <p:nvPr/>
          </p:nvSpPr>
          <p:spPr>
            <a:xfrm rot="6530464">
              <a:off x="11339934" y="3400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6" name="Forme libre : forme 105">
              <a:extLst>
                <a:ext uri="{FF2B5EF4-FFF2-40B4-BE49-F238E27FC236}">
                  <a16:creationId xmlns:a16="http://schemas.microsoft.com/office/drawing/2014/main" id="{96309188-44DD-909B-59BE-EFE4DFC6C9D8}"/>
                </a:ext>
              </a:extLst>
            </p:cNvPr>
            <p:cNvSpPr/>
            <p:nvPr/>
          </p:nvSpPr>
          <p:spPr>
            <a:xfrm rot="9294992">
              <a:off x="11915062" y="75901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7" name="Forme libre : forme 106">
              <a:extLst>
                <a:ext uri="{FF2B5EF4-FFF2-40B4-BE49-F238E27FC236}">
                  <a16:creationId xmlns:a16="http://schemas.microsoft.com/office/drawing/2014/main" id="{53EBD561-4398-ACFF-9BD9-0CF4EC40D872}"/>
                </a:ext>
              </a:extLst>
            </p:cNvPr>
            <p:cNvSpPr/>
            <p:nvPr/>
          </p:nvSpPr>
          <p:spPr>
            <a:xfrm rot="9791741">
              <a:off x="9718166" y="13523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8" name="Forme libre : forme 107">
              <a:extLst>
                <a:ext uri="{FF2B5EF4-FFF2-40B4-BE49-F238E27FC236}">
                  <a16:creationId xmlns:a16="http://schemas.microsoft.com/office/drawing/2014/main" id="{4477B60E-EFCF-B20B-78AD-18086300E5C6}"/>
                </a:ext>
              </a:extLst>
            </p:cNvPr>
            <p:cNvSpPr/>
            <p:nvPr/>
          </p:nvSpPr>
          <p:spPr>
            <a:xfrm rot="1674075">
              <a:off x="9354063" y="1698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9" name="Forme libre : forme 108">
              <a:extLst>
                <a:ext uri="{FF2B5EF4-FFF2-40B4-BE49-F238E27FC236}">
                  <a16:creationId xmlns:a16="http://schemas.microsoft.com/office/drawing/2014/main" id="{6371744A-3457-0055-C220-66A6C87366E7}"/>
                </a:ext>
              </a:extLst>
            </p:cNvPr>
            <p:cNvSpPr/>
            <p:nvPr/>
          </p:nvSpPr>
          <p:spPr>
            <a:xfrm rot="3974451">
              <a:off x="8574297" y="493253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0" name="Forme libre : forme 109">
              <a:extLst>
                <a:ext uri="{FF2B5EF4-FFF2-40B4-BE49-F238E27FC236}">
                  <a16:creationId xmlns:a16="http://schemas.microsoft.com/office/drawing/2014/main" id="{56430A00-F339-C5BE-A679-6FE813761344}"/>
                </a:ext>
              </a:extLst>
            </p:cNvPr>
            <p:cNvSpPr/>
            <p:nvPr/>
          </p:nvSpPr>
          <p:spPr>
            <a:xfrm rot="15345462">
              <a:off x="11188340" y="753535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Forme libre : forme 110">
              <a:extLst>
                <a:ext uri="{FF2B5EF4-FFF2-40B4-BE49-F238E27FC236}">
                  <a16:creationId xmlns:a16="http://schemas.microsoft.com/office/drawing/2014/main" id="{C8C1AE99-12AD-3EE5-7203-9ED45BF8FCF2}"/>
                </a:ext>
              </a:extLst>
            </p:cNvPr>
            <p:cNvSpPr/>
            <p:nvPr/>
          </p:nvSpPr>
          <p:spPr>
            <a:xfrm rot="16804840" flipV="1">
              <a:off x="9017944" y="1015763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6707EE9A-AAB8-87FF-9CD4-437954896694}"/>
              </a:ext>
            </a:extLst>
          </p:cNvPr>
          <p:cNvGrpSpPr/>
          <p:nvPr/>
        </p:nvGrpSpPr>
        <p:grpSpPr>
          <a:xfrm>
            <a:off x="73005" y="3068920"/>
            <a:ext cx="3952832" cy="2501492"/>
            <a:chOff x="2199865" y="1644899"/>
            <a:chExt cx="3952832" cy="2501492"/>
          </a:xfrm>
        </p:grpSpPr>
        <p:sp>
          <p:nvSpPr>
            <p:cNvPr id="114" name="Forme libre : forme 113">
              <a:extLst>
                <a:ext uri="{FF2B5EF4-FFF2-40B4-BE49-F238E27FC236}">
                  <a16:creationId xmlns:a16="http://schemas.microsoft.com/office/drawing/2014/main" id="{5F8AE66F-F812-0DBA-5E8B-E6CBC35E664C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5" name="Forme libre : forme 114">
              <a:extLst>
                <a:ext uri="{FF2B5EF4-FFF2-40B4-BE49-F238E27FC236}">
                  <a16:creationId xmlns:a16="http://schemas.microsoft.com/office/drawing/2014/main" id="{D5F20886-60C2-8028-75CE-67C72E4F74D8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6" name="Forme libre : forme 115">
              <a:extLst>
                <a:ext uri="{FF2B5EF4-FFF2-40B4-BE49-F238E27FC236}">
                  <a16:creationId xmlns:a16="http://schemas.microsoft.com/office/drawing/2014/main" id="{2CBC8F36-9017-99FC-E865-E7492E282C7C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7" name="Forme libre : forme 116">
              <a:extLst>
                <a:ext uri="{FF2B5EF4-FFF2-40B4-BE49-F238E27FC236}">
                  <a16:creationId xmlns:a16="http://schemas.microsoft.com/office/drawing/2014/main" id="{95153080-57D6-433C-053A-1DE1A486C28B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Forme libre : forme 117">
              <a:extLst>
                <a:ext uri="{FF2B5EF4-FFF2-40B4-BE49-F238E27FC236}">
                  <a16:creationId xmlns:a16="http://schemas.microsoft.com/office/drawing/2014/main" id="{D38FF19A-1CE2-19D9-1C5E-C732DBEEDEF6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Forme libre : forme 118">
              <a:extLst>
                <a:ext uri="{FF2B5EF4-FFF2-40B4-BE49-F238E27FC236}">
                  <a16:creationId xmlns:a16="http://schemas.microsoft.com/office/drawing/2014/main" id="{9F49815B-F29A-01D0-1D62-786A2051D5E0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0" name="Forme libre : forme 119">
              <a:extLst>
                <a:ext uri="{FF2B5EF4-FFF2-40B4-BE49-F238E27FC236}">
                  <a16:creationId xmlns:a16="http://schemas.microsoft.com/office/drawing/2014/main" id="{07072EE2-6E85-C4CC-FB96-7A0535CBABF0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1" name="Forme libre : forme 120">
              <a:extLst>
                <a:ext uri="{FF2B5EF4-FFF2-40B4-BE49-F238E27FC236}">
                  <a16:creationId xmlns:a16="http://schemas.microsoft.com/office/drawing/2014/main" id="{FCF1DDD5-48F6-86E7-968F-8001FAE1D600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2" name="Forme libre : forme 121">
              <a:extLst>
                <a:ext uri="{FF2B5EF4-FFF2-40B4-BE49-F238E27FC236}">
                  <a16:creationId xmlns:a16="http://schemas.microsoft.com/office/drawing/2014/main" id="{9369061A-9150-16C5-A4BB-251C376D6ED2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3" name="Forme libre : forme 122">
              <a:extLst>
                <a:ext uri="{FF2B5EF4-FFF2-40B4-BE49-F238E27FC236}">
                  <a16:creationId xmlns:a16="http://schemas.microsoft.com/office/drawing/2014/main" id="{F8BD825B-8AE0-C3BD-D207-05CD3FD3FD43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4" name="Forme libre : forme 123">
              <a:extLst>
                <a:ext uri="{FF2B5EF4-FFF2-40B4-BE49-F238E27FC236}">
                  <a16:creationId xmlns:a16="http://schemas.microsoft.com/office/drawing/2014/main" id="{E9548B5B-E211-B1E7-5B88-8D3F042C8D59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5" name="Forme libre : forme 124">
              <a:extLst>
                <a:ext uri="{FF2B5EF4-FFF2-40B4-BE49-F238E27FC236}">
                  <a16:creationId xmlns:a16="http://schemas.microsoft.com/office/drawing/2014/main" id="{F0C365DB-3DB0-55CE-5631-5E8776F609F7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6" name="Forme libre : forme 125">
              <a:extLst>
                <a:ext uri="{FF2B5EF4-FFF2-40B4-BE49-F238E27FC236}">
                  <a16:creationId xmlns:a16="http://schemas.microsoft.com/office/drawing/2014/main" id="{D2585917-7D59-1AA9-8CDE-8C539FC7F76E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8FD6CC3C-44C8-662E-9172-0F21F45BE1EA}"/>
              </a:ext>
            </a:extLst>
          </p:cNvPr>
          <p:cNvGrpSpPr/>
          <p:nvPr/>
        </p:nvGrpSpPr>
        <p:grpSpPr>
          <a:xfrm>
            <a:off x="4118350" y="3235865"/>
            <a:ext cx="3952832" cy="2501492"/>
            <a:chOff x="2199865" y="1644899"/>
            <a:chExt cx="3952832" cy="2501492"/>
          </a:xfrm>
        </p:grpSpPr>
        <p:sp>
          <p:nvSpPr>
            <p:cNvPr id="129" name="Forme libre : forme 128">
              <a:extLst>
                <a:ext uri="{FF2B5EF4-FFF2-40B4-BE49-F238E27FC236}">
                  <a16:creationId xmlns:a16="http://schemas.microsoft.com/office/drawing/2014/main" id="{B21E9138-76AC-9957-81F4-F563093074E0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0" name="Forme libre : forme 129">
              <a:extLst>
                <a:ext uri="{FF2B5EF4-FFF2-40B4-BE49-F238E27FC236}">
                  <a16:creationId xmlns:a16="http://schemas.microsoft.com/office/drawing/2014/main" id="{E7CD04FD-ACF2-DD04-1FCF-0CF5282411B2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Forme libre : forme 130">
              <a:extLst>
                <a:ext uri="{FF2B5EF4-FFF2-40B4-BE49-F238E27FC236}">
                  <a16:creationId xmlns:a16="http://schemas.microsoft.com/office/drawing/2014/main" id="{89FF9E8D-22D0-5F71-79D4-34A1D1608880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2" name="Forme libre : forme 131">
              <a:extLst>
                <a:ext uri="{FF2B5EF4-FFF2-40B4-BE49-F238E27FC236}">
                  <a16:creationId xmlns:a16="http://schemas.microsoft.com/office/drawing/2014/main" id="{1492A5BE-64DF-EFE6-93A3-7680F9B1716F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" name="Forme libre : forme 132">
              <a:extLst>
                <a:ext uri="{FF2B5EF4-FFF2-40B4-BE49-F238E27FC236}">
                  <a16:creationId xmlns:a16="http://schemas.microsoft.com/office/drawing/2014/main" id="{AA6DCDC9-267D-0C62-D71E-90FEF070054C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Forme libre : forme 133">
              <a:extLst>
                <a:ext uri="{FF2B5EF4-FFF2-40B4-BE49-F238E27FC236}">
                  <a16:creationId xmlns:a16="http://schemas.microsoft.com/office/drawing/2014/main" id="{7178476B-840D-7250-3408-325E4E1DC239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5" name="Forme libre : forme 134">
              <a:extLst>
                <a:ext uri="{FF2B5EF4-FFF2-40B4-BE49-F238E27FC236}">
                  <a16:creationId xmlns:a16="http://schemas.microsoft.com/office/drawing/2014/main" id="{9D3E9941-E1F2-2597-2EBF-0AE7B278AF2E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6" name="Forme libre : forme 135">
              <a:extLst>
                <a:ext uri="{FF2B5EF4-FFF2-40B4-BE49-F238E27FC236}">
                  <a16:creationId xmlns:a16="http://schemas.microsoft.com/office/drawing/2014/main" id="{EB9CEC46-3483-B594-2505-1BE39EB1D7E4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7" name="Forme libre : forme 136">
              <a:extLst>
                <a:ext uri="{FF2B5EF4-FFF2-40B4-BE49-F238E27FC236}">
                  <a16:creationId xmlns:a16="http://schemas.microsoft.com/office/drawing/2014/main" id="{3B5F3C00-75DE-03FF-C85A-E36A2FD5A8D6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8" name="Forme libre : forme 137">
              <a:extLst>
                <a:ext uri="{FF2B5EF4-FFF2-40B4-BE49-F238E27FC236}">
                  <a16:creationId xmlns:a16="http://schemas.microsoft.com/office/drawing/2014/main" id="{64EB5235-22D4-9B72-2211-AB66424EFF75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9" name="Forme libre : forme 138">
              <a:extLst>
                <a:ext uri="{FF2B5EF4-FFF2-40B4-BE49-F238E27FC236}">
                  <a16:creationId xmlns:a16="http://schemas.microsoft.com/office/drawing/2014/main" id="{61C46B85-DBE3-82DA-785B-FED019FA3580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0" name="Forme libre : forme 139">
              <a:extLst>
                <a:ext uri="{FF2B5EF4-FFF2-40B4-BE49-F238E27FC236}">
                  <a16:creationId xmlns:a16="http://schemas.microsoft.com/office/drawing/2014/main" id="{972F6B91-B0E9-161F-FAB0-ED14358067B5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1" name="Forme libre : forme 140">
              <a:extLst>
                <a:ext uri="{FF2B5EF4-FFF2-40B4-BE49-F238E27FC236}">
                  <a16:creationId xmlns:a16="http://schemas.microsoft.com/office/drawing/2014/main" id="{7D9BA78A-8176-EBF7-AC8D-3A23D781D5DF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3F05E5BB-69FC-66AB-189D-BFF63F6BB442}"/>
              </a:ext>
            </a:extLst>
          </p:cNvPr>
          <p:cNvGrpSpPr/>
          <p:nvPr/>
        </p:nvGrpSpPr>
        <p:grpSpPr>
          <a:xfrm>
            <a:off x="8160360" y="3274173"/>
            <a:ext cx="3952832" cy="2501492"/>
            <a:chOff x="2199865" y="1644899"/>
            <a:chExt cx="3952832" cy="2501492"/>
          </a:xfrm>
        </p:grpSpPr>
        <p:sp>
          <p:nvSpPr>
            <p:cNvPr id="144" name="Forme libre : forme 143">
              <a:extLst>
                <a:ext uri="{FF2B5EF4-FFF2-40B4-BE49-F238E27FC236}">
                  <a16:creationId xmlns:a16="http://schemas.microsoft.com/office/drawing/2014/main" id="{AEC60B46-F19D-8EC8-8EB8-A2AEFBB59005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BF7198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5" name="Forme libre : forme 144">
              <a:extLst>
                <a:ext uri="{FF2B5EF4-FFF2-40B4-BE49-F238E27FC236}">
                  <a16:creationId xmlns:a16="http://schemas.microsoft.com/office/drawing/2014/main" id="{D5A23CE0-9C8B-83AE-993E-581A47E57C87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6" name="Forme libre : forme 145">
              <a:extLst>
                <a:ext uri="{FF2B5EF4-FFF2-40B4-BE49-F238E27FC236}">
                  <a16:creationId xmlns:a16="http://schemas.microsoft.com/office/drawing/2014/main" id="{9A6B96F6-496B-0900-D0C5-C2A38CB31D15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7" name="Forme libre : forme 146">
              <a:extLst>
                <a:ext uri="{FF2B5EF4-FFF2-40B4-BE49-F238E27FC236}">
                  <a16:creationId xmlns:a16="http://schemas.microsoft.com/office/drawing/2014/main" id="{98C467D3-4AE8-96D3-28E9-5A831B315B9C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Forme libre : forme 147">
              <a:extLst>
                <a:ext uri="{FF2B5EF4-FFF2-40B4-BE49-F238E27FC236}">
                  <a16:creationId xmlns:a16="http://schemas.microsoft.com/office/drawing/2014/main" id="{2DA435AE-8CB9-243B-CEFB-8DB48DF398FF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" name="Forme libre : forme 148">
              <a:extLst>
                <a:ext uri="{FF2B5EF4-FFF2-40B4-BE49-F238E27FC236}">
                  <a16:creationId xmlns:a16="http://schemas.microsoft.com/office/drawing/2014/main" id="{EA37D483-7CDA-6B2D-C005-5A2F272A51AA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0" name="Forme libre : forme 149">
              <a:extLst>
                <a:ext uri="{FF2B5EF4-FFF2-40B4-BE49-F238E27FC236}">
                  <a16:creationId xmlns:a16="http://schemas.microsoft.com/office/drawing/2014/main" id="{F198BC8F-838D-73CA-9075-FC35843CC6E4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1" name="Forme libre : forme 150">
              <a:extLst>
                <a:ext uri="{FF2B5EF4-FFF2-40B4-BE49-F238E27FC236}">
                  <a16:creationId xmlns:a16="http://schemas.microsoft.com/office/drawing/2014/main" id="{881B6082-FE28-52AA-B775-B4139AC8ECA0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2" name="Forme libre : forme 151">
              <a:extLst>
                <a:ext uri="{FF2B5EF4-FFF2-40B4-BE49-F238E27FC236}">
                  <a16:creationId xmlns:a16="http://schemas.microsoft.com/office/drawing/2014/main" id="{58E9B261-F6BA-FB9D-1695-A74EABEA71B1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3" name="Forme libre : forme 152">
              <a:extLst>
                <a:ext uri="{FF2B5EF4-FFF2-40B4-BE49-F238E27FC236}">
                  <a16:creationId xmlns:a16="http://schemas.microsoft.com/office/drawing/2014/main" id="{20ED2A03-5431-544B-698A-D0861475083A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4" name="Forme libre : forme 153">
              <a:extLst>
                <a:ext uri="{FF2B5EF4-FFF2-40B4-BE49-F238E27FC236}">
                  <a16:creationId xmlns:a16="http://schemas.microsoft.com/office/drawing/2014/main" id="{6B34867D-CBAF-4951-88D5-C8A699F1F23A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5" name="Forme libre : forme 154">
              <a:extLst>
                <a:ext uri="{FF2B5EF4-FFF2-40B4-BE49-F238E27FC236}">
                  <a16:creationId xmlns:a16="http://schemas.microsoft.com/office/drawing/2014/main" id="{FBE45540-CEBB-BCE0-50C7-BCC783548912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6" name="Forme libre : forme 155">
              <a:extLst>
                <a:ext uri="{FF2B5EF4-FFF2-40B4-BE49-F238E27FC236}">
                  <a16:creationId xmlns:a16="http://schemas.microsoft.com/office/drawing/2014/main" id="{9E5D0AA3-7CA7-BFBB-D5E9-0D216F907FFE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2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>
            <a:extLst>
              <a:ext uri="{FF2B5EF4-FFF2-40B4-BE49-F238E27FC236}">
                <a16:creationId xmlns:a16="http://schemas.microsoft.com/office/drawing/2014/main" id="{42941DB7-10E0-B7BE-F68A-06AFE6E487F2}"/>
              </a:ext>
            </a:extLst>
          </p:cNvPr>
          <p:cNvGrpSpPr/>
          <p:nvPr/>
        </p:nvGrpSpPr>
        <p:grpSpPr>
          <a:xfrm>
            <a:off x="38587" y="634082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2A6AD8DB-B52D-A6BB-F896-79E717A0BE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6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4AC0864E-23FE-36FF-C1D1-84309367F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0DD43431-E0CD-7A80-948C-099CBFDE48BF}"/>
              </a:ext>
            </a:extLst>
          </p:cNvPr>
          <p:cNvGrpSpPr/>
          <p:nvPr/>
        </p:nvGrpSpPr>
        <p:grpSpPr>
          <a:xfrm>
            <a:off x="4422400" y="634082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16D8C315-19A3-FC93-82AF-34D058048B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F6B20C74-CEA8-493B-BD2C-E805E2FA76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199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3FBB87FA-DAE4-7913-4C92-9CB36670432E}"/>
              </a:ext>
            </a:extLst>
          </p:cNvPr>
          <p:cNvGrpSpPr/>
          <p:nvPr/>
        </p:nvGrpSpPr>
        <p:grpSpPr>
          <a:xfrm>
            <a:off x="287741" y="933412"/>
            <a:ext cx="4548489" cy="3887749"/>
            <a:chOff x="2352847" y="943686"/>
            <a:chExt cx="4548489" cy="38877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25B93000-9CF4-AA97-BDDB-491390C6B6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2847" y="943686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64267A3-F8C9-823E-39CC-E58F55880B57}"/>
                </a:ext>
              </a:extLst>
            </p:cNvPr>
            <p:cNvGrpSpPr>
              <a:grpSpLocks noChangeAspect="1"/>
            </p:cNvGrpSpPr>
            <p:nvPr/>
          </p:nvGrpSpPr>
          <p:grpSpPr>
            <a:xfrm rot="20505619">
              <a:off x="3204235" y="1464704"/>
              <a:ext cx="2845713" cy="2845713"/>
              <a:chOff x="2830317" y="1254718"/>
              <a:chExt cx="3265683" cy="326568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9B7D691-3B3B-306A-C91A-D39DF5ED5552}"/>
                  </a:ext>
                </a:extLst>
              </p:cNvPr>
              <p:cNvSpPr/>
              <p:nvPr/>
            </p:nvSpPr>
            <p:spPr>
              <a:xfrm>
                <a:off x="3339101" y="1325366"/>
                <a:ext cx="2291137" cy="250689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B6EDBE-36B6-5744-E8B3-59E9F580B7C0}"/>
                  </a:ext>
                </a:extLst>
              </p:cNvPr>
              <p:cNvSpPr/>
              <p:nvPr/>
            </p:nvSpPr>
            <p:spPr>
              <a:xfrm>
                <a:off x="3287730" y="1401565"/>
                <a:ext cx="184935" cy="264645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" name="Image 5">
                <a:extLst>
                  <a:ext uri="{FF2B5EF4-FFF2-40B4-BE49-F238E27FC236}">
                    <a16:creationId xmlns:a16="http://schemas.microsoft.com/office/drawing/2014/main" id="{F4B4C88F-F19B-BA43-9804-C89F5B2E95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0317" y="1254718"/>
                <a:ext cx="3265683" cy="3265683"/>
              </a:xfrm>
              <a:prstGeom prst="rect">
                <a:avLst/>
              </a:prstGeom>
            </p:spPr>
          </p:pic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20676EEE-C023-909C-027E-36657F31E30B}"/>
              </a:ext>
            </a:extLst>
          </p:cNvPr>
          <p:cNvGrpSpPr/>
          <p:nvPr/>
        </p:nvGrpSpPr>
        <p:grpSpPr>
          <a:xfrm>
            <a:off x="6017705" y="933412"/>
            <a:ext cx="4609442" cy="3887749"/>
            <a:chOff x="5279151" y="306687"/>
            <a:chExt cx="4609442" cy="3887749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6AA1E26D-D111-0CCE-4115-1AE673E86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151" y="306687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567F807A-2B7A-7743-45F4-551CD6E02EC6}"/>
                </a:ext>
              </a:extLst>
            </p:cNvPr>
            <p:cNvGrpSpPr/>
            <p:nvPr/>
          </p:nvGrpSpPr>
          <p:grpSpPr>
            <a:xfrm>
              <a:off x="6096000" y="1158532"/>
              <a:ext cx="2342508" cy="2085654"/>
              <a:chOff x="6433499" y="1207734"/>
              <a:chExt cx="2342508" cy="2085654"/>
            </a:xfrm>
          </p:grpSpPr>
          <p:sp>
            <p:nvSpPr>
              <p:cNvPr id="14" name="Parchemin : vertical 13">
                <a:extLst>
                  <a:ext uri="{FF2B5EF4-FFF2-40B4-BE49-F238E27FC236}">
                    <a16:creationId xmlns:a16="http://schemas.microsoft.com/office/drawing/2014/main" id="{B68FDA51-A9D9-0E4A-F7B7-4F27638445A9}"/>
                  </a:ext>
                </a:extLst>
              </p:cNvPr>
              <p:cNvSpPr/>
              <p:nvPr/>
            </p:nvSpPr>
            <p:spPr>
              <a:xfrm rot="10800000">
                <a:off x="6433499" y="1207734"/>
                <a:ext cx="2342508" cy="2085654"/>
              </a:xfrm>
              <a:prstGeom prst="verticalScroll">
                <a:avLst>
                  <a:gd name="adj" fmla="val 1299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93C40D66-31AB-06AF-F997-54AF4BA70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1852077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A91889CC-E53B-9D5C-4779-0E69489133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04557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72BFFAA2-42B9-4381-37CC-50E9F458E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23050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1CAA87A5-6A6A-61C6-C8AE-C7908F909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40516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2C4F3DFF-6763-03E2-83C4-25920CE90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590104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3275A812-9B00-3059-87FB-43F4E86B9B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78531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12673166-F84D-FBB6-D8B1-B208BC9F6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230" y="996594"/>
              <a:ext cx="2911363" cy="2911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1351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DF5C0A57-4F99-ED4F-263B-953AAFB1C7A6}"/>
              </a:ext>
            </a:extLst>
          </p:cNvPr>
          <p:cNvGrpSpPr/>
          <p:nvPr/>
        </p:nvGrpSpPr>
        <p:grpSpPr>
          <a:xfrm>
            <a:off x="788336" y="788579"/>
            <a:ext cx="4548489" cy="3887749"/>
            <a:chOff x="788336" y="788579"/>
            <a:chExt cx="4548489" cy="3887749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F2EEB734-84BF-53CC-EB69-917095298A14}"/>
                </a:ext>
              </a:extLst>
            </p:cNvPr>
            <p:cNvGrpSpPr/>
            <p:nvPr/>
          </p:nvGrpSpPr>
          <p:grpSpPr>
            <a:xfrm>
              <a:off x="788336" y="788579"/>
              <a:ext cx="4548489" cy="3887749"/>
              <a:chOff x="788336" y="788579"/>
              <a:chExt cx="4548489" cy="3887749"/>
            </a:xfrm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D7CCE6E2-22E8-8314-7E9E-8CF7D92FFF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8336" y="78857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Rectangle : coins arrondis 24">
                <a:extLst>
                  <a:ext uri="{FF2B5EF4-FFF2-40B4-BE49-F238E27FC236}">
                    <a16:creationId xmlns:a16="http://schemas.microsoft.com/office/drawing/2014/main" id="{02C1B6A7-5BB9-91F9-8B37-5B81ECD2BDE4}"/>
                  </a:ext>
                </a:extLst>
              </p:cNvPr>
              <p:cNvSpPr/>
              <p:nvPr/>
            </p:nvSpPr>
            <p:spPr>
              <a:xfrm rot="19690671">
                <a:off x="3854583" y="1498013"/>
                <a:ext cx="595901" cy="349321"/>
              </a:xfrm>
              <a:prstGeom prst="round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 : avec coin arrondi et coin rogné en haut 5">
                <a:extLst>
                  <a:ext uri="{FF2B5EF4-FFF2-40B4-BE49-F238E27FC236}">
                    <a16:creationId xmlns:a16="http://schemas.microsoft.com/office/drawing/2014/main" id="{937061EB-72A2-2508-3987-437185AF41BA}"/>
                  </a:ext>
                </a:extLst>
              </p:cNvPr>
              <p:cNvSpPr/>
              <p:nvPr/>
            </p:nvSpPr>
            <p:spPr>
              <a:xfrm rot="10800000">
                <a:off x="1650139" y="1978185"/>
                <a:ext cx="2872673" cy="1675051"/>
              </a:xfrm>
              <a:prstGeom prst="snipRoundRect">
                <a:avLst>
                  <a:gd name="adj1" fmla="val 24396"/>
                  <a:gd name="adj2" fmla="val 16667"/>
                </a:avLst>
              </a:prstGeom>
              <a:solidFill>
                <a:srgbClr val="203864"/>
              </a:solidFill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54F44B65-A712-F2BB-E69C-8B98EDBB7A46}"/>
                  </a:ext>
                </a:extLst>
              </p:cNvPr>
              <p:cNvSpPr/>
              <p:nvPr/>
            </p:nvSpPr>
            <p:spPr>
              <a:xfrm>
                <a:off x="1471568" y="3420677"/>
                <a:ext cx="462337" cy="441788"/>
              </a:xfrm>
              <a:prstGeom prst="ellips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FA296430-75B6-27CC-2950-8CB2CFA3D0A7}"/>
                  </a:ext>
                </a:extLst>
              </p:cNvPr>
              <p:cNvSpPr/>
              <p:nvPr/>
            </p:nvSpPr>
            <p:spPr>
              <a:xfrm>
                <a:off x="3915105" y="3420677"/>
                <a:ext cx="462337" cy="441788"/>
              </a:xfrm>
              <a:prstGeom prst="ellips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1932D87C-1DBD-C96A-1E0D-1ECB14B07179}"/>
                  </a:ext>
                </a:extLst>
              </p:cNvPr>
              <p:cNvSpPr/>
              <p:nvPr/>
            </p:nvSpPr>
            <p:spPr>
              <a:xfrm>
                <a:off x="788336" y="1721284"/>
                <a:ext cx="914400" cy="645894"/>
              </a:xfrm>
              <a:prstGeom prst="arc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DC6FA116-1ED2-E4A3-FDEF-8EAD657A33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7127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9FC44927-C5DA-72F3-0922-7895BD95D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7752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3041A6A5-B203-BD18-8FB1-8B58FC3736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6475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44FD47ED-C954-63FC-1056-926CE3B4E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5990" y="1978185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95A26D86-0F82-C754-9181-A22C90BE9569}"/>
                  </a:ext>
                </a:extLst>
              </p:cNvPr>
              <p:cNvCxnSpPr>
                <a:cxnSpLocks/>
                <a:endCxn id="9" idx="0"/>
              </p:cNvCxnSpPr>
              <p:nvPr/>
            </p:nvCxnSpPr>
            <p:spPr>
              <a:xfrm>
                <a:off x="4124663" y="2044231"/>
                <a:ext cx="21611" cy="137644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F9B10B9F-ED08-C67F-2BEC-063E3E6F2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0138" y="2214965"/>
                <a:ext cx="2872673" cy="0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8F7CF1D0-798F-D00E-2237-B812CC2357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2736" y="3137927"/>
                <a:ext cx="2872673" cy="0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BBF90EE2-20BC-D71D-99A9-4B9188FB7E03}"/>
                  </a:ext>
                </a:extLst>
              </p:cNvPr>
              <p:cNvSpPr/>
              <p:nvPr/>
            </p:nvSpPr>
            <p:spPr>
              <a:xfrm rot="17414948">
                <a:off x="3168692" y="1170740"/>
                <a:ext cx="595901" cy="349321"/>
              </a:xfrm>
              <a:prstGeom prst="round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9FBF33B-25BA-ECD3-E29E-424A3FE042F6}"/>
                </a:ext>
              </a:extLst>
            </p:cNvPr>
            <p:cNvSpPr/>
            <p:nvPr/>
          </p:nvSpPr>
          <p:spPr>
            <a:xfrm>
              <a:off x="2471714" y="1978184"/>
              <a:ext cx="1229519" cy="1372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600" b="1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€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2E678C2-52FC-231D-CA02-F065AFF50981}"/>
              </a:ext>
            </a:extLst>
          </p:cNvPr>
          <p:cNvGrpSpPr/>
          <p:nvPr/>
        </p:nvGrpSpPr>
        <p:grpSpPr>
          <a:xfrm>
            <a:off x="5827312" y="788578"/>
            <a:ext cx="4548489" cy="3887749"/>
            <a:chOff x="5827312" y="788578"/>
            <a:chExt cx="4548489" cy="3887749"/>
          </a:xfrm>
        </p:grpSpPr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AD5037D9-A34B-81CF-B372-3113C9C19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7312" y="788578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B5D4990-B780-2A0D-280D-C2162D82FEF4}"/>
                </a:ext>
              </a:extLst>
            </p:cNvPr>
            <p:cNvGrpSpPr/>
            <p:nvPr/>
          </p:nvGrpSpPr>
          <p:grpSpPr>
            <a:xfrm>
              <a:off x="6427117" y="1593569"/>
              <a:ext cx="3802288" cy="2970117"/>
              <a:chOff x="1540810" y="2352246"/>
              <a:chExt cx="3802288" cy="2970117"/>
            </a:xfrm>
          </p:grpSpPr>
          <p:grpSp>
            <p:nvGrpSpPr>
              <p:cNvPr id="4" name="Groupe 3">
                <a:extLst>
                  <a:ext uri="{FF2B5EF4-FFF2-40B4-BE49-F238E27FC236}">
                    <a16:creationId xmlns:a16="http://schemas.microsoft.com/office/drawing/2014/main" id="{9C57D5BE-32A2-58BD-119A-0ED29CF705D0}"/>
                  </a:ext>
                </a:extLst>
              </p:cNvPr>
              <p:cNvGrpSpPr/>
              <p:nvPr/>
            </p:nvGrpSpPr>
            <p:grpSpPr>
              <a:xfrm>
                <a:off x="1540810" y="2352246"/>
                <a:ext cx="3074898" cy="1899273"/>
                <a:chOff x="386177" y="4010732"/>
                <a:chExt cx="9339372" cy="2891965"/>
              </a:xfrm>
            </p:grpSpPr>
            <p:sp>
              <p:nvSpPr>
                <p:cNvPr id="31" name="Rectangle : coins arrondis 30">
                  <a:extLst>
                    <a:ext uri="{FF2B5EF4-FFF2-40B4-BE49-F238E27FC236}">
                      <a16:creationId xmlns:a16="http://schemas.microsoft.com/office/drawing/2014/main" id="{E545D766-BB32-B7F7-340A-BF61904A83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177" y="4205198"/>
                  <a:ext cx="9339372" cy="2697499"/>
                </a:xfrm>
                <a:prstGeom prst="roundRect">
                  <a:avLst>
                    <a:gd name="adj" fmla="val 8821"/>
                  </a:avLst>
                </a:prstGeom>
                <a:solidFill>
                  <a:srgbClr val="70AD47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fr-FR" sz="41300" dirty="0">
                    <a:latin typeface="Berlin Sans FB Demi" panose="020E0802020502020306" pitchFamily="34" charset="0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0CD2528-8000-EFED-30CA-FB97F6BB8C5A}"/>
                    </a:ext>
                  </a:extLst>
                </p:cNvPr>
                <p:cNvSpPr/>
                <p:nvPr/>
              </p:nvSpPr>
              <p:spPr>
                <a:xfrm>
                  <a:off x="679729" y="4010732"/>
                  <a:ext cx="8752266" cy="235154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3900" dirty="0">
                      <a:solidFill>
                        <a:schemeClr val="bg1"/>
                      </a:solidFill>
                      <a:latin typeface="Berlin Sans FB Demi" panose="020E0802020502020306" pitchFamily="34" charset="0"/>
                    </a:rPr>
                    <a:t>+</a:t>
                  </a:r>
                  <a:endParaRPr lang="fr-FR" dirty="0">
                    <a:solidFill>
                      <a:schemeClr val="bg1"/>
                    </a:solidFill>
                    <a:latin typeface="Berlin Sans FB Demi" panose="020E0802020502020306" pitchFamily="34" charset="0"/>
                  </a:endParaRPr>
                </a:p>
              </p:txBody>
            </p:sp>
          </p:grp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E8BB01E1-11F6-C970-1EA0-B6258289E32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71394" y="4068044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4" name="Rectangle : coins arrondis 23">
                  <a:extLst>
                    <a:ext uri="{FF2B5EF4-FFF2-40B4-BE49-F238E27FC236}">
                      <a16:creationId xmlns:a16="http://schemas.microsoft.com/office/drawing/2014/main" id="{94D0CE67-1897-A11C-CCD4-78321258AA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6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E8E66049-3896-B648-CF0C-EB86A5A861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04ADA211-7646-761B-ECAE-40E93344D28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17338" y="4069004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1" name="Rectangle : coins arrondis 20">
                  <a:extLst>
                    <a:ext uri="{FF2B5EF4-FFF2-40B4-BE49-F238E27FC236}">
                      <a16:creationId xmlns:a16="http://schemas.microsoft.com/office/drawing/2014/main" id="{22D4D543-C658-99FF-A53E-80A1E608F5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2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19774648-6F7E-B807-826B-4B24D4B31BB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9A5C149F-4040-F62D-7231-53447EEA5A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303255" y="4073351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" name="Rectangle : coins arrondis 17">
                  <a:extLst>
                    <a:ext uri="{FF2B5EF4-FFF2-40B4-BE49-F238E27FC236}">
                      <a16:creationId xmlns:a16="http://schemas.microsoft.com/office/drawing/2014/main" id="{E8DCDB70-4C8C-B429-46C3-034B4890A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19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DC07DB32-9DCA-A01D-8842-8F1EEB007AE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pic>
        <p:nvPicPr>
          <p:cNvPr id="37" name="Image 36">
            <a:extLst>
              <a:ext uri="{FF2B5EF4-FFF2-40B4-BE49-F238E27FC236}">
                <a16:creationId xmlns:a16="http://schemas.microsoft.com/office/drawing/2014/main" id="{9FDE6A72-3CE9-7023-F1EB-10DDCDFB77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8" t="17676" b="19985"/>
          <a:stretch/>
        </p:blipFill>
        <p:spPr>
          <a:xfrm>
            <a:off x="3133683" y="788578"/>
            <a:ext cx="4729783" cy="3982916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54458715-8224-723A-8EC0-D669915FD5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28"/>
          <a:stretch/>
        </p:blipFill>
        <p:spPr>
          <a:xfrm>
            <a:off x="6118247" y="1721283"/>
            <a:ext cx="4669941" cy="398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44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7" name="Groupe 2076">
            <a:extLst>
              <a:ext uri="{FF2B5EF4-FFF2-40B4-BE49-F238E27FC236}">
                <a16:creationId xmlns:a16="http://schemas.microsoft.com/office/drawing/2014/main" id="{769D45FE-F898-C5C1-1847-B35E74BC66E0}"/>
              </a:ext>
            </a:extLst>
          </p:cNvPr>
          <p:cNvGrpSpPr/>
          <p:nvPr/>
        </p:nvGrpSpPr>
        <p:grpSpPr>
          <a:xfrm>
            <a:off x="175532" y="515545"/>
            <a:ext cx="4548489" cy="3887749"/>
            <a:chOff x="74214" y="157787"/>
            <a:chExt cx="4548489" cy="3887749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00D14916-C609-47D0-7D57-C606A89EE5CB}"/>
                </a:ext>
              </a:extLst>
            </p:cNvPr>
            <p:cNvGrpSpPr/>
            <p:nvPr/>
          </p:nvGrpSpPr>
          <p:grpSpPr>
            <a:xfrm>
              <a:off x="74214" y="157787"/>
              <a:ext cx="4548489" cy="3887749"/>
              <a:chOff x="74214" y="157787"/>
              <a:chExt cx="4548489" cy="388774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50ABF5EE-EBD1-DBE1-7612-2B19FA8989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14" y="157787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Rectangle : carré corné 20">
                <a:extLst>
                  <a:ext uri="{FF2B5EF4-FFF2-40B4-BE49-F238E27FC236}">
                    <a16:creationId xmlns:a16="http://schemas.microsoft.com/office/drawing/2014/main" id="{013FB9FA-6479-1D2F-5D02-8EDE8B68BA29}"/>
                  </a:ext>
                </a:extLst>
              </p:cNvPr>
              <p:cNvSpPr/>
              <p:nvPr/>
            </p:nvSpPr>
            <p:spPr>
              <a:xfrm rot="10800000">
                <a:off x="1065472" y="855426"/>
                <a:ext cx="2138901" cy="2413222"/>
              </a:xfrm>
              <a:prstGeom prst="foldedCorne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93EABB27-B471-0323-6070-8637B4B310DE}"/>
                  </a:ext>
                </a:extLst>
              </p:cNvPr>
              <p:cNvCxnSpPr/>
              <p:nvPr/>
            </p:nvCxnSpPr>
            <p:spPr>
              <a:xfrm>
                <a:off x="1304014" y="1812897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B082170-3A61-9B1C-3502-FB2AA0E904D0}"/>
                  </a:ext>
                </a:extLst>
              </p:cNvPr>
              <p:cNvCxnSpPr/>
              <p:nvPr/>
            </p:nvCxnSpPr>
            <p:spPr>
              <a:xfrm>
                <a:off x="1297389" y="1957346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2802092A-05E0-9F41-F889-079BFEC72A13}"/>
                  </a:ext>
                </a:extLst>
              </p:cNvPr>
              <p:cNvCxnSpPr/>
              <p:nvPr/>
            </p:nvCxnSpPr>
            <p:spPr>
              <a:xfrm>
                <a:off x="1289434" y="209251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11E4DE20-7615-BB7C-BD5A-6FB7F1DEB197}"/>
                  </a:ext>
                </a:extLst>
              </p:cNvPr>
              <p:cNvCxnSpPr/>
              <p:nvPr/>
            </p:nvCxnSpPr>
            <p:spPr>
              <a:xfrm>
                <a:off x="1289435" y="2219740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699B676D-CF19-D465-C537-F95AA55EB425}"/>
                  </a:ext>
                </a:extLst>
              </p:cNvPr>
              <p:cNvCxnSpPr/>
              <p:nvPr/>
            </p:nvCxnSpPr>
            <p:spPr>
              <a:xfrm>
                <a:off x="1305340" y="234695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D0D912D3-8D08-0D27-A238-47C3360CA55D}"/>
                  </a:ext>
                </a:extLst>
              </p:cNvPr>
              <p:cNvCxnSpPr/>
              <p:nvPr/>
            </p:nvCxnSpPr>
            <p:spPr>
              <a:xfrm>
                <a:off x="1305340" y="2466233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A089DB2D-7235-35F8-DF89-FFD3C9D263FF}"/>
                  </a:ext>
                </a:extLst>
              </p:cNvPr>
              <p:cNvCxnSpPr/>
              <p:nvPr/>
            </p:nvCxnSpPr>
            <p:spPr>
              <a:xfrm>
                <a:off x="1289435" y="2593451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998B9B36-F62F-E568-2FC5-A83CC6B7F24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2230" y="303516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3" name="Rectangle : coins arrondis 62">
                  <a:extLst>
                    <a:ext uri="{FF2B5EF4-FFF2-40B4-BE49-F238E27FC236}">
                      <a16:creationId xmlns:a16="http://schemas.microsoft.com/office/drawing/2014/main" id="{3E304ABC-6E69-665E-2F62-39DE9CD888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4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B96892F6-38D1-40C6-AE2F-961ECE89DD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5" name="Groupe 64">
                <a:extLst>
                  <a:ext uri="{FF2B5EF4-FFF2-40B4-BE49-F238E27FC236}">
                    <a16:creationId xmlns:a16="http://schemas.microsoft.com/office/drawing/2014/main" id="{2FD09D51-A871-CB93-2093-3D26EF6F16D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38174" y="303612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6" name="Rectangle : coins arrondis 65">
                  <a:extLst>
                    <a:ext uri="{FF2B5EF4-FFF2-40B4-BE49-F238E27FC236}">
                      <a16:creationId xmlns:a16="http://schemas.microsoft.com/office/drawing/2014/main" id="{346BE596-85D6-1932-4C51-17EB624814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7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F78ADC8B-5B5F-D419-0480-36BCE6F6FF9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66FE3891-C642-9644-C5C6-12E23B6C64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4091" y="3040470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9" name="Rectangle : coins arrondis 68">
                  <a:extLst>
                    <a:ext uri="{FF2B5EF4-FFF2-40B4-BE49-F238E27FC236}">
                      <a16:creationId xmlns:a16="http://schemas.microsoft.com/office/drawing/2014/main" id="{9F9139C7-EEFA-0921-5B9E-57601E3640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70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994143FB-F6CC-EE42-3B50-27E3A8CEC85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EBC811B1-B9AD-7A1E-952A-2868AEE945C9}"/>
                </a:ext>
              </a:extLst>
            </p:cNvPr>
            <p:cNvCxnSpPr>
              <a:cxnSpLocks/>
            </p:cNvCxnSpPr>
            <p:nvPr/>
          </p:nvCxnSpPr>
          <p:spPr>
            <a:xfrm>
              <a:off x="1664067" y="1472138"/>
              <a:ext cx="87410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8B4760F-4DD6-E2D6-53F2-B500F14255EB}"/>
                </a:ext>
              </a:extLst>
            </p:cNvPr>
            <p:cNvSpPr/>
            <p:nvPr/>
          </p:nvSpPr>
          <p:spPr>
            <a:xfrm rot="1459483">
              <a:off x="2497262" y="939675"/>
              <a:ext cx="953052" cy="245980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</p:grpSp>
      <p:grpSp>
        <p:nvGrpSpPr>
          <p:cNvPr id="2076" name="Groupe 2075">
            <a:extLst>
              <a:ext uri="{FF2B5EF4-FFF2-40B4-BE49-F238E27FC236}">
                <a16:creationId xmlns:a16="http://schemas.microsoft.com/office/drawing/2014/main" id="{C1D4D372-914C-5148-5F78-4512613A360A}"/>
              </a:ext>
            </a:extLst>
          </p:cNvPr>
          <p:cNvGrpSpPr/>
          <p:nvPr/>
        </p:nvGrpSpPr>
        <p:grpSpPr>
          <a:xfrm>
            <a:off x="5295054" y="275865"/>
            <a:ext cx="4548489" cy="3887749"/>
            <a:chOff x="5295054" y="275865"/>
            <a:chExt cx="4548489" cy="3887749"/>
          </a:xfrm>
        </p:grpSpPr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EBB3E65A-295D-96F3-277D-6403F48A1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5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 : carré corné 73">
              <a:extLst>
                <a:ext uri="{FF2B5EF4-FFF2-40B4-BE49-F238E27FC236}">
                  <a16:creationId xmlns:a16="http://schemas.microsoft.com/office/drawing/2014/main" id="{CE50FA70-1A93-EAF6-B77B-A3E4C4E21523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3BC1429A-6B61-445A-1716-CB68DE9F2470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EE4E3147-E37A-8434-0674-9A9CB447C6C9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0F1298E6-302D-057C-EDFD-D2F3B17DBB15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0BB79CBB-CD51-0D51-F2C9-11DE86B2E4AA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F2BD348-CFE8-99AF-0C34-42C44307534A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982875BC-F5CA-CE22-B5D5-31B8A2FF29A6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EF35F7E-CEDE-BE62-EFAF-0EA68788D5EA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C9DD998A-F8C2-779B-8C15-E53F950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4CFD59B4-4467-7A46-2BD7-EAAFE579CA1A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15CBFE4F-62A0-90E3-DAF0-6497EE8F6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F5C239D0-DE9B-991F-8FB6-CFDE5E38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3CED6F51-5EC5-640F-8B28-19CACD969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C8C773A6-520E-9A99-97AE-7E872584A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8CF0EA20-32A3-9FE2-6441-5249D3056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00259208-F5F1-56CE-AB58-37D045538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938B1AE5-441E-2D79-9360-1F03034F0448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B5B82C2A-302A-FED3-A7B4-075903F955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CA94EFDB-0629-58BF-7AE4-DCC6B57B7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235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6" name="Groupe 2075">
            <a:extLst>
              <a:ext uri="{FF2B5EF4-FFF2-40B4-BE49-F238E27FC236}">
                <a16:creationId xmlns:a16="http://schemas.microsoft.com/office/drawing/2014/main" id="{C1D4D372-914C-5148-5F78-4512613A360A}"/>
              </a:ext>
            </a:extLst>
          </p:cNvPr>
          <p:cNvGrpSpPr/>
          <p:nvPr/>
        </p:nvGrpSpPr>
        <p:grpSpPr>
          <a:xfrm>
            <a:off x="5250441" y="78575"/>
            <a:ext cx="4548489" cy="3887749"/>
            <a:chOff x="5295054" y="275865"/>
            <a:chExt cx="4548489" cy="3887749"/>
          </a:xfrm>
        </p:grpSpPr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EBB3E65A-295D-96F3-277D-6403F48A1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5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 : carré corné 73">
              <a:extLst>
                <a:ext uri="{FF2B5EF4-FFF2-40B4-BE49-F238E27FC236}">
                  <a16:creationId xmlns:a16="http://schemas.microsoft.com/office/drawing/2014/main" id="{CE50FA70-1A93-EAF6-B77B-A3E4C4E21523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3BC1429A-6B61-445A-1716-CB68DE9F2470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EE4E3147-E37A-8434-0674-9A9CB447C6C9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0F1298E6-302D-057C-EDFD-D2F3B17DBB15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0BB79CBB-CD51-0D51-F2C9-11DE86B2E4AA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F2BD348-CFE8-99AF-0C34-42C44307534A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982875BC-F5CA-CE22-B5D5-31B8A2FF29A6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EF35F7E-CEDE-BE62-EFAF-0EA68788D5EA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C9DD998A-F8C2-779B-8C15-E53F950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4CFD59B4-4467-7A46-2BD7-EAAFE579CA1A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15CBFE4F-62A0-90E3-DAF0-6497EE8F6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F5C239D0-DE9B-991F-8FB6-CFDE5E38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3CED6F51-5EC5-640F-8B28-19CACD969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C8C773A6-520E-9A99-97AE-7E872584A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8CF0EA20-32A3-9FE2-6441-5249D3056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00259208-F5F1-56CE-AB58-37D045538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938B1AE5-441E-2D79-9360-1F03034F0448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B5B82C2A-302A-FED3-A7B4-075903F955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CA94EFDB-0629-58BF-7AE4-DCC6B57B7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8450F6C5-A799-819A-C118-AA5270FA1B3F}"/>
              </a:ext>
            </a:extLst>
          </p:cNvPr>
          <p:cNvGrpSpPr/>
          <p:nvPr/>
        </p:nvGrpSpPr>
        <p:grpSpPr>
          <a:xfrm>
            <a:off x="4211681" y="2085461"/>
            <a:ext cx="7353781" cy="2145450"/>
            <a:chOff x="459558" y="3586929"/>
            <a:chExt cx="9339372" cy="3807510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B3AA4F5D-F478-300B-DAFD-9692417B1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58" y="3586929"/>
              <a:ext cx="9339372" cy="3807510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ECEA1A2-B110-104D-4917-C3C236607B40}"/>
                </a:ext>
              </a:extLst>
            </p:cNvPr>
            <p:cNvSpPr/>
            <p:nvPr/>
          </p:nvSpPr>
          <p:spPr>
            <a:xfrm>
              <a:off x="679731" y="3808209"/>
              <a:ext cx="8752267" cy="3139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8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points</a:t>
              </a:r>
              <a:endParaRPr lang="fr-FR" sz="12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0900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0AB8101-6A74-D75C-6FEA-BB89EC1BF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2552368" y="652007"/>
            <a:ext cx="6496215" cy="542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58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0AB8101-6A74-D75C-6FEA-BB89EC1BF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335150" y="409246"/>
            <a:ext cx="1603613" cy="1338634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4097CDFC-F44A-8DCD-BCB5-BD2ECBB28D45}"/>
              </a:ext>
            </a:extLst>
          </p:cNvPr>
          <p:cNvSpPr/>
          <p:nvPr/>
        </p:nvSpPr>
        <p:spPr>
          <a:xfrm>
            <a:off x="2014917" y="409246"/>
            <a:ext cx="3385168" cy="3285365"/>
          </a:xfrm>
          <a:prstGeom prst="roundRect">
            <a:avLst>
              <a:gd name="adj" fmla="val 461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D966"/>
                </a:solidFill>
              </a:rPr>
              <a:t>Statut d’une tache :</a:t>
            </a:r>
          </a:p>
          <a:p>
            <a:endParaRPr lang="fr-FR" sz="500" b="1" dirty="0">
              <a:solidFill>
                <a:schemeClr val="bg1"/>
              </a:solidFill>
            </a:endParaRP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0 - modèle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1 - à faire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2 - à faire, réservée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3 - faite, à contrôler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4 - contrôlée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5 - annulée</a:t>
            </a:r>
          </a:p>
        </p:txBody>
      </p:sp>
    </p:spTree>
    <p:extLst>
      <p:ext uri="{BB962C8B-B14F-4D97-AF65-F5344CB8AC3E}">
        <p14:creationId xmlns:p14="http://schemas.microsoft.com/office/powerpoint/2010/main" val="2432639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02D9EAA-5DC5-BD00-E39C-07B5A4BC3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85" y="0"/>
            <a:ext cx="1076402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07B819-80AE-12E8-8F20-E17B6B3B4349}"/>
              </a:ext>
            </a:extLst>
          </p:cNvPr>
          <p:cNvSpPr/>
          <p:nvPr/>
        </p:nvSpPr>
        <p:spPr>
          <a:xfrm>
            <a:off x="713985" y="5270519"/>
            <a:ext cx="10568199" cy="142353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FF2B35E-B43B-970C-3E26-C4E1EAB97493}"/>
              </a:ext>
            </a:extLst>
          </p:cNvPr>
          <p:cNvSpPr/>
          <p:nvPr/>
        </p:nvSpPr>
        <p:spPr>
          <a:xfrm>
            <a:off x="6504112" y="5319073"/>
            <a:ext cx="4622437" cy="261985"/>
          </a:xfrm>
          <a:prstGeom prst="roundRect">
            <a:avLst/>
          </a:prstGeom>
          <a:solidFill>
            <a:srgbClr val="3C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Quand ?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C674F1F-6359-538F-A0AB-4DE57C43D262}"/>
              </a:ext>
            </a:extLst>
          </p:cNvPr>
          <p:cNvSpPr/>
          <p:nvPr/>
        </p:nvSpPr>
        <p:spPr>
          <a:xfrm>
            <a:off x="2449036" y="5319073"/>
            <a:ext cx="3733279" cy="283220"/>
          </a:xfrm>
          <a:prstGeom prst="round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Maintenant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7647A627-AA40-4E21-1A1D-FDC6B984E112}"/>
              </a:ext>
            </a:extLst>
          </p:cNvPr>
          <p:cNvSpPr/>
          <p:nvPr/>
        </p:nvSpPr>
        <p:spPr>
          <a:xfrm rot="6780936">
            <a:off x="2565276" y="5773950"/>
            <a:ext cx="1001325" cy="1090994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100376CE-3679-7F93-8F9B-2DD0D0779A30}"/>
              </a:ext>
            </a:extLst>
          </p:cNvPr>
          <p:cNvSpPr/>
          <p:nvPr/>
        </p:nvSpPr>
        <p:spPr>
          <a:xfrm rot="6780936">
            <a:off x="5004387" y="5755044"/>
            <a:ext cx="1041484" cy="1128806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BFDB442-ABBE-E5D8-783D-2BA0519B5768}"/>
              </a:ext>
            </a:extLst>
          </p:cNvPr>
          <p:cNvSpPr/>
          <p:nvPr/>
        </p:nvSpPr>
        <p:spPr>
          <a:xfrm>
            <a:off x="3826612" y="5645358"/>
            <a:ext cx="1103383" cy="1097246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dirty="0">
              <a:latin typeface="Cooper Black" panose="0208090404030B020404" pitchFamily="18" charset="0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7505D7F-279C-3176-2AD6-DA5E50459690}"/>
              </a:ext>
            </a:extLst>
          </p:cNvPr>
          <p:cNvGrpSpPr/>
          <p:nvPr/>
        </p:nvGrpSpPr>
        <p:grpSpPr>
          <a:xfrm>
            <a:off x="918047" y="5593227"/>
            <a:ext cx="1254237" cy="1100825"/>
            <a:chOff x="4183360" y="2978132"/>
            <a:chExt cx="2109697" cy="2007603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31DA6F72-A10F-D303-5C20-4D6FF356E9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360" y="2978132"/>
              <a:ext cx="2109697" cy="2007603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A35C93D9-DEAD-3BD6-E528-F49282289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258" y="3168504"/>
              <a:ext cx="1641319" cy="1641319"/>
            </a:xfrm>
            <a:prstGeom prst="rect">
              <a:avLst/>
            </a:prstGeom>
          </p:spPr>
        </p:pic>
      </p:grp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C3B4A0E9-1118-056A-6F0D-B937CDB6FB5D}"/>
              </a:ext>
            </a:extLst>
          </p:cNvPr>
          <p:cNvSpPr/>
          <p:nvPr/>
        </p:nvSpPr>
        <p:spPr>
          <a:xfrm>
            <a:off x="8893146" y="5678920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 mois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2FD6948-D304-C798-D56A-DAB1279D5AEF}"/>
              </a:ext>
            </a:extLst>
          </p:cNvPr>
          <p:cNvSpPr/>
          <p:nvPr/>
        </p:nvSpPr>
        <p:spPr>
          <a:xfrm>
            <a:off x="8965975" y="6295030"/>
            <a:ext cx="1861168" cy="422509"/>
          </a:xfrm>
          <a:prstGeom prst="roundRect">
            <a:avLst/>
          </a:prstGeom>
          <a:solidFill>
            <a:schemeClr val="bg1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0000"/>
                </a:solidFill>
                <a:latin typeface="Berlin Sans FB Demi" panose="020E0802020502020306" pitchFamily="34" charset="0"/>
              </a:rPr>
              <a:t>__/__/____</a:t>
            </a: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4591026A-FAF1-8573-E133-C22AB3F60D32}"/>
              </a:ext>
            </a:extLst>
          </p:cNvPr>
          <p:cNvSpPr/>
          <p:nvPr/>
        </p:nvSpPr>
        <p:spPr>
          <a:xfrm rot="6780936">
            <a:off x="10753596" y="5704148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AD6597F-2E48-C79E-27E8-24F3445B63A1}"/>
              </a:ext>
            </a:extLst>
          </p:cNvPr>
          <p:cNvSpPr/>
          <p:nvPr/>
        </p:nvSpPr>
        <p:spPr>
          <a:xfrm>
            <a:off x="6552661" y="5718143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Demain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E6C39C99-D5F8-BC4E-66B7-794FC04A0422}"/>
              </a:ext>
            </a:extLst>
          </p:cNvPr>
          <p:cNvSpPr/>
          <p:nvPr/>
        </p:nvSpPr>
        <p:spPr>
          <a:xfrm rot="6780936">
            <a:off x="8413111" y="5743371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352F6F8B-2A02-B3A4-27A8-84286D4F6047}"/>
              </a:ext>
            </a:extLst>
          </p:cNvPr>
          <p:cNvSpPr/>
          <p:nvPr/>
        </p:nvSpPr>
        <p:spPr>
          <a:xfrm>
            <a:off x="6590539" y="6328859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une semaine</a:t>
            </a:r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F70B8F3E-FF79-AF52-87FD-0060ABD0EAA8}"/>
              </a:ext>
            </a:extLst>
          </p:cNvPr>
          <p:cNvSpPr/>
          <p:nvPr/>
        </p:nvSpPr>
        <p:spPr>
          <a:xfrm rot="6780936">
            <a:off x="8450989" y="6354087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A4DB144A-2056-2A6A-5B18-20392A4306B1}"/>
              </a:ext>
            </a:extLst>
          </p:cNvPr>
          <p:cNvSpPr/>
          <p:nvPr/>
        </p:nvSpPr>
        <p:spPr>
          <a:xfrm rot="6780936">
            <a:off x="10813745" y="6332803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834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02D9EAA-5DC5-BD00-E39C-07B5A4BC3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85" y="0"/>
            <a:ext cx="1076402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07B819-80AE-12E8-8F20-E17B6B3B4349}"/>
              </a:ext>
            </a:extLst>
          </p:cNvPr>
          <p:cNvSpPr/>
          <p:nvPr/>
        </p:nvSpPr>
        <p:spPr>
          <a:xfrm>
            <a:off x="713985" y="5270519"/>
            <a:ext cx="10568199" cy="142353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FF2B35E-B43B-970C-3E26-C4E1EAB97493}"/>
              </a:ext>
            </a:extLst>
          </p:cNvPr>
          <p:cNvSpPr/>
          <p:nvPr/>
        </p:nvSpPr>
        <p:spPr>
          <a:xfrm>
            <a:off x="6504112" y="5319073"/>
            <a:ext cx="4622437" cy="261985"/>
          </a:xfrm>
          <a:prstGeom prst="roundRect">
            <a:avLst/>
          </a:prstGeom>
          <a:solidFill>
            <a:srgbClr val="3C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Quand ?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C674F1F-6359-538F-A0AB-4DE57C43D262}"/>
              </a:ext>
            </a:extLst>
          </p:cNvPr>
          <p:cNvSpPr/>
          <p:nvPr/>
        </p:nvSpPr>
        <p:spPr>
          <a:xfrm>
            <a:off x="2449036" y="5319073"/>
            <a:ext cx="3733279" cy="283220"/>
          </a:xfrm>
          <a:prstGeom prst="round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Maintenant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C3B4A0E9-1118-056A-6F0D-B937CDB6FB5D}"/>
              </a:ext>
            </a:extLst>
          </p:cNvPr>
          <p:cNvSpPr/>
          <p:nvPr/>
        </p:nvSpPr>
        <p:spPr>
          <a:xfrm>
            <a:off x="8893146" y="5678920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 mois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2FD6948-D304-C798-D56A-DAB1279D5AEF}"/>
              </a:ext>
            </a:extLst>
          </p:cNvPr>
          <p:cNvSpPr/>
          <p:nvPr/>
        </p:nvSpPr>
        <p:spPr>
          <a:xfrm>
            <a:off x="8965975" y="6295030"/>
            <a:ext cx="1861168" cy="422509"/>
          </a:xfrm>
          <a:prstGeom prst="roundRect">
            <a:avLst/>
          </a:prstGeom>
          <a:solidFill>
            <a:schemeClr val="bg1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0000"/>
                </a:solidFill>
                <a:latin typeface="Berlin Sans FB Demi" panose="020E0802020502020306" pitchFamily="34" charset="0"/>
              </a:rPr>
              <a:t>__/__/____</a:t>
            </a: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4591026A-FAF1-8573-E133-C22AB3F60D32}"/>
              </a:ext>
            </a:extLst>
          </p:cNvPr>
          <p:cNvSpPr/>
          <p:nvPr/>
        </p:nvSpPr>
        <p:spPr>
          <a:xfrm rot="6780936">
            <a:off x="10753596" y="5704148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AD6597F-2E48-C79E-27E8-24F3445B63A1}"/>
              </a:ext>
            </a:extLst>
          </p:cNvPr>
          <p:cNvSpPr/>
          <p:nvPr/>
        </p:nvSpPr>
        <p:spPr>
          <a:xfrm>
            <a:off x="6552661" y="5718143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Demain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E6C39C99-D5F8-BC4E-66B7-794FC04A0422}"/>
              </a:ext>
            </a:extLst>
          </p:cNvPr>
          <p:cNvSpPr/>
          <p:nvPr/>
        </p:nvSpPr>
        <p:spPr>
          <a:xfrm rot="6780936">
            <a:off x="8413111" y="5743371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352F6F8B-2A02-B3A4-27A8-84286D4F6047}"/>
              </a:ext>
            </a:extLst>
          </p:cNvPr>
          <p:cNvSpPr/>
          <p:nvPr/>
        </p:nvSpPr>
        <p:spPr>
          <a:xfrm>
            <a:off x="6590539" y="6328859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une semaine</a:t>
            </a:r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F70B8F3E-FF79-AF52-87FD-0060ABD0EAA8}"/>
              </a:ext>
            </a:extLst>
          </p:cNvPr>
          <p:cNvSpPr/>
          <p:nvPr/>
        </p:nvSpPr>
        <p:spPr>
          <a:xfrm rot="6780936">
            <a:off x="8450989" y="6354087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A4DB144A-2056-2A6A-5B18-20392A4306B1}"/>
              </a:ext>
            </a:extLst>
          </p:cNvPr>
          <p:cNvSpPr/>
          <p:nvPr/>
        </p:nvSpPr>
        <p:spPr>
          <a:xfrm rot="6780936">
            <a:off x="10813745" y="6332803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6B05A7DA-A1EE-D019-DDDB-99FC0AE22A9E}"/>
              </a:ext>
            </a:extLst>
          </p:cNvPr>
          <p:cNvSpPr/>
          <p:nvPr/>
        </p:nvSpPr>
        <p:spPr>
          <a:xfrm>
            <a:off x="2144389" y="1090825"/>
            <a:ext cx="4563908" cy="3722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>
                <a:solidFill>
                  <a:srgbClr val="A6A6A6"/>
                </a:solidFill>
                <a:latin typeface="Berlin Sans FB Demi" panose="020E0802020502020306" pitchFamily="34" charset="0"/>
              </a:rPr>
              <a:t>Nom de la Tache </a:t>
            </a:r>
            <a:r>
              <a:rPr lang="fr-FR" dirty="0"/>
              <a:t>tache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567E554-E5A4-8BD5-B662-7EAFF29F2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01" t="22084" r="57601" b="74022"/>
          <a:stretch/>
        </p:blipFill>
        <p:spPr>
          <a:xfrm>
            <a:off x="5212715" y="1511613"/>
            <a:ext cx="3164524" cy="267038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C5648DB-A20F-96B4-FB21-035BEB60C3BE}"/>
              </a:ext>
            </a:extLst>
          </p:cNvPr>
          <p:cNvSpPr/>
          <p:nvPr/>
        </p:nvSpPr>
        <p:spPr>
          <a:xfrm>
            <a:off x="9609294" y="1318533"/>
            <a:ext cx="171120" cy="17307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73A6F987-FEE0-CEBD-2FA8-41A75F0DF37D}"/>
              </a:ext>
            </a:extLst>
          </p:cNvPr>
          <p:cNvSpPr/>
          <p:nvPr/>
        </p:nvSpPr>
        <p:spPr>
          <a:xfrm rot="10800000">
            <a:off x="9602433" y="1318534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BBC601-CF6A-E27E-5827-6EBA59D3FD61}"/>
              </a:ext>
            </a:extLst>
          </p:cNvPr>
          <p:cNvSpPr/>
          <p:nvPr/>
        </p:nvSpPr>
        <p:spPr>
          <a:xfrm>
            <a:off x="811898" y="5272458"/>
            <a:ext cx="10568199" cy="142353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7D1E323-DD13-B176-CE19-E04E4AF9ED59}"/>
              </a:ext>
            </a:extLst>
          </p:cNvPr>
          <p:cNvSpPr/>
          <p:nvPr/>
        </p:nvSpPr>
        <p:spPr>
          <a:xfrm>
            <a:off x="811899" y="2405798"/>
            <a:ext cx="1550975" cy="64489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Tâche suivante :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CA0752C7-8315-4382-88BF-7317D4EB351D}"/>
              </a:ext>
            </a:extLst>
          </p:cNvPr>
          <p:cNvSpPr/>
          <p:nvPr/>
        </p:nvSpPr>
        <p:spPr>
          <a:xfrm>
            <a:off x="1619755" y="2067009"/>
            <a:ext cx="184769" cy="3387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Berlin Sans FB Demi" panose="020E0802020502020306" pitchFamily="34" charset="0"/>
            </a:endParaRP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D9E9B2AC-020A-5E91-F1F8-449EC76F071B}"/>
              </a:ext>
            </a:extLst>
          </p:cNvPr>
          <p:cNvSpPr/>
          <p:nvPr/>
        </p:nvSpPr>
        <p:spPr>
          <a:xfrm>
            <a:off x="811898" y="3075761"/>
            <a:ext cx="1550975" cy="3532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Berlin Sans FB Demi" panose="020E0802020502020306" pitchFamily="34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1ECB097-147B-B532-5348-AA8AF096457F}"/>
              </a:ext>
            </a:extLst>
          </p:cNvPr>
          <p:cNvSpPr/>
          <p:nvPr/>
        </p:nvSpPr>
        <p:spPr>
          <a:xfrm>
            <a:off x="2125326" y="3243269"/>
            <a:ext cx="171120" cy="17307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19E2B1DC-92B1-7D08-41A2-E275688F7EF0}"/>
              </a:ext>
            </a:extLst>
          </p:cNvPr>
          <p:cNvSpPr/>
          <p:nvPr/>
        </p:nvSpPr>
        <p:spPr>
          <a:xfrm rot="10800000">
            <a:off x="2144389" y="3213539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D8CD49BF-15CD-8183-7400-AFAEB5A4B65A}"/>
              </a:ext>
            </a:extLst>
          </p:cNvPr>
          <p:cNvGrpSpPr/>
          <p:nvPr/>
        </p:nvGrpSpPr>
        <p:grpSpPr>
          <a:xfrm>
            <a:off x="811898" y="3466095"/>
            <a:ext cx="1550975" cy="2145450"/>
            <a:chOff x="459558" y="3586929"/>
            <a:chExt cx="9339372" cy="3807510"/>
          </a:xfrm>
        </p:grpSpPr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2DC4851A-3C6F-6D55-ACCC-233B69D5C8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58" y="3586929"/>
              <a:ext cx="9339372" cy="3807510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46CE9A-49AA-8E2B-EAAB-7BAAF09C3F19}"/>
                </a:ext>
              </a:extLst>
            </p:cNvPr>
            <p:cNvSpPr/>
            <p:nvPr/>
          </p:nvSpPr>
          <p:spPr>
            <a:xfrm>
              <a:off x="679731" y="3808209"/>
              <a:ext cx="8752267" cy="3139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20918C88-5FFE-8FF6-049C-373DAF32DEAB}"/>
              </a:ext>
            </a:extLst>
          </p:cNvPr>
          <p:cNvSpPr/>
          <p:nvPr/>
        </p:nvSpPr>
        <p:spPr>
          <a:xfrm rot="12421627">
            <a:off x="10119295" y="5343374"/>
            <a:ext cx="1220696" cy="1308739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47725A10-7384-9FBD-FF9A-11104E9A3A27}"/>
              </a:ext>
            </a:extLst>
          </p:cNvPr>
          <p:cNvSpPr/>
          <p:nvPr/>
        </p:nvSpPr>
        <p:spPr>
          <a:xfrm>
            <a:off x="8710108" y="5487915"/>
            <a:ext cx="1361527" cy="1269064"/>
          </a:xfrm>
          <a:prstGeom prst="ellipse">
            <a:avLst/>
          </a:prstGeom>
          <a:solidFill>
            <a:srgbClr val="ED7D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dirty="0">
                <a:latin typeface="Cooper Black" panose="0208090404030B0204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6857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002CEB2-023F-DC3D-B520-B7A69B9C9D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10093631" y="79513"/>
            <a:ext cx="2000301" cy="1669774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F2F6EBCF-1DE8-E0F5-EC7E-7C6AC175C67F}"/>
              </a:ext>
            </a:extLst>
          </p:cNvPr>
          <p:cNvGrpSpPr/>
          <p:nvPr/>
        </p:nvGrpSpPr>
        <p:grpSpPr>
          <a:xfrm>
            <a:off x="98068" y="221398"/>
            <a:ext cx="4548489" cy="3887749"/>
            <a:chOff x="98068" y="163842"/>
            <a:chExt cx="4548489" cy="38877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4135D349-C58D-9E58-3CF3-0074AEB822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EFCD11FE-AF3C-70E1-8538-3B093087A2D8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D439AE5E-609C-EC35-1235-2E9182D12E36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FAEB108F-848A-D135-9577-FC1D968F25B5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4D5574E2-8009-C1FA-C1F3-244ACB2E4BF3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76694312-2E82-31AD-EDA5-1A0A21C0A999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5E53C0C6-185C-4D56-6F77-2F25869863A0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F448F203-47D7-493F-1D28-F655E2D7750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A4653449-2D65-9DFE-86CE-7DD5906629A9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ED8500A4-A1CF-50B7-B125-1E56DC9479B7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EE9945FE-94DD-398D-C970-A6D2DB9A7F2D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8877F55A-A226-4644-860B-53047788C61D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C0508086-DA47-276F-8E72-5A8305A4F16D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04C60A1B-8DF6-5F87-76EE-5ED4DB1BF25D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C07D1C5B-3231-134F-EDEE-202F1C88BD71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CD2111F5-B3A7-1339-2125-3B65D10132FD}"/>
              </a:ext>
            </a:extLst>
          </p:cNvPr>
          <p:cNvGrpSpPr/>
          <p:nvPr/>
        </p:nvGrpSpPr>
        <p:grpSpPr>
          <a:xfrm>
            <a:off x="4866859" y="314270"/>
            <a:ext cx="4675918" cy="3887749"/>
            <a:chOff x="4866859" y="314270"/>
            <a:chExt cx="4675918" cy="3887749"/>
          </a:xfrm>
        </p:grpSpPr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2499AAB0-544C-CA19-0174-6B2ED4EB0634}"/>
                </a:ext>
              </a:extLst>
            </p:cNvPr>
            <p:cNvGrpSpPr/>
            <p:nvPr/>
          </p:nvGrpSpPr>
          <p:grpSpPr>
            <a:xfrm>
              <a:off x="4866859" y="314270"/>
              <a:ext cx="4608775" cy="3887749"/>
              <a:chOff x="4866859" y="314270"/>
              <a:chExt cx="4608775" cy="3887749"/>
            </a:xfrm>
          </p:grpSpPr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63A50E63-6293-4AEE-F6CC-ED58DE7DEC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27145" y="314270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0FFF7D8D-3D28-E9DF-D996-78732A5DB42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0742314">
                <a:off x="4866859" y="818094"/>
                <a:ext cx="2520675" cy="1595172"/>
                <a:chOff x="2199865" y="1644899"/>
                <a:chExt cx="3952832" cy="2501492"/>
              </a:xfrm>
            </p:grpSpPr>
            <p:sp>
              <p:nvSpPr>
                <p:cNvPr id="22" name="Forme libre : forme 21">
                  <a:extLst>
                    <a:ext uri="{FF2B5EF4-FFF2-40B4-BE49-F238E27FC236}">
                      <a16:creationId xmlns:a16="http://schemas.microsoft.com/office/drawing/2014/main" id="{4B709477-8FC3-A5B5-6DDB-D0FB43249EAC}"/>
                    </a:ext>
                  </a:extLst>
                </p:cNvPr>
                <p:cNvSpPr/>
                <p:nvPr/>
              </p:nvSpPr>
              <p:spPr>
                <a:xfrm rot="4647290">
                  <a:off x="3541515" y="1846078"/>
                  <a:ext cx="1362750" cy="266161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" name="Forme libre : forme 22">
                  <a:extLst>
                    <a:ext uri="{FF2B5EF4-FFF2-40B4-BE49-F238E27FC236}">
                      <a16:creationId xmlns:a16="http://schemas.microsoft.com/office/drawing/2014/main" id="{4B8A2E05-E917-3248-8762-D27CFBE7FAF0}"/>
                    </a:ext>
                  </a:extLst>
                </p:cNvPr>
                <p:cNvSpPr/>
                <p:nvPr/>
              </p:nvSpPr>
              <p:spPr>
                <a:xfrm rot="1815787">
                  <a:off x="2525312" y="2587217"/>
                  <a:ext cx="1362750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4" name="Forme libre : forme 23">
                  <a:extLst>
                    <a:ext uri="{FF2B5EF4-FFF2-40B4-BE49-F238E27FC236}">
                      <a16:creationId xmlns:a16="http://schemas.microsoft.com/office/drawing/2014/main" id="{308ECB72-5E70-E51B-A0BA-5FBE6AAB7B5C}"/>
                    </a:ext>
                  </a:extLst>
                </p:cNvPr>
                <p:cNvSpPr/>
                <p:nvPr/>
              </p:nvSpPr>
              <p:spPr>
                <a:xfrm rot="19609370" flipH="1">
                  <a:off x="4481052" y="2367746"/>
                  <a:ext cx="1326356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5" name="Forme libre : forme 24">
                  <a:extLst>
                    <a:ext uri="{FF2B5EF4-FFF2-40B4-BE49-F238E27FC236}">
                      <a16:creationId xmlns:a16="http://schemas.microsoft.com/office/drawing/2014/main" id="{4D2258C3-7824-58A9-BAD5-13437D8F6A92}"/>
                    </a:ext>
                  </a:extLst>
                </p:cNvPr>
                <p:cNvSpPr/>
                <p:nvPr/>
              </p:nvSpPr>
              <p:spPr>
                <a:xfrm rot="2076891">
                  <a:off x="3707915" y="3623787"/>
                  <a:ext cx="526300" cy="522604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Forme libre : forme 25">
                  <a:extLst>
                    <a:ext uri="{FF2B5EF4-FFF2-40B4-BE49-F238E27FC236}">
                      <a16:creationId xmlns:a16="http://schemas.microsoft.com/office/drawing/2014/main" id="{1CA0E4A2-5049-81BD-8611-21CFA216EFBB}"/>
                    </a:ext>
                  </a:extLst>
                </p:cNvPr>
                <p:cNvSpPr/>
                <p:nvPr/>
              </p:nvSpPr>
              <p:spPr>
                <a:xfrm rot="8732874" flipV="1">
                  <a:off x="4090983" y="3507959"/>
                  <a:ext cx="648131" cy="559936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Forme libre : forme 26">
                  <a:extLst>
                    <a:ext uri="{FF2B5EF4-FFF2-40B4-BE49-F238E27FC236}">
                      <a16:creationId xmlns:a16="http://schemas.microsoft.com/office/drawing/2014/main" id="{666D3049-A27F-84C4-9FA0-59D172FDBB09}"/>
                    </a:ext>
                  </a:extLst>
                </p:cNvPr>
                <p:cNvSpPr/>
                <p:nvPr/>
              </p:nvSpPr>
              <p:spPr>
                <a:xfrm rot="1581382">
                  <a:off x="4588731" y="180550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8" name="Forme libre : forme 27">
                  <a:extLst>
                    <a:ext uri="{FF2B5EF4-FFF2-40B4-BE49-F238E27FC236}">
                      <a16:creationId xmlns:a16="http://schemas.microsoft.com/office/drawing/2014/main" id="{BB6987D7-1851-990B-A91E-67A5CF2EDC68}"/>
                    </a:ext>
                  </a:extLst>
                </p:cNvPr>
                <p:cNvSpPr/>
                <p:nvPr/>
              </p:nvSpPr>
              <p:spPr>
                <a:xfrm rot="6530464">
                  <a:off x="5353159" y="1661921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9" name="Forme libre : forme 28">
                  <a:extLst>
                    <a:ext uri="{FF2B5EF4-FFF2-40B4-BE49-F238E27FC236}">
                      <a16:creationId xmlns:a16="http://schemas.microsoft.com/office/drawing/2014/main" id="{DE1AB7EA-CE78-DE43-FB1C-14B949285C2C}"/>
                    </a:ext>
                  </a:extLst>
                </p:cNvPr>
                <p:cNvSpPr/>
                <p:nvPr/>
              </p:nvSpPr>
              <p:spPr>
                <a:xfrm rot="9294992">
                  <a:off x="5928287" y="238693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0" name="Forme libre : forme 29">
                  <a:extLst>
                    <a:ext uri="{FF2B5EF4-FFF2-40B4-BE49-F238E27FC236}">
                      <a16:creationId xmlns:a16="http://schemas.microsoft.com/office/drawing/2014/main" id="{8B4ECA69-2918-F083-3253-85EFD647CC76}"/>
                    </a:ext>
                  </a:extLst>
                </p:cNvPr>
                <p:cNvSpPr/>
                <p:nvPr/>
              </p:nvSpPr>
              <p:spPr>
                <a:xfrm rot="9791741">
                  <a:off x="3731391" y="176314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1" name="Forme libre : forme 30">
                  <a:extLst>
                    <a:ext uri="{FF2B5EF4-FFF2-40B4-BE49-F238E27FC236}">
                      <a16:creationId xmlns:a16="http://schemas.microsoft.com/office/drawing/2014/main" id="{2099C60A-8BD8-F7FD-AA28-DBA8FBE0BA0C}"/>
                    </a:ext>
                  </a:extLst>
                </p:cNvPr>
                <p:cNvSpPr/>
                <p:nvPr/>
              </p:nvSpPr>
              <p:spPr>
                <a:xfrm rot="1674075">
                  <a:off x="3367288" y="164489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2" name="Forme libre : forme 31">
                  <a:extLst>
                    <a:ext uri="{FF2B5EF4-FFF2-40B4-BE49-F238E27FC236}">
                      <a16:creationId xmlns:a16="http://schemas.microsoft.com/office/drawing/2014/main" id="{CE84DF6C-F0AE-890C-53E4-E8E0E03721A3}"/>
                    </a:ext>
                  </a:extLst>
                </p:cNvPr>
                <p:cNvSpPr/>
                <p:nvPr/>
              </p:nvSpPr>
              <p:spPr>
                <a:xfrm rot="3974451">
                  <a:off x="2587522" y="2121167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3" name="Forme libre : forme 32">
                  <a:extLst>
                    <a:ext uri="{FF2B5EF4-FFF2-40B4-BE49-F238E27FC236}">
                      <a16:creationId xmlns:a16="http://schemas.microsoft.com/office/drawing/2014/main" id="{14F50F6B-505C-E3E9-E84D-FDAA721AB26D}"/>
                    </a:ext>
                  </a:extLst>
                </p:cNvPr>
                <p:cNvSpPr/>
                <p:nvPr/>
              </p:nvSpPr>
              <p:spPr>
                <a:xfrm rot="15345462">
                  <a:off x="5201565" y="2381449"/>
                  <a:ext cx="260045" cy="614230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4" name="Forme libre : forme 33">
                  <a:extLst>
                    <a:ext uri="{FF2B5EF4-FFF2-40B4-BE49-F238E27FC236}">
                      <a16:creationId xmlns:a16="http://schemas.microsoft.com/office/drawing/2014/main" id="{B44D0232-284D-5445-40AE-A33CDDC24EE3}"/>
                    </a:ext>
                  </a:extLst>
                </p:cNvPr>
                <p:cNvSpPr/>
                <p:nvPr/>
              </p:nvSpPr>
              <p:spPr>
                <a:xfrm rot="16804840" flipV="1">
                  <a:off x="3031169" y="2643677"/>
                  <a:ext cx="260045" cy="62513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5CACAD1E-1009-1FFC-F69F-57040D1A9A5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79405" y="2219960"/>
                <a:ext cx="2520674" cy="1595171"/>
                <a:chOff x="2199865" y="1644899"/>
                <a:chExt cx="3952832" cy="2501492"/>
              </a:xfrm>
            </p:grpSpPr>
            <p:sp>
              <p:nvSpPr>
                <p:cNvPr id="36" name="Forme libre : forme 35">
                  <a:extLst>
                    <a:ext uri="{FF2B5EF4-FFF2-40B4-BE49-F238E27FC236}">
                      <a16:creationId xmlns:a16="http://schemas.microsoft.com/office/drawing/2014/main" id="{69CB9526-19C4-64F3-14D4-428CDE6DA868}"/>
                    </a:ext>
                  </a:extLst>
                </p:cNvPr>
                <p:cNvSpPr/>
                <p:nvPr/>
              </p:nvSpPr>
              <p:spPr>
                <a:xfrm rot="4647290">
                  <a:off x="3541515" y="1846078"/>
                  <a:ext cx="1362750" cy="266161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7" name="Forme libre : forme 36">
                  <a:extLst>
                    <a:ext uri="{FF2B5EF4-FFF2-40B4-BE49-F238E27FC236}">
                      <a16:creationId xmlns:a16="http://schemas.microsoft.com/office/drawing/2014/main" id="{949F9554-A393-CAB7-BA69-4FB3534820D6}"/>
                    </a:ext>
                  </a:extLst>
                </p:cNvPr>
                <p:cNvSpPr/>
                <p:nvPr/>
              </p:nvSpPr>
              <p:spPr>
                <a:xfrm rot="1815787">
                  <a:off x="2525312" y="2587217"/>
                  <a:ext cx="1362750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8" name="Forme libre : forme 37">
                  <a:extLst>
                    <a:ext uri="{FF2B5EF4-FFF2-40B4-BE49-F238E27FC236}">
                      <a16:creationId xmlns:a16="http://schemas.microsoft.com/office/drawing/2014/main" id="{677E675F-1456-ACE9-C19A-6CF0B092EFF8}"/>
                    </a:ext>
                  </a:extLst>
                </p:cNvPr>
                <p:cNvSpPr/>
                <p:nvPr/>
              </p:nvSpPr>
              <p:spPr>
                <a:xfrm rot="19609370" flipH="1">
                  <a:off x="4481052" y="2367746"/>
                  <a:ext cx="1326356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9" name="Forme libre : forme 38">
                  <a:extLst>
                    <a:ext uri="{FF2B5EF4-FFF2-40B4-BE49-F238E27FC236}">
                      <a16:creationId xmlns:a16="http://schemas.microsoft.com/office/drawing/2014/main" id="{F3FCE964-61A5-9B2B-2731-F316A4E5C94A}"/>
                    </a:ext>
                  </a:extLst>
                </p:cNvPr>
                <p:cNvSpPr/>
                <p:nvPr/>
              </p:nvSpPr>
              <p:spPr>
                <a:xfrm rot="2076891">
                  <a:off x="3707915" y="3623787"/>
                  <a:ext cx="526300" cy="522604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" name="Forme libre : forme 39">
                  <a:extLst>
                    <a:ext uri="{FF2B5EF4-FFF2-40B4-BE49-F238E27FC236}">
                      <a16:creationId xmlns:a16="http://schemas.microsoft.com/office/drawing/2014/main" id="{E0F39480-490F-C5AF-C230-56B8875C9919}"/>
                    </a:ext>
                  </a:extLst>
                </p:cNvPr>
                <p:cNvSpPr/>
                <p:nvPr/>
              </p:nvSpPr>
              <p:spPr>
                <a:xfrm rot="8732874" flipV="1">
                  <a:off x="4090983" y="3507959"/>
                  <a:ext cx="648131" cy="559936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" name="Forme libre : forme 40">
                  <a:extLst>
                    <a:ext uri="{FF2B5EF4-FFF2-40B4-BE49-F238E27FC236}">
                      <a16:creationId xmlns:a16="http://schemas.microsoft.com/office/drawing/2014/main" id="{676EAA21-9DAD-AD27-1086-AD18880663EC}"/>
                    </a:ext>
                  </a:extLst>
                </p:cNvPr>
                <p:cNvSpPr/>
                <p:nvPr/>
              </p:nvSpPr>
              <p:spPr>
                <a:xfrm rot="1581382">
                  <a:off x="4588731" y="180550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2" name="Forme libre : forme 41">
                  <a:extLst>
                    <a:ext uri="{FF2B5EF4-FFF2-40B4-BE49-F238E27FC236}">
                      <a16:creationId xmlns:a16="http://schemas.microsoft.com/office/drawing/2014/main" id="{85C266CA-403A-7F92-228E-CD9E803DB945}"/>
                    </a:ext>
                  </a:extLst>
                </p:cNvPr>
                <p:cNvSpPr/>
                <p:nvPr/>
              </p:nvSpPr>
              <p:spPr>
                <a:xfrm rot="6530464">
                  <a:off x="5353159" y="1661921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3" name="Forme libre : forme 42">
                  <a:extLst>
                    <a:ext uri="{FF2B5EF4-FFF2-40B4-BE49-F238E27FC236}">
                      <a16:creationId xmlns:a16="http://schemas.microsoft.com/office/drawing/2014/main" id="{950E8CF6-FF27-C6CB-75A9-532DE9DF543A}"/>
                    </a:ext>
                  </a:extLst>
                </p:cNvPr>
                <p:cNvSpPr/>
                <p:nvPr/>
              </p:nvSpPr>
              <p:spPr>
                <a:xfrm rot="9294992">
                  <a:off x="5928287" y="238693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4" name="Forme libre : forme 43">
                  <a:extLst>
                    <a:ext uri="{FF2B5EF4-FFF2-40B4-BE49-F238E27FC236}">
                      <a16:creationId xmlns:a16="http://schemas.microsoft.com/office/drawing/2014/main" id="{EBAC5728-6F00-3E05-3D4F-4D3F2A9EB3CC}"/>
                    </a:ext>
                  </a:extLst>
                </p:cNvPr>
                <p:cNvSpPr/>
                <p:nvPr/>
              </p:nvSpPr>
              <p:spPr>
                <a:xfrm rot="9791741">
                  <a:off x="3731391" y="176314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5" name="Forme libre : forme 44">
                  <a:extLst>
                    <a:ext uri="{FF2B5EF4-FFF2-40B4-BE49-F238E27FC236}">
                      <a16:creationId xmlns:a16="http://schemas.microsoft.com/office/drawing/2014/main" id="{67DC8EDB-C98E-C98D-CAF9-31F93727323F}"/>
                    </a:ext>
                  </a:extLst>
                </p:cNvPr>
                <p:cNvSpPr/>
                <p:nvPr/>
              </p:nvSpPr>
              <p:spPr>
                <a:xfrm rot="1674075">
                  <a:off x="3367288" y="164489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6" name="Forme libre : forme 45">
                  <a:extLst>
                    <a:ext uri="{FF2B5EF4-FFF2-40B4-BE49-F238E27FC236}">
                      <a16:creationId xmlns:a16="http://schemas.microsoft.com/office/drawing/2014/main" id="{03EE8D41-3CA5-7D0F-2421-4D35023A4D34}"/>
                    </a:ext>
                  </a:extLst>
                </p:cNvPr>
                <p:cNvSpPr/>
                <p:nvPr/>
              </p:nvSpPr>
              <p:spPr>
                <a:xfrm rot="3974451">
                  <a:off x="2587522" y="2121167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7" name="Forme libre : forme 46">
                  <a:extLst>
                    <a:ext uri="{FF2B5EF4-FFF2-40B4-BE49-F238E27FC236}">
                      <a16:creationId xmlns:a16="http://schemas.microsoft.com/office/drawing/2014/main" id="{3787D9E4-44C9-E8F5-E5F5-1BF44FDE5D0A}"/>
                    </a:ext>
                  </a:extLst>
                </p:cNvPr>
                <p:cNvSpPr/>
                <p:nvPr/>
              </p:nvSpPr>
              <p:spPr>
                <a:xfrm rot="15345462">
                  <a:off x="5201565" y="2381449"/>
                  <a:ext cx="260045" cy="614230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8" name="Forme libre : forme 47">
                  <a:extLst>
                    <a:ext uri="{FF2B5EF4-FFF2-40B4-BE49-F238E27FC236}">
                      <a16:creationId xmlns:a16="http://schemas.microsoft.com/office/drawing/2014/main" id="{E8479302-90B8-1E8D-AA0C-ACEC3F0DE95B}"/>
                    </a:ext>
                  </a:extLst>
                </p:cNvPr>
                <p:cNvSpPr/>
                <p:nvPr/>
              </p:nvSpPr>
              <p:spPr>
                <a:xfrm rot="16804840" flipV="1">
                  <a:off x="3031169" y="2643677"/>
                  <a:ext cx="260045" cy="62513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74370737-11F5-0039-9CDA-3AC395F274CE}"/>
                </a:ext>
              </a:extLst>
            </p:cNvPr>
            <p:cNvGrpSpPr>
              <a:grpSpLocks noChangeAspect="1"/>
            </p:cNvGrpSpPr>
            <p:nvPr/>
          </p:nvGrpSpPr>
          <p:grpSpPr>
            <a:xfrm rot="1559300">
              <a:off x="7022103" y="690158"/>
              <a:ext cx="2520674" cy="1595171"/>
              <a:chOff x="2199865" y="1644899"/>
              <a:chExt cx="3952832" cy="2501492"/>
            </a:xfrm>
          </p:grpSpPr>
          <p:sp>
            <p:nvSpPr>
              <p:cNvPr id="50" name="Forme libre : forme 49">
                <a:extLst>
                  <a:ext uri="{FF2B5EF4-FFF2-40B4-BE49-F238E27FC236}">
                    <a16:creationId xmlns:a16="http://schemas.microsoft.com/office/drawing/2014/main" id="{87D4A53C-EED6-36EE-3DF7-08AF48E4B0CF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Forme libre : forme 50">
                <a:extLst>
                  <a:ext uri="{FF2B5EF4-FFF2-40B4-BE49-F238E27FC236}">
                    <a16:creationId xmlns:a16="http://schemas.microsoft.com/office/drawing/2014/main" id="{E2BE80BA-38FF-A02D-164F-217CD609266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Forme libre : forme 51">
                <a:extLst>
                  <a:ext uri="{FF2B5EF4-FFF2-40B4-BE49-F238E27FC236}">
                    <a16:creationId xmlns:a16="http://schemas.microsoft.com/office/drawing/2014/main" id="{B93AC278-657A-3F7E-453D-3C3E7D856B53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3" name="Forme libre : forme 52">
                <a:extLst>
                  <a:ext uri="{FF2B5EF4-FFF2-40B4-BE49-F238E27FC236}">
                    <a16:creationId xmlns:a16="http://schemas.microsoft.com/office/drawing/2014/main" id="{5360CBDA-8903-7359-EF09-7EA274E61C5D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Forme libre : forme 53">
                <a:extLst>
                  <a:ext uri="{FF2B5EF4-FFF2-40B4-BE49-F238E27FC236}">
                    <a16:creationId xmlns:a16="http://schemas.microsoft.com/office/drawing/2014/main" id="{6191FB82-744D-D124-5844-D9870E5BDBB0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6F53F9D0-1922-05BF-22D2-93F71D409204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DF67B34D-ADDD-FEDF-572A-19C77AC0AA19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7" name="Forme libre : forme 56">
                <a:extLst>
                  <a:ext uri="{FF2B5EF4-FFF2-40B4-BE49-F238E27FC236}">
                    <a16:creationId xmlns:a16="http://schemas.microsoft.com/office/drawing/2014/main" id="{3D37F17B-E2E2-F5F2-00D2-9EF6A482931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Forme libre : forme 57">
                <a:extLst>
                  <a:ext uri="{FF2B5EF4-FFF2-40B4-BE49-F238E27FC236}">
                    <a16:creationId xmlns:a16="http://schemas.microsoft.com/office/drawing/2014/main" id="{87CE36B9-4BBC-A109-3290-3D033BD8A2C6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Forme libre : forme 58">
                <a:extLst>
                  <a:ext uri="{FF2B5EF4-FFF2-40B4-BE49-F238E27FC236}">
                    <a16:creationId xmlns:a16="http://schemas.microsoft.com/office/drawing/2014/main" id="{83894907-FE9B-40B8-27F6-6DAEEEBC4CB2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3BCC1192-03E1-A50F-AD1D-6441115E9F6E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Forme libre : forme 60">
                <a:extLst>
                  <a:ext uri="{FF2B5EF4-FFF2-40B4-BE49-F238E27FC236}">
                    <a16:creationId xmlns:a16="http://schemas.microsoft.com/office/drawing/2014/main" id="{F3EF9486-184F-F478-492F-8DA16B1C8C3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Forme libre : forme 61">
                <a:extLst>
                  <a:ext uri="{FF2B5EF4-FFF2-40B4-BE49-F238E27FC236}">
                    <a16:creationId xmlns:a16="http://schemas.microsoft.com/office/drawing/2014/main" id="{A081C9A0-6394-912C-25D0-E12A1BC0BF09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987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DC2FE683-CED0-619A-0E80-88AC26445C82}"/>
              </a:ext>
            </a:extLst>
          </p:cNvPr>
          <p:cNvGrpSpPr/>
          <p:nvPr/>
        </p:nvGrpSpPr>
        <p:grpSpPr>
          <a:xfrm>
            <a:off x="190501" y="274290"/>
            <a:ext cx="12001499" cy="3154710"/>
            <a:chOff x="190501" y="274290"/>
            <a:chExt cx="12001499" cy="3154710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AE362236-BAD2-1315-893F-77BF10C830F5}"/>
                </a:ext>
              </a:extLst>
            </p:cNvPr>
            <p:cNvGrpSpPr/>
            <p:nvPr/>
          </p:nvGrpSpPr>
          <p:grpSpPr>
            <a:xfrm>
              <a:off x="190501" y="380321"/>
              <a:ext cx="4156294" cy="2651517"/>
              <a:chOff x="3410901" y="927508"/>
              <a:chExt cx="3952832" cy="2501492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9A648F7A-3A98-36EA-1A6E-37201C44CD61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378ADA45-BE47-A562-235B-BD3CAF64D10F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56E5537F-A4E6-D50B-5811-A55AED3695F0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412D785B-F70B-7B05-BB09-525187FB18EF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08E09705-167B-00D0-0C7B-51B9DD3FB6E1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1B93302-85A0-0F47-7C06-569A409F8F79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41329DDD-ACAF-4644-99E6-3F1C26A7C3F4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A68785F0-D42D-8F67-3446-56FD6EC99147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BB04046-3379-24E8-BC30-5AC0F5BD98A9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A7741E4-F85D-1564-2C98-810D42A6C976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6FE867B8-B13F-984C-786B-9B6E95EB4F61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7D87837E-4D97-3C1E-D2CC-4D8171D72E41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DFF6D78-BFE6-8550-915E-5F630541FD35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B568156-FBB2-AA33-409E-743CB8EC0218}"/>
                </a:ext>
              </a:extLst>
            </p:cNvPr>
            <p:cNvSpPr txBox="1"/>
            <p:nvPr/>
          </p:nvSpPr>
          <p:spPr>
            <a:xfrm>
              <a:off x="4409409" y="274290"/>
              <a:ext cx="7782591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9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99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99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99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99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9B027633-A5AE-A61E-05FB-D7B8AC40B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7" y="2646561"/>
            <a:ext cx="12192000" cy="48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5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C53647E1-96A0-7DB6-C6FC-9C8CA3DD760E}"/>
              </a:ext>
            </a:extLst>
          </p:cNvPr>
          <p:cNvGrpSpPr/>
          <p:nvPr/>
        </p:nvGrpSpPr>
        <p:grpSpPr>
          <a:xfrm>
            <a:off x="1669770" y="431888"/>
            <a:ext cx="7164000" cy="6426112"/>
            <a:chOff x="2038070" y="936368"/>
            <a:chExt cx="7164000" cy="6426112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B6F002C2-C585-DB89-EC55-BCECF6406F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8070" y="947325"/>
              <a:ext cx="7164000" cy="6125157"/>
            </a:xfrm>
            <a:prstGeom prst="roundRect">
              <a:avLst>
                <a:gd name="adj" fmla="val 9025"/>
              </a:avLst>
            </a:prstGeom>
            <a:solidFill>
              <a:schemeClr val="bg1"/>
            </a:solidFill>
            <a:ln w="12382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B568156-FBB2-AA33-409E-743CB8EC0218}"/>
                </a:ext>
              </a:extLst>
            </p:cNvPr>
            <p:cNvSpPr txBox="1"/>
            <p:nvPr/>
          </p:nvSpPr>
          <p:spPr>
            <a:xfrm>
              <a:off x="2069550" y="4453991"/>
              <a:ext cx="7117552" cy="290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3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AE362236-BAD2-1315-893F-77BF10C830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38070" y="936368"/>
              <a:ext cx="7136352" cy="4552652"/>
              <a:chOff x="3410901" y="927508"/>
              <a:chExt cx="3952832" cy="2501492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9A648F7A-3A98-36EA-1A6E-37201C44CD61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378ADA45-BE47-A562-235B-BD3CAF64D10F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56E5537F-A4E6-D50B-5811-A55AED3695F0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412D785B-F70B-7B05-BB09-525187FB18EF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08E09705-167B-00D0-0C7B-51B9DD3FB6E1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1B93302-85A0-0F47-7C06-569A409F8F79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41329DDD-ACAF-4644-99E6-3F1C26A7C3F4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A68785F0-D42D-8F67-3446-56FD6EC99147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BB04046-3379-24E8-BC30-5AC0F5BD98A9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A7741E4-F85D-1564-2C98-810D42A6C976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6FE867B8-B13F-984C-786B-9B6E95EB4F61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7D87837E-4D97-3C1E-D2CC-4D8171D72E41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DFF6D78-BFE6-8550-915E-5F630541FD35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629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EDBEC9-9EED-514D-B8E5-6E193F33E0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027633-A5AE-A61E-05FB-D7B8AC40B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8" y="413315"/>
            <a:ext cx="12192000" cy="48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1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94CA715F-F9AA-7E77-D1A2-EBE7E01B008A}"/>
              </a:ext>
            </a:extLst>
          </p:cNvPr>
          <p:cNvGrpSpPr/>
          <p:nvPr/>
        </p:nvGrpSpPr>
        <p:grpSpPr>
          <a:xfrm>
            <a:off x="1669770" y="431888"/>
            <a:ext cx="7164000" cy="6426112"/>
            <a:chOff x="1669770" y="431888"/>
            <a:chExt cx="7164000" cy="6426112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8F48DC97-164E-B933-D3D7-D433A52CCB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9770" y="442845"/>
              <a:ext cx="7164000" cy="6125157"/>
            </a:xfrm>
            <a:prstGeom prst="roundRect">
              <a:avLst>
                <a:gd name="adj" fmla="val 9025"/>
              </a:avLst>
            </a:prstGeom>
            <a:solidFill>
              <a:schemeClr val="bg1"/>
            </a:solidFill>
            <a:ln w="12382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D0622BD-9103-432D-378A-07FA83177C13}"/>
                </a:ext>
              </a:extLst>
            </p:cNvPr>
            <p:cNvSpPr txBox="1"/>
            <p:nvPr/>
          </p:nvSpPr>
          <p:spPr>
            <a:xfrm>
              <a:off x="1701250" y="3949511"/>
              <a:ext cx="7117552" cy="290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3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3BD901-E9BF-38FF-0EBE-81AAF477A1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69770" y="431888"/>
              <a:ext cx="7136352" cy="4552652"/>
              <a:chOff x="3410901" y="927508"/>
              <a:chExt cx="3952832" cy="2501492"/>
            </a:xfrm>
          </p:grpSpPr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C30EDFA9-1C27-4BD3-E163-4D37CDBB0F45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EDB38917-4C2A-7691-1490-F5657F701161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5F66EFA7-83CB-E008-DED1-B63980D6CFC6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2E87B8DD-1BC1-7F53-6730-061ECB5C290A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0CECF920-C7D7-F77A-1953-BF8AE051C787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753CDA73-1C4D-A305-D270-0933EC1776BC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FA30B511-2319-2642-55F2-B3B5BE5FAC21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6929AA5F-55EE-B5E9-0DDC-E2737C2E2EB0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6BF49B3-030F-C724-0B39-4778FA601EDE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E40767C6-49DF-6C03-B2AC-90019D42629B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082E5B3A-3A73-3347-0F83-24C29A635B93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8B51FC51-1ED1-5505-0377-FE5C1229D422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19D3E19D-4A1C-DED4-638C-F7DB5CBBD87F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906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52A4C8C-DD42-6FFD-496D-5CE4EAB081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328772" y="425265"/>
            <a:ext cx="2041608" cy="1704256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460A4A61-DEAF-FE85-169D-E0C9411976E3}"/>
              </a:ext>
            </a:extLst>
          </p:cNvPr>
          <p:cNvGrpSpPr>
            <a:grpSpLocks noChangeAspect="1"/>
          </p:cNvGrpSpPr>
          <p:nvPr/>
        </p:nvGrpSpPr>
        <p:grpSpPr>
          <a:xfrm>
            <a:off x="2496619" y="449661"/>
            <a:ext cx="968409" cy="827732"/>
            <a:chOff x="98068" y="163842"/>
            <a:chExt cx="4548489" cy="3887749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BD74B3E9-D546-1555-0759-D1C97C5262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AA5D781-279F-0A8B-4D5B-628D372054FD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DAA5FA3A-5829-EC5E-04DD-1D807C3205D9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B07B6A4-82A4-3DAC-3BF1-0FBC2C5118D0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B67B7B30-3438-1377-7608-06EA56DD5BA1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FFA6A53E-F83B-B0E8-17EF-2CB373609678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46C451B8-A906-F2DB-C9AC-FC827972CF00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6402D31E-2F39-447E-3C96-C42AC79337A5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3C3EC7C5-1225-8ED1-F1B3-F65E61DE579C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102FCE2B-FF4F-17AE-4D69-49F3F7C9AD79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5079DDAD-A6C5-E66B-A729-058BA2BCBCE4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BEDDA2B3-8CC7-0802-C526-072DECA1FC44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A8A87704-7B15-60FF-BDF1-F020EC092E4F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C91E08F5-E82D-9BFF-FD94-9AE0170C7CE1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B680B520-FEC3-B12C-621A-90E6B37774AF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99828F9-B698-2324-9545-4F9052284781}"/>
              </a:ext>
            </a:extLst>
          </p:cNvPr>
          <p:cNvGrpSpPr>
            <a:grpSpLocks noChangeAspect="1"/>
          </p:cNvGrpSpPr>
          <p:nvPr/>
        </p:nvGrpSpPr>
        <p:grpSpPr>
          <a:xfrm>
            <a:off x="3596690" y="449661"/>
            <a:ext cx="976026" cy="827732"/>
            <a:chOff x="4929514" y="163841"/>
            <a:chExt cx="4584263" cy="3887749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9F7C81EE-61D4-A259-8E20-E887C14EA5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9514" y="163841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34F10924-2F0D-002E-F16F-098F6EA3F92C}"/>
                </a:ext>
              </a:extLst>
            </p:cNvPr>
            <p:cNvGrpSpPr>
              <a:grpSpLocks noChangeAspect="1"/>
            </p:cNvGrpSpPr>
            <p:nvPr/>
          </p:nvGrpSpPr>
          <p:grpSpPr>
            <a:xfrm rot="21301743">
              <a:off x="4961988" y="802706"/>
              <a:ext cx="2482986" cy="1571321"/>
              <a:chOff x="2199865" y="1644899"/>
              <a:chExt cx="3952832" cy="2501492"/>
            </a:xfrm>
          </p:grpSpPr>
          <p:sp>
            <p:nvSpPr>
              <p:cNvPr id="53" name="Forme libre : forme 52">
                <a:extLst>
                  <a:ext uri="{FF2B5EF4-FFF2-40B4-BE49-F238E27FC236}">
                    <a16:creationId xmlns:a16="http://schemas.microsoft.com/office/drawing/2014/main" id="{95CA58D4-C3FF-2314-2A1F-93E54550A0E9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4" name="Forme libre : forme 53">
                <a:extLst>
                  <a:ext uri="{FF2B5EF4-FFF2-40B4-BE49-F238E27FC236}">
                    <a16:creationId xmlns:a16="http://schemas.microsoft.com/office/drawing/2014/main" id="{E123FBE9-6B97-CF0D-F239-EA31017627B6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B832BE56-6919-D2DB-D424-644B7F656EE3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EDAD2F63-AABA-7EE4-A26F-01A3B208DBA4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Forme libre : forme 56">
                <a:extLst>
                  <a:ext uri="{FF2B5EF4-FFF2-40B4-BE49-F238E27FC236}">
                    <a16:creationId xmlns:a16="http://schemas.microsoft.com/office/drawing/2014/main" id="{0B3DA15F-93E1-77F7-8328-54040DEDC1EC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Forme libre : forme 57">
                <a:extLst>
                  <a:ext uri="{FF2B5EF4-FFF2-40B4-BE49-F238E27FC236}">
                    <a16:creationId xmlns:a16="http://schemas.microsoft.com/office/drawing/2014/main" id="{30150565-20B4-C2E6-FB0D-BB23EE565D67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Forme libre : forme 58">
                <a:extLst>
                  <a:ext uri="{FF2B5EF4-FFF2-40B4-BE49-F238E27FC236}">
                    <a16:creationId xmlns:a16="http://schemas.microsoft.com/office/drawing/2014/main" id="{1E664E12-E489-278C-BD20-9E0059C0257F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546F3507-D98C-35FE-F68B-10156321FEB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Forme libre : forme 60">
                <a:extLst>
                  <a:ext uri="{FF2B5EF4-FFF2-40B4-BE49-F238E27FC236}">
                    <a16:creationId xmlns:a16="http://schemas.microsoft.com/office/drawing/2014/main" id="{5EFB1690-2A6B-0A5A-FACA-009D885CFF33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Forme libre : forme 61">
                <a:extLst>
                  <a:ext uri="{FF2B5EF4-FFF2-40B4-BE49-F238E27FC236}">
                    <a16:creationId xmlns:a16="http://schemas.microsoft.com/office/drawing/2014/main" id="{58B5190A-68BD-31A9-6DBE-427250A13085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3" name="Forme libre : forme 62">
                <a:extLst>
                  <a:ext uri="{FF2B5EF4-FFF2-40B4-BE49-F238E27FC236}">
                    <a16:creationId xmlns:a16="http://schemas.microsoft.com/office/drawing/2014/main" id="{E0A6C21F-DBB7-7358-4FA9-DA7CBC131EC5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BCC6651D-DCF7-E880-E6D4-2A39C752B3CB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7CCFD7D8-C1D6-55BD-9805-0EF3B5AA4D1B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C4FCDBC7-7CDE-F230-4D00-B10B49A7E11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25483" y="1882566"/>
              <a:ext cx="2482986" cy="1571321"/>
              <a:chOff x="2199865" y="1644899"/>
              <a:chExt cx="3952832" cy="2501492"/>
            </a:xfrm>
          </p:grpSpPr>
          <p:sp>
            <p:nvSpPr>
              <p:cNvPr id="40" name="Forme libre : forme 39">
                <a:extLst>
                  <a:ext uri="{FF2B5EF4-FFF2-40B4-BE49-F238E27FC236}">
                    <a16:creationId xmlns:a16="http://schemas.microsoft.com/office/drawing/2014/main" id="{1F940F53-34A1-DCF2-EB94-B819D09D05C2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1" name="Forme libre : forme 40">
                <a:extLst>
                  <a:ext uri="{FF2B5EF4-FFF2-40B4-BE49-F238E27FC236}">
                    <a16:creationId xmlns:a16="http://schemas.microsoft.com/office/drawing/2014/main" id="{08048FE3-1A78-D77E-38F3-04DA95B4BAD1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47F2D0A9-C2FC-403E-9EE0-F3FF671EBEDB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3" name="Forme libre : forme 42">
                <a:extLst>
                  <a:ext uri="{FF2B5EF4-FFF2-40B4-BE49-F238E27FC236}">
                    <a16:creationId xmlns:a16="http://schemas.microsoft.com/office/drawing/2014/main" id="{A59A1841-AE84-8924-8056-3D93E1070E53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Forme libre : forme 43">
                <a:extLst>
                  <a:ext uri="{FF2B5EF4-FFF2-40B4-BE49-F238E27FC236}">
                    <a16:creationId xmlns:a16="http://schemas.microsoft.com/office/drawing/2014/main" id="{F5C40D92-E99C-A5EF-4B50-C173AC90730D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Forme libre : forme 44">
                <a:extLst>
                  <a:ext uri="{FF2B5EF4-FFF2-40B4-BE49-F238E27FC236}">
                    <a16:creationId xmlns:a16="http://schemas.microsoft.com/office/drawing/2014/main" id="{7C211319-8F31-14E8-AF7B-DB9AC9485C5E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" name="Forme libre : forme 45">
                <a:extLst>
                  <a:ext uri="{FF2B5EF4-FFF2-40B4-BE49-F238E27FC236}">
                    <a16:creationId xmlns:a16="http://schemas.microsoft.com/office/drawing/2014/main" id="{36674420-07DA-321B-0C2B-0EFCC1E5D887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7" name="Forme libre : forme 46">
                <a:extLst>
                  <a:ext uri="{FF2B5EF4-FFF2-40B4-BE49-F238E27FC236}">
                    <a16:creationId xmlns:a16="http://schemas.microsoft.com/office/drawing/2014/main" id="{846E6F0C-803E-4D1A-886A-CA5B9E3874B0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8" name="Forme libre : forme 47">
                <a:extLst>
                  <a:ext uri="{FF2B5EF4-FFF2-40B4-BE49-F238E27FC236}">
                    <a16:creationId xmlns:a16="http://schemas.microsoft.com/office/drawing/2014/main" id="{290C6910-39D6-B153-334F-D379F112E2FB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9" name="Forme libre : forme 48">
                <a:extLst>
                  <a:ext uri="{FF2B5EF4-FFF2-40B4-BE49-F238E27FC236}">
                    <a16:creationId xmlns:a16="http://schemas.microsoft.com/office/drawing/2014/main" id="{32425017-C656-9CAA-EACB-949853D78EFC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0" name="Forme libre : forme 49">
                <a:extLst>
                  <a:ext uri="{FF2B5EF4-FFF2-40B4-BE49-F238E27FC236}">
                    <a16:creationId xmlns:a16="http://schemas.microsoft.com/office/drawing/2014/main" id="{EDA59FBD-529D-97AA-FBFE-87430DB42BDB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Forme libre : forme 50">
                <a:extLst>
                  <a:ext uri="{FF2B5EF4-FFF2-40B4-BE49-F238E27FC236}">
                    <a16:creationId xmlns:a16="http://schemas.microsoft.com/office/drawing/2014/main" id="{023FA642-6509-2419-C77D-DE1AAA6A25E7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Forme libre : forme 51">
                <a:extLst>
                  <a:ext uri="{FF2B5EF4-FFF2-40B4-BE49-F238E27FC236}">
                    <a16:creationId xmlns:a16="http://schemas.microsoft.com/office/drawing/2014/main" id="{7D0F5CEC-95F3-BDC4-7CC7-FC6A9C5F9F0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F98DAD98-7B89-7140-49D2-6D3C2B0D2234}"/>
                </a:ext>
              </a:extLst>
            </p:cNvPr>
            <p:cNvGrpSpPr>
              <a:grpSpLocks noChangeAspect="1"/>
            </p:cNvGrpSpPr>
            <p:nvPr/>
          </p:nvGrpSpPr>
          <p:grpSpPr>
            <a:xfrm rot="1456248">
              <a:off x="7030791" y="674543"/>
              <a:ext cx="2482986" cy="1571321"/>
              <a:chOff x="2199865" y="1644899"/>
              <a:chExt cx="3952832" cy="2501492"/>
            </a:xfrm>
          </p:grpSpPr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318B24DA-6E59-FAB0-FCD3-9284AC4E2095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E0F36913-FEF3-D2B6-104F-BB33D5498645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2AC463B1-34EE-EE21-826C-9F78A6793122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3A6FAA3F-8A25-058B-B136-273F3492A088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89F9EBC2-7111-F16E-ACD2-4D3FBB8EAEBC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Forme libre : forme 31">
                <a:extLst>
                  <a:ext uri="{FF2B5EF4-FFF2-40B4-BE49-F238E27FC236}">
                    <a16:creationId xmlns:a16="http://schemas.microsoft.com/office/drawing/2014/main" id="{7A326D3E-BB4F-1988-914A-43D66AC2F045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" name="Forme libre : forme 32">
                <a:extLst>
                  <a:ext uri="{FF2B5EF4-FFF2-40B4-BE49-F238E27FC236}">
                    <a16:creationId xmlns:a16="http://schemas.microsoft.com/office/drawing/2014/main" id="{0019F95E-0B7C-431B-6CBD-B07F1CF739DD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" name="Forme libre : forme 33">
                <a:extLst>
                  <a:ext uri="{FF2B5EF4-FFF2-40B4-BE49-F238E27FC236}">
                    <a16:creationId xmlns:a16="http://schemas.microsoft.com/office/drawing/2014/main" id="{63BD5BB4-2F14-EF4E-467C-D2FBE45CD0F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3A1408B1-61F6-DE22-D87C-D460DD9A9D0C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" name="Forme libre : forme 35">
                <a:extLst>
                  <a:ext uri="{FF2B5EF4-FFF2-40B4-BE49-F238E27FC236}">
                    <a16:creationId xmlns:a16="http://schemas.microsoft.com/office/drawing/2014/main" id="{71F8F83F-EFC4-3726-AED7-799794C8273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7" name="Forme libre : forme 36">
                <a:extLst>
                  <a:ext uri="{FF2B5EF4-FFF2-40B4-BE49-F238E27FC236}">
                    <a16:creationId xmlns:a16="http://schemas.microsoft.com/office/drawing/2014/main" id="{3A9A737C-C11D-F8DF-4F18-6A9379CD9662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" name="Forme libre : forme 37">
                <a:extLst>
                  <a:ext uri="{FF2B5EF4-FFF2-40B4-BE49-F238E27FC236}">
                    <a16:creationId xmlns:a16="http://schemas.microsoft.com/office/drawing/2014/main" id="{12A6A7FE-97F2-3235-BDA1-874EE1EA569E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9" name="Forme libre : forme 38">
                <a:extLst>
                  <a:ext uri="{FF2B5EF4-FFF2-40B4-BE49-F238E27FC236}">
                    <a16:creationId xmlns:a16="http://schemas.microsoft.com/office/drawing/2014/main" id="{238D2412-FCB6-4DDA-8856-F698133129A5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2734AD12-124C-7005-416E-FB66DFB0E177}"/>
              </a:ext>
            </a:extLst>
          </p:cNvPr>
          <p:cNvGrpSpPr>
            <a:grpSpLocks noChangeAspect="1"/>
          </p:cNvGrpSpPr>
          <p:nvPr/>
        </p:nvGrpSpPr>
        <p:grpSpPr>
          <a:xfrm>
            <a:off x="2496618" y="1400574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ADA65046-4DDE-6BC8-48A5-D73033DE24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3522DDEF-757F-3CF7-6642-9F888F07070E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7F504037-2EB8-0245-523C-F96E470AAF92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FC2C3209-4BC0-F5D3-DAC7-EF13930DD571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C64FA78F-51DF-893C-7F55-5162B9406EE0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2A07FE1A-731D-FE02-C2A5-DFE24C23C704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E318E91A-593A-95B8-8717-FBB9FB86ECE9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B663415C-674C-B56C-46EF-785AF49C80C8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39FC258D-F159-96B8-E4FB-A72CAD501465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CADB467A-66F4-7C86-2D78-0F13A86D9B1C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F058C724-B3F4-5185-FAD9-A310E6DEE6FF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4B50E4F2-3E5F-2663-BCBB-038CD944F99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6BAD5CFD-2CFA-9B28-7A69-830290E1DC68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A34C31-272E-F642-EC6D-0EB1ED6F9D8D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919B6470-201A-6805-D9F9-AF8607F35296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B9C56DB8-8487-1787-9CD3-41CBCEFF3621}"/>
              </a:ext>
            </a:extLst>
          </p:cNvPr>
          <p:cNvGrpSpPr>
            <a:grpSpLocks noChangeAspect="1"/>
          </p:cNvGrpSpPr>
          <p:nvPr/>
        </p:nvGrpSpPr>
        <p:grpSpPr>
          <a:xfrm>
            <a:off x="2539666" y="2354661"/>
            <a:ext cx="968409" cy="827732"/>
            <a:chOff x="98068" y="163842"/>
            <a:chExt cx="4548489" cy="3887749"/>
          </a:xfrm>
        </p:grpSpPr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2E4E79D3-2E32-88E9-7F21-8301ECD88D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74096DDA-9725-3EC1-4E36-DE78FB00976D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85" name="Forme libre : forme 84">
                <a:extLst>
                  <a:ext uri="{FF2B5EF4-FFF2-40B4-BE49-F238E27FC236}">
                    <a16:creationId xmlns:a16="http://schemas.microsoft.com/office/drawing/2014/main" id="{0491A833-4740-68BB-FC68-C7C901043156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6" name="Forme libre : forme 85">
                <a:extLst>
                  <a:ext uri="{FF2B5EF4-FFF2-40B4-BE49-F238E27FC236}">
                    <a16:creationId xmlns:a16="http://schemas.microsoft.com/office/drawing/2014/main" id="{FE135E92-9F30-499C-8749-240699D35CBC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7" name="Forme libre : forme 86">
                <a:extLst>
                  <a:ext uri="{FF2B5EF4-FFF2-40B4-BE49-F238E27FC236}">
                    <a16:creationId xmlns:a16="http://schemas.microsoft.com/office/drawing/2014/main" id="{D13A97EA-53F7-9BFD-B488-F02A91EF173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8" name="Forme libre : forme 87">
                <a:extLst>
                  <a:ext uri="{FF2B5EF4-FFF2-40B4-BE49-F238E27FC236}">
                    <a16:creationId xmlns:a16="http://schemas.microsoft.com/office/drawing/2014/main" id="{4D6D83FE-CADF-686D-645D-F9345C98D427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Forme libre : forme 88">
                <a:extLst>
                  <a:ext uri="{FF2B5EF4-FFF2-40B4-BE49-F238E27FC236}">
                    <a16:creationId xmlns:a16="http://schemas.microsoft.com/office/drawing/2014/main" id="{61D1566C-7287-6165-BB52-362EBC12F232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Forme libre : forme 89">
                <a:extLst>
                  <a:ext uri="{FF2B5EF4-FFF2-40B4-BE49-F238E27FC236}">
                    <a16:creationId xmlns:a16="http://schemas.microsoft.com/office/drawing/2014/main" id="{6965451F-E162-F335-A048-9563B4258BF8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1" name="Forme libre : forme 90">
                <a:extLst>
                  <a:ext uri="{FF2B5EF4-FFF2-40B4-BE49-F238E27FC236}">
                    <a16:creationId xmlns:a16="http://schemas.microsoft.com/office/drawing/2014/main" id="{92C90A0D-66C8-E510-2F93-E69DD5ABD1C6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2" name="Forme libre : forme 91">
                <a:extLst>
                  <a:ext uri="{FF2B5EF4-FFF2-40B4-BE49-F238E27FC236}">
                    <a16:creationId xmlns:a16="http://schemas.microsoft.com/office/drawing/2014/main" id="{115ACB1B-890D-99DB-5DA2-D6293A4C08B1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9AA55BC5-5C20-DA01-8A6B-82B3B944FDDB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4" name="Forme libre : forme 93">
                <a:extLst>
                  <a:ext uri="{FF2B5EF4-FFF2-40B4-BE49-F238E27FC236}">
                    <a16:creationId xmlns:a16="http://schemas.microsoft.com/office/drawing/2014/main" id="{E9C4E0F4-A255-0648-A846-F1A1BE3A0809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5" name="Forme libre : forme 94">
                <a:extLst>
                  <a:ext uri="{FF2B5EF4-FFF2-40B4-BE49-F238E27FC236}">
                    <a16:creationId xmlns:a16="http://schemas.microsoft.com/office/drawing/2014/main" id="{D79180A9-50CB-C9F7-FEFB-F9E93DCD236D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Forme libre : forme 95">
                <a:extLst>
                  <a:ext uri="{FF2B5EF4-FFF2-40B4-BE49-F238E27FC236}">
                    <a16:creationId xmlns:a16="http://schemas.microsoft.com/office/drawing/2014/main" id="{852A15F8-EE3B-7AA0-144A-FCB8C20DDB2C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Forme libre : forme 96">
                <a:extLst>
                  <a:ext uri="{FF2B5EF4-FFF2-40B4-BE49-F238E27FC236}">
                    <a16:creationId xmlns:a16="http://schemas.microsoft.com/office/drawing/2014/main" id="{0E97F77D-C6C8-635F-715C-9D3668E27AE9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4FEDD538-CCFB-9CD9-AA17-A8B1DC34BFCB}"/>
              </a:ext>
            </a:extLst>
          </p:cNvPr>
          <p:cNvGrpSpPr>
            <a:grpSpLocks noChangeAspect="1"/>
          </p:cNvGrpSpPr>
          <p:nvPr/>
        </p:nvGrpSpPr>
        <p:grpSpPr>
          <a:xfrm>
            <a:off x="2559422" y="3368337"/>
            <a:ext cx="968409" cy="827732"/>
            <a:chOff x="98068" y="163842"/>
            <a:chExt cx="4548489" cy="3887749"/>
          </a:xfrm>
        </p:grpSpPr>
        <p:sp>
          <p:nvSpPr>
            <p:cNvPr id="99" name="Rectangle : coins arrondis 98">
              <a:extLst>
                <a:ext uri="{FF2B5EF4-FFF2-40B4-BE49-F238E27FC236}">
                  <a16:creationId xmlns:a16="http://schemas.microsoft.com/office/drawing/2014/main" id="{8321C9F2-7D81-FBDD-44A1-4370F187D2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60EC61DA-DF46-8E81-44FB-508E55F409B4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101" name="Forme libre : forme 100">
                <a:extLst>
                  <a:ext uri="{FF2B5EF4-FFF2-40B4-BE49-F238E27FC236}">
                    <a16:creationId xmlns:a16="http://schemas.microsoft.com/office/drawing/2014/main" id="{6D247131-3009-8820-B06A-927F4164A98A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Forme libre : forme 101">
                <a:extLst>
                  <a:ext uri="{FF2B5EF4-FFF2-40B4-BE49-F238E27FC236}">
                    <a16:creationId xmlns:a16="http://schemas.microsoft.com/office/drawing/2014/main" id="{D6E4743A-2500-FD38-DFFF-77CBA9040B04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Forme libre : forme 102">
                <a:extLst>
                  <a:ext uri="{FF2B5EF4-FFF2-40B4-BE49-F238E27FC236}">
                    <a16:creationId xmlns:a16="http://schemas.microsoft.com/office/drawing/2014/main" id="{B85D759E-56D4-67A6-A1DF-7CE6E24BB92C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4" name="Forme libre : forme 103">
                <a:extLst>
                  <a:ext uri="{FF2B5EF4-FFF2-40B4-BE49-F238E27FC236}">
                    <a16:creationId xmlns:a16="http://schemas.microsoft.com/office/drawing/2014/main" id="{B7D9D6E2-94A8-973B-7D04-AC1C8AB17A25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Forme libre : forme 104">
                <a:extLst>
                  <a:ext uri="{FF2B5EF4-FFF2-40B4-BE49-F238E27FC236}">
                    <a16:creationId xmlns:a16="http://schemas.microsoft.com/office/drawing/2014/main" id="{53683601-04A0-034E-E766-4A9F39FDBF61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A6F19F19-C0ED-6869-61D5-583F9B636519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7" name="Forme libre : forme 106">
                <a:extLst>
                  <a:ext uri="{FF2B5EF4-FFF2-40B4-BE49-F238E27FC236}">
                    <a16:creationId xmlns:a16="http://schemas.microsoft.com/office/drawing/2014/main" id="{2C554A76-6DED-1010-D070-BD58CE7F631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8" name="Forme libre : forme 107">
                <a:extLst>
                  <a:ext uri="{FF2B5EF4-FFF2-40B4-BE49-F238E27FC236}">
                    <a16:creationId xmlns:a16="http://schemas.microsoft.com/office/drawing/2014/main" id="{261FCB03-9542-4CED-4DF1-78CACA3271E6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Forme libre : forme 108">
                <a:extLst>
                  <a:ext uri="{FF2B5EF4-FFF2-40B4-BE49-F238E27FC236}">
                    <a16:creationId xmlns:a16="http://schemas.microsoft.com/office/drawing/2014/main" id="{8B965B85-2687-FE83-34B3-AAC427F77446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Forme libre : forme 109">
                <a:extLst>
                  <a:ext uri="{FF2B5EF4-FFF2-40B4-BE49-F238E27FC236}">
                    <a16:creationId xmlns:a16="http://schemas.microsoft.com/office/drawing/2014/main" id="{97EF0F9A-F7DD-104C-F0BA-F29D74E88B6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Forme libre : forme 110">
                <a:extLst>
                  <a:ext uri="{FF2B5EF4-FFF2-40B4-BE49-F238E27FC236}">
                    <a16:creationId xmlns:a16="http://schemas.microsoft.com/office/drawing/2014/main" id="{CFF1E8B7-2AD0-6D81-A195-7971E8B2A8E6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Forme libre : forme 111">
                <a:extLst>
                  <a:ext uri="{FF2B5EF4-FFF2-40B4-BE49-F238E27FC236}">
                    <a16:creationId xmlns:a16="http://schemas.microsoft.com/office/drawing/2014/main" id="{A2238EE6-129E-2221-6991-2F8E4C9C40DF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3" name="Forme libre : forme 112">
                <a:extLst>
                  <a:ext uri="{FF2B5EF4-FFF2-40B4-BE49-F238E27FC236}">
                    <a16:creationId xmlns:a16="http://schemas.microsoft.com/office/drawing/2014/main" id="{B3877CEF-66D3-461C-7BE7-94DCB78EF743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2F81C221-165E-E5B2-F8B0-3BB972CD2C07}"/>
              </a:ext>
            </a:extLst>
          </p:cNvPr>
          <p:cNvGrpSpPr>
            <a:grpSpLocks noChangeAspect="1"/>
          </p:cNvGrpSpPr>
          <p:nvPr/>
        </p:nvGrpSpPr>
        <p:grpSpPr>
          <a:xfrm>
            <a:off x="2515729" y="4324378"/>
            <a:ext cx="968409" cy="827732"/>
            <a:chOff x="98068" y="163842"/>
            <a:chExt cx="4548489" cy="3887749"/>
          </a:xfrm>
        </p:grpSpPr>
        <p:sp>
          <p:nvSpPr>
            <p:cNvPr id="115" name="Rectangle : coins arrondis 114">
              <a:extLst>
                <a:ext uri="{FF2B5EF4-FFF2-40B4-BE49-F238E27FC236}">
                  <a16:creationId xmlns:a16="http://schemas.microsoft.com/office/drawing/2014/main" id="{62ED5F45-39F1-0750-CB79-3525E240D9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BBB195AE-2C4D-6D47-E7F5-1DA4E796C16F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117" name="Forme libre : forme 116">
                <a:extLst>
                  <a:ext uri="{FF2B5EF4-FFF2-40B4-BE49-F238E27FC236}">
                    <a16:creationId xmlns:a16="http://schemas.microsoft.com/office/drawing/2014/main" id="{C8446C35-4357-1CF7-C290-59DA24DF731E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8" name="Forme libre : forme 117">
                <a:extLst>
                  <a:ext uri="{FF2B5EF4-FFF2-40B4-BE49-F238E27FC236}">
                    <a16:creationId xmlns:a16="http://schemas.microsoft.com/office/drawing/2014/main" id="{C380F2FE-C4DE-4A9A-9006-EB4A03C40BC5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9" name="Forme libre : forme 118">
                <a:extLst>
                  <a:ext uri="{FF2B5EF4-FFF2-40B4-BE49-F238E27FC236}">
                    <a16:creationId xmlns:a16="http://schemas.microsoft.com/office/drawing/2014/main" id="{F1B0EB77-A227-4DA7-292E-15D648CFABA4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0" name="Forme libre : forme 119">
                <a:extLst>
                  <a:ext uri="{FF2B5EF4-FFF2-40B4-BE49-F238E27FC236}">
                    <a16:creationId xmlns:a16="http://schemas.microsoft.com/office/drawing/2014/main" id="{6895AA1C-1DFF-A5DA-3E1C-A4D640905425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Forme libre : forme 120">
                <a:extLst>
                  <a:ext uri="{FF2B5EF4-FFF2-40B4-BE49-F238E27FC236}">
                    <a16:creationId xmlns:a16="http://schemas.microsoft.com/office/drawing/2014/main" id="{AC7540D2-5154-3E20-07EB-B2C135637546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Forme libre : forme 121">
                <a:extLst>
                  <a:ext uri="{FF2B5EF4-FFF2-40B4-BE49-F238E27FC236}">
                    <a16:creationId xmlns:a16="http://schemas.microsoft.com/office/drawing/2014/main" id="{2BED04B3-63D1-5084-D540-26E3AAF8FF6F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Forme libre : forme 122">
                <a:extLst>
                  <a:ext uri="{FF2B5EF4-FFF2-40B4-BE49-F238E27FC236}">
                    <a16:creationId xmlns:a16="http://schemas.microsoft.com/office/drawing/2014/main" id="{D3D26C77-9771-492F-126A-6C01BDD5F25F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Forme libre : forme 123">
                <a:extLst>
                  <a:ext uri="{FF2B5EF4-FFF2-40B4-BE49-F238E27FC236}">
                    <a16:creationId xmlns:a16="http://schemas.microsoft.com/office/drawing/2014/main" id="{87E314EC-D6BA-F3D7-7185-5012D4712B9B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5" name="Forme libre : forme 124">
                <a:extLst>
                  <a:ext uri="{FF2B5EF4-FFF2-40B4-BE49-F238E27FC236}">
                    <a16:creationId xmlns:a16="http://schemas.microsoft.com/office/drawing/2014/main" id="{B53314D0-F4F7-1C39-A840-986BB41BF26E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6" name="Forme libre : forme 125">
                <a:extLst>
                  <a:ext uri="{FF2B5EF4-FFF2-40B4-BE49-F238E27FC236}">
                    <a16:creationId xmlns:a16="http://schemas.microsoft.com/office/drawing/2014/main" id="{E3A03FA3-33C5-CA2B-021F-166EAC6B179B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Forme libre : forme 126">
                <a:extLst>
                  <a:ext uri="{FF2B5EF4-FFF2-40B4-BE49-F238E27FC236}">
                    <a16:creationId xmlns:a16="http://schemas.microsoft.com/office/drawing/2014/main" id="{64D43C6B-720E-5BEB-BC65-C9A71395747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8" name="Forme libre : forme 127">
                <a:extLst>
                  <a:ext uri="{FF2B5EF4-FFF2-40B4-BE49-F238E27FC236}">
                    <a16:creationId xmlns:a16="http://schemas.microsoft.com/office/drawing/2014/main" id="{D36A6619-9B14-58F3-208F-AB0CF361C151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9" name="Forme libre : forme 128">
                <a:extLst>
                  <a:ext uri="{FF2B5EF4-FFF2-40B4-BE49-F238E27FC236}">
                    <a16:creationId xmlns:a16="http://schemas.microsoft.com/office/drawing/2014/main" id="{6ADFE624-F766-C6E2-5286-8C81CE52C936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4752221-D698-4AD0-002F-7EE5C7C54F1D}"/>
              </a:ext>
            </a:extLst>
          </p:cNvPr>
          <p:cNvSpPr/>
          <p:nvPr/>
        </p:nvSpPr>
        <p:spPr>
          <a:xfrm>
            <a:off x="4602158" y="411237"/>
            <a:ext cx="2447182" cy="227457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Triangle isocèle 129">
            <a:extLst>
              <a:ext uri="{FF2B5EF4-FFF2-40B4-BE49-F238E27FC236}">
                <a16:creationId xmlns:a16="http://schemas.microsoft.com/office/drawing/2014/main" id="{5A679C99-FE38-A81D-49A0-8FE25C64854E}"/>
              </a:ext>
            </a:extLst>
          </p:cNvPr>
          <p:cNvSpPr/>
          <p:nvPr/>
        </p:nvSpPr>
        <p:spPr>
          <a:xfrm rot="5400000">
            <a:off x="8089880" y="4029694"/>
            <a:ext cx="2447182" cy="2274575"/>
          </a:xfrm>
          <a:prstGeom prst="triangle">
            <a:avLst>
              <a:gd name="adj" fmla="val 50000"/>
            </a:avLst>
          </a:prstGeom>
          <a:solidFill>
            <a:srgbClr val="70AD47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Forme libre : forme 130">
            <a:extLst>
              <a:ext uri="{FF2B5EF4-FFF2-40B4-BE49-F238E27FC236}">
                <a16:creationId xmlns:a16="http://schemas.microsoft.com/office/drawing/2014/main" id="{5A94E418-77FB-7F57-9A4F-03A0A1291E40}"/>
              </a:ext>
            </a:extLst>
          </p:cNvPr>
          <p:cNvSpPr/>
          <p:nvPr/>
        </p:nvSpPr>
        <p:spPr>
          <a:xfrm rot="6780936">
            <a:off x="6721248" y="3532689"/>
            <a:ext cx="1891478" cy="2155530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Forme libre : forme 131">
            <a:extLst>
              <a:ext uri="{FF2B5EF4-FFF2-40B4-BE49-F238E27FC236}">
                <a16:creationId xmlns:a16="http://schemas.microsoft.com/office/drawing/2014/main" id="{B5C4D8EE-77E5-CBAD-2DC6-BACECC346BCF}"/>
              </a:ext>
            </a:extLst>
          </p:cNvPr>
          <p:cNvSpPr/>
          <p:nvPr/>
        </p:nvSpPr>
        <p:spPr>
          <a:xfrm>
            <a:off x="7544103" y="394082"/>
            <a:ext cx="2153367" cy="2012983"/>
          </a:xfrm>
          <a:custGeom>
            <a:avLst/>
            <a:gdLst>
              <a:gd name="connsiteX0" fmla="*/ 635639 w 1441530"/>
              <a:gd name="connsiteY0" fmla="*/ 2199 h 1359623"/>
              <a:gd name="connsiteX1" fmla="*/ 231378 w 1441530"/>
              <a:gd name="connsiteY1" fmla="*/ 194704 h 1359623"/>
              <a:gd name="connsiteX2" fmla="*/ 372 w 1441530"/>
              <a:gd name="connsiteY2" fmla="*/ 608591 h 1359623"/>
              <a:gd name="connsiteX3" fmla="*/ 192877 w 1441530"/>
              <a:gd name="connsiteY3" fmla="*/ 1128355 h 1359623"/>
              <a:gd name="connsiteX4" fmla="*/ 731892 w 1441530"/>
              <a:gd name="connsiteY4" fmla="*/ 1359361 h 1359623"/>
              <a:gd name="connsiteX5" fmla="*/ 1261282 w 1441530"/>
              <a:gd name="connsiteY5" fmla="*/ 1089854 h 1359623"/>
              <a:gd name="connsiteX6" fmla="*/ 1405661 w 1441530"/>
              <a:gd name="connsiteY6" fmla="*/ 310208 h 1359623"/>
              <a:gd name="connsiteX7" fmla="*/ 635639 w 1441530"/>
              <a:gd name="connsiteY7" fmla="*/ 2199 h 1359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1530" h="1359623">
                <a:moveTo>
                  <a:pt x="635639" y="2199"/>
                </a:moveTo>
                <a:cubicBezTo>
                  <a:pt x="439925" y="-17052"/>
                  <a:pt x="337256" y="93639"/>
                  <a:pt x="231378" y="194704"/>
                </a:cubicBezTo>
                <a:cubicBezTo>
                  <a:pt x="125500" y="295769"/>
                  <a:pt x="6789" y="452983"/>
                  <a:pt x="372" y="608591"/>
                </a:cubicBezTo>
                <a:cubicBezTo>
                  <a:pt x="-6045" y="764200"/>
                  <a:pt x="70957" y="1003227"/>
                  <a:pt x="192877" y="1128355"/>
                </a:cubicBezTo>
                <a:cubicBezTo>
                  <a:pt x="314797" y="1253483"/>
                  <a:pt x="553825" y="1365778"/>
                  <a:pt x="731892" y="1359361"/>
                </a:cubicBezTo>
                <a:cubicBezTo>
                  <a:pt x="909959" y="1352944"/>
                  <a:pt x="1148987" y="1264713"/>
                  <a:pt x="1261282" y="1089854"/>
                </a:cubicBezTo>
                <a:cubicBezTo>
                  <a:pt x="1373577" y="914995"/>
                  <a:pt x="1506726" y="496296"/>
                  <a:pt x="1405661" y="310208"/>
                </a:cubicBezTo>
                <a:cubicBezTo>
                  <a:pt x="1304596" y="124120"/>
                  <a:pt x="831353" y="21450"/>
                  <a:pt x="635639" y="2199"/>
                </a:cubicBez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560D07B8-A818-C179-3AEF-2B5084DE3273}"/>
              </a:ext>
            </a:extLst>
          </p:cNvPr>
          <p:cNvGrpSpPr/>
          <p:nvPr/>
        </p:nvGrpSpPr>
        <p:grpSpPr>
          <a:xfrm>
            <a:off x="992312" y="1530834"/>
            <a:ext cx="2851376" cy="2362804"/>
            <a:chOff x="459558" y="3586929"/>
            <a:chExt cx="9339372" cy="3807510"/>
          </a:xfrm>
        </p:grpSpPr>
        <p:sp>
          <p:nvSpPr>
            <p:cNvPr id="135" name="Rectangle : coins arrondis 134">
              <a:extLst>
                <a:ext uri="{FF2B5EF4-FFF2-40B4-BE49-F238E27FC236}">
                  <a16:creationId xmlns:a16="http://schemas.microsoft.com/office/drawing/2014/main" id="{B96FCC08-8EFD-CD28-478A-05CAD6B1C0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58" y="3586929"/>
              <a:ext cx="9339372" cy="3807510"/>
            </a:xfrm>
            <a:prstGeom prst="roundRect">
              <a:avLst>
                <a:gd name="adj" fmla="val 8821"/>
              </a:avLst>
            </a:prstGeom>
            <a:solidFill>
              <a:srgbClr val="A6A6A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9737DAD-A95A-DE2C-6BBE-FA20E970E692}"/>
                </a:ext>
              </a:extLst>
            </p:cNvPr>
            <p:cNvSpPr/>
            <p:nvPr/>
          </p:nvSpPr>
          <p:spPr>
            <a:xfrm>
              <a:off x="679731" y="3808209"/>
              <a:ext cx="8752267" cy="3139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38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…</a:t>
              </a:r>
              <a:endParaRPr lang="fr-FR" sz="12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  <p:sp>
        <p:nvSpPr>
          <p:cNvPr id="137" name="Ellipse 136">
            <a:extLst>
              <a:ext uri="{FF2B5EF4-FFF2-40B4-BE49-F238E27FC236}">
                <a16:creationId xmlns:a16="http://schemas.microsoft.com/office/drawing/2014/main" id="{E79615CE-9503-91C5-E900-94D9DE04B303}"/>
              </a:ext>
            </a:extLst>
          </p:cNvPr>
          <p:cNvSpPr/>
          <p:nvPr/>
        </p:nvSpPr>
        <p:spPr>
          <a:xfrm>
            <a:off x="9743695" y="515411"/>
            <a:ext cx="2109697" cy="2090184"/>
          </a:xfrm>
          <a:prstGeom prst="ellipse">
            <a:avLst/>
          </a:prstGeom>
          <a:solidFill>
            <a:srgbClr val="ED7D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dirty="0">
                <a:latin typeface="Cooper Black" panose="0208090404030B020404" pitchFamily="18" charset="0"/>
              </a:rPr>
              <a:t>X</a:t>
            </a:r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2EB41431-ACE3-70FE-37DE-6B01DB2DB288}"/>
              </a:ext>
            </a:extLst>
          </p:cNvPr>
          <p:cNvSpPr/>
          <p:nvPr/>
        </p:nvSpPr>
        <p:spPr>
          <a:xfrm>
            <a:off x="8492860" y="2430812"/>
            <a:ext cx="2109697" cy="2090184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dirty="0">
              <a:latin typeface="Cooper Black" panose="0208090404030B020404" pitchFamily="18" charset="0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B496FAD-D489-94AA-0C8F-326F93FB2ED2}"/>
              </a:ext>
            </a:extLst>
          </p:cNvPr>
          <p:cNvSpPr/>
          <p:nvPr/>
        </p:nvSpPr>
        <p:spPr>
          <a:xfrm>
            <a:off x="9564592" y="4324378"/>
            <a:ext cx="2109697" cy="2090184"/>
          </a:xfrm>
          <a:prstGeom prst="ellipse">
            <a:avLst/>
          </a:pr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dirty="0">
                <a:latin typeface="Cooper Black" panose="0208090404030B020404" pitchFamily="18" charset="0"/>
              </a:rPr>
              <a:t>V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59F43CD4-EE0A-5250-F4D1-E3EB29A36197}"/>
              </a:ext>
            </a:extLst>
          </p:cNvPr>
          <p:cNvSpPr/>
          <p:nvPr/>
        </p:nvSpPr>
        <p:spPr>
          <a:xfrm rot="6780936">
            <a:off x="5902176" y="4620737"/>
            <a:ext cx="1891478" cy="2155530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22A92C01-ED20-902D-197E-C56EEA9CFBDC}"/>
              </a:ext>
            </a:extLst>
          </p:cNvPr>
          <p:cNvGrpSpPr/>
          <p:nvPr/>
        </p:nvGrpSpPr>
        <p:grpSpPr>
          <a:xfrm>
            <a:off x="1733991" y="1373861"/>
            <a:ext cx="2109697" cy="2007603"/>
            <a:chOff x="4183360" y="2978132"/>
            <a:chExt cx="2109697" cy="2007603"/>
          </a:xfrm>
        </p:grpSpPr>
        <p:sp>
          <p:nvSpPr>
            <p:cNvPr id="148" name="Rectangle : coins arrondis 147">
              <a:extLst>
                <a:ext uri="{FF2B5EF4-FFF2-40B4-BE49-F238E27FC236}">
                  <a16:creationId xmlns:a16="http://schemas.microsoft.com/office/drawing/2014/main" id="{A2835ED5-80E9-A7DC-D1DD-2393E55F2F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360" y="2978132"/>
              <a:ext cx="2109697" cy="2007603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pic>
          <p:nvPicPr>
            <p:cNvPr id="156" name="Image 155">
              <a:extLst>
                <a:ext uri="{FF2B5EF4-FFF2-40B4-BE49-F238E27FC236}">
                  <a16:creationId xmlns:a16="http://schemas.microsoft.com/office/drawing/2014/main" id="{4548AB57-39DA-204C-345B-EE1C65A60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258" y="3168504"/>
              <a:ext cx="1641319" cy="1641319"/>
            </a:xfrm>
            <a:prstGeom prst="rect">
              <a:avLst/>
            </a:prstGeom>
          </p:spPr>
        </p:pic>
      </p:grpSp>
      <p:pic>
        <p:nvPicPr>
          <p:cNvPr id="133" name="Image 132">
            <a:extLst>
              <a:ext uri="{FF2B5EF4-FFF2-40B4-BE49-F238E27FC236}">
                <a16:creationId xmlns:a16="http://schemas.microsoft.com/office/drawing/2014/main" id="{760FA810-CCD2-8A03-B939-B5011A2D86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5" r="5375" b="16392"/>
          <a:stretch/>
        </p:blipFill>
        <p:spPr>
          <a:xfrm>
            <a:off x="4950806" y="2096909"/>
            <a:ext cx="2276972" cy="2227470"/>
          </a:xfrm>
          <a:prstGeom prst="rect">
            <a:avLst/>
          </a:prstGeom>
        </p:spPr>
      </p:pic>
      <p:pic>
        <p:nvPicPr>
          <p:cNvPr id="140" name="Image 139">
            <a:extLst>
              <a:ext uri="{FF2B5EF4-FFF2-40B4-BE49-F238E27FC236}">
                <a16:creationId xmlns:a16="http://schemas.microsoft.com/office/drawing/2014/main" id="{3195C96A-C11B-46DF-457C-9C20F70FB8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" b="16022"/>
          <a:stretch/>
        </p:blipFill>
        <p:spPr>
          <a:xfrm>
            <a:off x="665354" y="3037165"/>
            <a:ext cx="2354623" cy="2237330"/>
          </a:xfrm>
          <a:prstGeom prst="rect">
            <a:avLst/>
          </a:prstGeom>
        </p:spPr>
      </p:pic>
      <p:pic>
        <p:nvPicPr>
          <p:cNvPr id="144" name="Image 143">
            <a:extLst>
              <a:ext uri="{FF2B5EF4-FFF2-40B4-BE49-F238E27FC236}">
                <a16:creationId xmlns:a16="http://schemas.microsoft.com/office/drawing/2014/main" id="{932CD2F3-5D03-1BAF-32B5-9E12C1966FA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51" b="17269"/>
          <a:stretch/>
        </p:blipFill>
        <p:spPr>
          <a:xfrm>
            <a:off x="2913372" y="4188509"/>
            <a:ext cx="2346218" cy="2209139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E8D80F3-73C6-9641-9920-C4984D6C3267}"/>
              </a:ext>
            </a:extLst>
          </p:cNvPr>
          <p:cNvSpPr>
            <a:spLocks noChangeAspect="1"/>
          </p:cNvSpPr>
          <p:nvPr/>
        </p:nvSpPr>
        <p:spPr>
          <a:xfrm>
            <a:off x="2694335" y="2214007"/>
            <a:ext cx="2109697" cy="2007603"/>
          </a:xfrm>
          <a:prstGeom prst="roundRect">
            <a:avLst>
              <a:gd name="adj" fmla="val 8821"/>
            </a:avLst>
          </a:prstGeom>
          <a:solidFill>
            <a:srgbClr val="70AD4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40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C6E8914B-1720-B440-E96E-360739C18D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12EE46F-2A59-3A97-525C-3E216581EB42}"/>
              </a:ext>
            </a:extLst>
          </p:cNvPr>
          <p:cNvGrpSpPr>
            <a:grpSpLocks noChangeAspect="1"/>
          </p:cNvGrpSpPr>
          <p:nvPr/>
        </p:nvGrpSpPr>
        <p:grpSpPr>
          <a:xfrm>
            <a:off x="1302126" y="4009811"/>
            <a:ext cx="1001604" cy="844785"/>
            <a:chOff x="5279151" y="306687"/>
            <a:chExt cx="4609442" cy="3887749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41BDBB34-A412-3F36-AE25-B4760738D8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151" y="306687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1E1DA8EA-0D69-DFC6-EABE-7F6972DA2AA4}"/>
                </a:ext>
              </a:extLst>
            </p:cNvPr>
            <p:cNvGrpSpPr/>
            <p:nvPr/>
          </p:nvGrpSpPr>
          <p:grpSpPr>
            <a:xfrm>
              <a:off x="6096000" y="1158532"/>
              <a:ext cx="2342508" cy="2085654"/>
              <a:chOff x="6433499" y="1207734"/>
              <a:chExt cx="2342508" cy="2085654"/>
            </a:xfrm>
          </p:grpSpPr>
          <p:sp>
            <p:nvSpPr>
              <p:cNvPr id="8" name="Parchemin : vertical 7">
                <a:extLst>
                  <a:ext uri="{FF2B5EF4-FFF2-40B4-BE49-F238E27FC236}">
                    <a16:creationId xmlns:a16="http://schemas.microsoft.com/office/drawing/2014/main" id="{52B057F0-121F-C3B5-3E5C-C2DFC138CA41}"/>
                  </a:ext>
                </a:extLst>
              </p:cNvPr>
              <p:cNvSpPr/>
              <p:nvPr/>
            </p:nvSpPr>
            <p:spPr>
              <a:xfrm rot="10800000">
                <a:off x="6433499" y="1207734"/>
                <a:ext cx="2342508" cy="2085654"/>
              </a:xfrm>
              <a:prstGeom prst="verticalScroll">
                <a:avLst>
                  <a:gd name="adj" fmla="val 12993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BC50AA42-B56C-8A3A-A8CE-79D2EBF2D5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1852077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95E04269-55B6-E72F-C010-2AD1E7E0C4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04557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AE91A0F0-F40B-ED91-3836-ED0A40C41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23050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D401B1D-3AD5-2E7E-A1F3-7F4D32F29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40516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A13B8CA8-819E-9AB2-B5C5-96BE18D9CA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590104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D1DA1EE6-0B04-3A8B-F8D2-2ACF07EDB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78531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C99111CE-D324-3F3A-0017-4815E44A3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230" y="996594"/>
              <a:ext cx="2911363" cy="2911363"/>
            </a:xfrm>
            <a:prstGeom prst="rect">
              <a:avLst/>
            </a:prstGeom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1C40445-8BEA-4BB8-5166-D3A4B60EB2D9}"/>
              </a:ext>
            </a:extLst>
          </p:cNvPr>
          <p:cNvGrpSpPr>
            <a:grpSpLocks noChangeAspect="1"/>
          </p:cNvGrpSpPr>
          <p:nvPr/>
        </p:nvGrpSpPr>
        <p:grpSpPr>
          <a:xfrm>
            <a:off x="1299186" y="3022670"/>
            <a:ext cx="988359" cy="844785"/>
            <a:chOff x="2352847" y="943686"/>
            <a:chExt cx="4548489" cy="3887749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873AC322-ED51-8589-0FC4-8AE0DB8267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2847" y="943686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3B2FFBCF-1D7B-E5B9-B8F7-780E97E229EA}"/>
                </a:ext>
              </a:extLst>
            </p:cNvPr>
            <p:cNvGrpSpPr>
              <a:grpSpLocks noChangeAspect="1"/>
            </p:cNvGrpSpPr>
            <p:nvPr/>
          </p:nvGrpSpPr>
          <p:grpSpPr>
            <a:xfrm rot="20505619">
              <a:off x="3204235" y="1464704"/>
              <a:ext cx="2845713" cy="2845713"/>
              <a:chOff x="2830317" y="1254718"/>
              <a:chExt cx="3265683" cy="326568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8535FBA-EB96-3D93-1C20-0F66F5410CAF}"/>
                  </a:ext>
                </a:extLst>
              </p:cNvPr>
              <p:cNvSpPr/>
              <p:nvPr/>
            </p:nvSpPr>
            <p:spPr>
              <a:xfrm>
                <a:off x="3339101" y="1325366"/>
                <a:ext cx="2291137" cy="250689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CD1347C-7EE5-84E3-D660-B61D6DEF5911}"/>
                  </a:ext>
                </a:extLst>
              </p:cNvPr>
              <p:cNvSpPr/>
              <p:nvPr/>
            </p:nvSpPr>
            <p:spPr>
              <a:xfrm>
                <a:off x="3287730" y="1401565"/>
                <a:ext cx="184935" cy="264645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B095ED74-0B67-898D-4FCF-A65893BAD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0317" y="1254718"/>
                <a:ext cx="3265683" cy="3265683"/>
              </a:xfrm>
              <a:prstGeom prst="rect">
                <a:avLst/>
              </a:prstGeom>
            </p:spPr>
          </p:pic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358F4AA5-F1B9-F4D6-8544-AC3C297AA3CC}"/>
              </a:ext>
            </a:extLst>
          </p:cNvPr>
          <p:cNvGrpSpPr>
            <a:grpSpLocks noChangeAspect="1"/>
          </p:cNvGrpSpPr>
          <p:nvPr/>
        </p:nvGrpSpPr>
        <p:grpSpPr>
          <a:xfrm>
            <a:off x="222103" y="2998383"/>
            <a:ext cx="988359" cy="844785"/>
            <a:chOff x="74214" y="157787"/>
            <a:chExt cx="4548489" cy="3887749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D4684C7-EBA1-57D0-B0BD-D589C1B48C4F}"/>
                </a:ext>
              </a:extLst>
            </p:cNvPr>
            <p:cNvGrpSpPr/>
            <p:nvPr/>
          </p:nvGrpSpPr>
          <p:grpSpPr>
            <a:xfrm>
              <a:off x="74214" y="157787"/>
              <a:ext cx="4548489" cy="3887749"/>
              <a:chOff x="74214" y="157787"/>
              <a:chExt cx="4548489" cy="388774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1CA615FC-6FF2-46FE-9277-459CD14638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14" y="157787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sp>
            <p:nvSpPr>
              <p:cNvPr id="27" name="Rectangle : carré corné 26">
                <a:extLst>
                  <a:ext uri="{FF2B5EF4-FFF2-40B4-BE49-F238E27FC236}">
                    <a16:creationId xmlns:a16="http://schemas.microsoft.com/office/drawing/2014/main" id="{0DE27119-3006-B370-9681-338CD54E80EE}"/>
                  </a:ext>
                </a:extLst>
              </p:cNvPr>
              <p:cNvSpPr/>
              <p:nvPr/>
            </p:nvSpPr>
            <p:spPr>
              <a:xfrm rot="10800000">
                <a:off x="1065472" y="855426"/>
                <a:ext cx="2138901" cy="2413222"/>
              </a:xfrm>
              <a:prstGeom prst="foldedCorne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 dirty="0"/>
              </a:p>
            </p:txBody>
          </p: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E32400CB-4DDF-D71D-3D51-1162F72FF382}"/>
                  </a:ext>
                </a:extLst>
              </p:cNvPr>
              <p:cNvCxnSpPr/>
              <p:nvPr/>
            </p:nvCxnSpPr>
            <p:spPr>
              <a:xfrm>
                <a:off x="1304014" y="1812897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D7E0A193-5F7D-2E0D-252C-A2ABA473532C}"/>
                  </a:ext>
                </a:extLst>
              </p:cNvPr>
              <p:cNvCxnSpPr/>
              <p:nvPr/>
            </p:nvCxnSpPr>
            <p:spPr>
              <a:xfrm>
                <a:off x="1297389" y="1957346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0E9F1C48-F23E-7A36-5BE5-7C5CE7A6083F}"/>
                  </a:ext>
                </a:extLst>
              </p:cNvPr>
              <p:cNvCxnSpPr/>
              <p:nvPr/>
            </p:nvCxnSpPr>
            <p:spPr>
              <a:xfrm>
                <a:off x="1289434" y="209251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FAA3FC63-775B-2AE9-9DB2-06782FFB6696}"/>
                  </a:ext>
                </a:extLst>
              </p:cNvPr>
              <p:cNvCxnSpPr/>
              <p:nvPr/>
            </p:nvCxnSpPr>
            <p:spPr>
              <a:xfrm>
                <a:off x="1289435" y="2219740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F69D7378-D244-A1DA-D216-432E94FCD7BC}"/>
                  </a:ext>
                </a:extLst>
              </p:cNvPr>
              <p:cNvCxnSpPr/>
              <p:nvPr/>
            </p:nvCxnSpPr>
            <p:spPr>
              <a:xfrm>
                <a:off x="1305340" y="234695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8D87127-021F-52B2-1D5C-5C60E9F80FBA}"/>
                  </a:ext>
                </a:extLst>
              </p:cNvPr>
              <p:cNvCxnSpPr/>
              <p:nvPr/>
            </p:nvCxnSpPr>
            <p:spPr>
              <a:xfrm>
                <a:off x="1305340" y="2466233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4B6A5153-3A56-DC4E-B7E8-2B0217BA8F2B}"/>
                  </a:ext>
                </a:extLst>
              </p:cNvPr>
              <p:cNvCxnSpPr/>
              <p:nvPr/>
            </p:nvCxnSpPr>
            <p:spPr>
              <a:xfrm>
                <a:off x="1289435" y="2593451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A30E0090-B8E8-4C66-7269-AAD37E700F5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2230" y="303516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2" name="Rectangle : coins arrondis 41">
                  <a:extLst>
                    <a:ext uri="{FF2B5EF4-FFF2-40B4-BE49-F238E27FC236}">
                      <a16:creationId xmlns:a16="http://schemas.microsoft.com/office/drawing/2014/main" id="{84C5A662-1D9B-64B7-D69A-4A299EBB3C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43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C9E8685C-A0A8-5B7D-DDD9-D9613746BC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7DEBB8-2054-83E5-1FD8-57DBEEDC638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38174" y="303612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0" name="Rectangle : coins arrondis 39">
                  <a:extLst>
                    <a:ext uri="{FF2B5EF4-FFF2-40B4-BE49-F238E27FC236}">
                      <a16:creationId xmlns:a16="http://schemas.microsoft.com/office/drawing/2014/main" id="{B1CE5E86-9F0A-D71F-8EF7-A6A050D6D9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41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6EB1E5B4-B905-80CB-6FDF-C2B5A5B77A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7" name="Groupe 36">
                <a:extLst>
                  <a:ext uri="{FF2B5EF4-FFF2-40B4-BE49-F238E27FC236}">
                    <a16:creationId xmlns:a16="http://schemas.microsoft.com/office/drawing/2014/main" id="{B22B8F73-D5C8-1CAB-C7FE-3C8C9A9214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4091" y="3040470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8" name="Rectangle : coins arrondis 37">
                  <a:extLst>
                    <a:ext uri="{FF2B5EF4-FFF2-40B4-BE49-F238E27FC236}">
                      <a16:creationId xmlns:a16="http://schemas.microsoft.com/office/drawing/2014/main" id="{BA53F055-A650-5C37-3CFA-7A92B4A217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39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0E13C681-1C9A-F111-52C8-BD19DA2DCE3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5381B414-C7A9-C64E-15A0-B450E688FE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4067" y="1472138"/>
              <a:ext cx="87410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C9CAE2-20C2-6CDE-9DF9-FA2BB8030A2D}"/>
                </a:ext>
              </a:extLst>
            </p:cNvPr>
            <p:cNvSpPr/>
            <p:nvPr/>
          </p:nvSpPr>
          <p:spPr>
            <a:xfrm rot="1459483">
              <a:off x="2497262" y="939675"/>
              <a:ext cx="953052" cy="245980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DC79739-A42A-0D33-5B1E-6BBE8C3B41B5}"/>
              </a:ext>
            </a:extLst>
          </p:cNvPr>
          <p:cNvGrpSpPr>
            <a:grpSpLocks noChangeAspect="1"/>
          </p:cNvGrpSpPr>
          <p:nvPr/>
        </p:nvGrpSpPr>
        <p:grpSpPr>
          <a:xfrm>
            <a:off x="222103" y="3993361"/>
            <a:ext cx="988359" cy="844785"/>
            <a:chOff x="5295054" y="275866"/>
            <a:chExt cx="4548489" cy="3887750"/>
          </a:xfrm>
        </p:grpSpPr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2470AF9E-B5C0-44E4-E373-E6574B8FB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6"/>
              <a:ext cx="4548489" cy="3887750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sp>
          <p:nvSpPr>
            <p:cNvPr id="46" name="Rectangle : carré corné 45">
              <a:extLst>
                <a:ext uri="{FF2B5EF4-FFF2-40B4-BE49-F238E27FC236}">
                  <a16:creationId xmlns:a16="http://schemas.microsoft.com/office/drawing/2014/main" id="{72E89643-AA0B-3598-5224-DEE7BE32B64E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 dirty="0"/>
            </a:p>
          </p:txBody>
        </p: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281DE8A-189C-8A95-376E-952DAB07C68F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DAC3CC3E-01B0-5954-C3C0-425BEC716607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436F914-F8DA-9DE1-5517-46497D4E61D4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8CA104E0-AC39-A8E6-82BD-954481915819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377438D3-27AB-0370-C2C9-A1A3DDD98D9F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8781B3C4-4032-83D1-54F1-AB4B1E4CBE1F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917AB3F-08A6-E9E1-A194-6D011B08F7D4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C6A2575-6DB6-7E77-E47C-3B900B03520A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241ED10-AD86-C880-9246-E53B6DD36692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E37B606-F716-0902-A98D-2117CD497B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7B93CEAA-2917-C7F3-90AD-4101955A9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DB63A334-49BE-642C-2319-4130A5801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52FE819F-D36A-C1FF-5CFF-E2072DC03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5F998E48-64E3-0B2C-75DA-1193D173E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F1199909-9370-9FBA-8E4E-9CAA032A4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348EBBCE-8838-F62E-8B4F-8A9D2CA35C86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9D7BB78F-8B8F-A35C-8402-117025DE61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662D617E-68F2-B343-9A30-D6CEA113E7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Image 64">
            <a:extLst>
              <a:ext uri="{FF2B5EF4-FFF2-40B4-BE49-F238E27FC236}">
                <a16:creationId xmlns:a16="http://schemas.microsoft.com/office/drawing/2014/main" id="{CA6CA073-FA90-0729-BF66-63F2B4CEDD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203139" y="180854"/>
            <a:ext cx="2183319" cy="1822551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577BB8DF-A863-3F0E-F4F1-870D4C2DCA4D}"/>
              </a:ext>
            </a:extLst>
          </p:cNvPr>
          <p:cNvGrpSpPr>
            <a:grpSpLocks noChangeAspect="1"/>
          </p:cNvGrpSpPr>
          <p:nvPr/>
        </p:nvGrpSpPr>
        <p:grpSpPr>
          <a:xfrm>
            <a:off x="1302126" y="2073442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EFF6D50F-7E2B-8F6A-2516-493D53243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89B16031-0F5A-B830-5C8B-ACDF9BD81AF6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9042E76B-63DB-1DD6-6550-36741133B00D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E9ACE23E-AA8A-6D4C-A46F-FDE1C8F42307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229294EB-4C18-C3E4-6609-88C50386976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5CCEC5CC-F636-B162-DEE9-58D6D3079130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BC83029F-D8D3-BC54-E5E4-FEC77B7E1135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D87291BC-E4CA-CDC9-06E0-69F93AED9EC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1C2BFF3B-3349-5B29-7363-2C53CB7D864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0DAE7D18-5835-F50D-FE97-A507D074A032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846696AA-504F-1B0B-876C-4FD38D339F05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5450C016-8B45-12A8-DB87-4F3D9BDAC82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E1F91778-0D31-DB5B-4CA3-12FCD755E33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5AAD98-8C07-5198-CE9F-4EBED0B694A9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64B3E10F-A2E6-E7CA-4096-AAAAAC49A0F7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720DB8F6-9151-3767-C4E8-E833078FEA95}"/>
              </a:ext>
            </a:extLst>
          </p:cNvPr>
          <p:cNvGrpSpPr>
            <a:grpSpLocks noChangeAspect="1"/>
          </p:cNvGrpSpPr>
          <p:nvPr/>
        </p:nvGrpSpPr>
        <p:grpSpPr>
          <a:xfrm>
            <a:off x="242195" y="2049706"/>
            <a:ext cx="976026" cy="827732"/>
            <a:chOff x="4929514" y="163841"/>
            <a:chExt cx="4584263" cy="3887749"/>
          </a:xfrm>
        </p:grpSpPr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C2474DB6-EA98-5F2D-BCC9-A174947CD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9514" y="163841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E21D9E5D-E023-3D14-5D5F-A8DF57686B78}"/>
                </a:ext>
              </a:extLst>
            </p:cNvPr>
            <p:cNvGrpSpPr>
              <a:grpSpLocks noChangeAspect="1"/>
            </p:cNvGrpSpPr>
            <p:nvPr/>
          </p:nvGrpSpPr>
          <p:grpSpPr>
            <a:xfrm rot="21301743">
              <a:off x="4961988" y="802706"/>
              <a:ext cx="2482986" cy="1571321"/>
              <a:chOff x="2199865" y="1644899"/>
              <a:chExt cx="3952832" cy="2501492"/>
            </a:xfrm>
          </p:grpSpPr>
          <p:sp>
            <p:nvSpPr>
              <p:cNvPr id="113" name="Forme libre : forme 112">
                <a:extLst>
                  <a:ext uri="{FF2B5EF4-FFF2-40B4-BE49-F238E27FC236}">
                    <a16:creationId xmlns:a16="http://schemas.microsoft.com/office/drawing/2014/main" id="{CABC745D-7ABD-05F2-BA6E-303242E6EC04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4" name="Forme libre : forme 113">
                <a:extLst>
                  <a:ext uri="{FF2B5EF4-FFF2-40B4-BE49-F238E27FC236}">
                    <a16:creationId xmlns:a16="http://schemas.microsoft.com/office/drawing/2014/main" id="{851F8703-7ED6-29A2-883D-576B28C6FCD5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5" name="Forme libre : forme 114">
                <a:extLst>
                  <a:ext uri="{FF2B5EF4-FFF2-40B4-BE49-F238E27FC236}">
                    <a16:creationId xmlns:a16="http://schemas.microsoft.com/office/drawing/2014/main" id="{D10D534F-B454-9911-4D3C-933CDFE5710F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6" name="Forme libre : forme 115">
                <a:extLst>
                  <a:ext uri="{FF2B5EF4-FFF2-40B4-BE49-F238E27FC236}">
                    <a16:creationId xmlns:a16="http://schemas.microsoft.com/office/drawing/2014/main" id="{BC5DDEA6-35E7-DBF4-159C-40ACB4DAE941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Forme libre : forme 116">
                <a:extLst>
                  <a:ext uri="{FF2B5EF4-FFF2-40B4-BE49-F238E27FC236}">
                    <a16:creationId xmlns:a16="http://schemas.microsoft.com/office/drawing/2014/main" id="{BEB18D15-26D1-B83A-497E-06BBF280E617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Forme libre : forme 117">
                <a:extLst>
                  <a:ext uri="{FF2B5EF4-FFF2-40B4-BE49-F238E27FC236}">
                    <a16:creationId xmlns:a16="http://schemas.microsoft.com/office/drawing/2014/main" id="{CAE49995-6646-0DEB-F029-EC362ED6F9D8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9" name="Forme libre : forme 118">
                <a:extLst>
                  <a:ext uri="{FF2B5EF4-FFF2-40B4-BE49-F238E27FC236}">
                    <a16:creationId xmlns:a16="http://schemas.microsoft.com/office/drawing/2014/main" id="{CBC01E77-DC8C-88E0-2BFC-A179B9CDA890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0" name="Forme libre : forme 119">
                <a:extLst>
                  <a:ext uri="{FF2B5EF4-FFF2-40B4-BE49-F238E27FC236}">
                    <a16:creationId xmlns:a16="http://schemas.microsoft.com/office/drawing/2014/main" id="{6CDFB7CC-292D-778B-879B-1BF47F7DA38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1" name="Forme libre : forme 120">
                <a:extLst>
                  <a:ext uri="{FF2B5EF4-FFF2-40B4-BE49-F238E27FC236}">
                    <a16:creationId xmlns:a16="http://schemas.microsoft.com/office/drawing/2014/main" id="{49B2A7A7-6569-A3A7-E47D-083FCA9F5741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2" name="Forme libre : forme 121">
                <a:extLst>
                  <a:ext uri="{FF2B5EF4-FFF2-40B4-BE49-F238E27FC236}">
                    <a16:creationId xmlns:a16="http://schemas.microsoft.com/office/drawing/2014/main" id="{46118007-4CD7-8D0F-F39C-C47A0F0F1D6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Forme libre : forme 122">
                <a:extLst>
                  <a:ext uri="{FF2B5EF4-FFF2-40B4-BE49-F238E27FC236}">
                    <a16:creationId xmlns:a16="http://schemas.microsoft.com/office/drawing/2014/main" id="{9B0C177A-AD6E-C4FF-3540-B911E998D3E4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Forme libre : forme 123">
                <a:extLst>
                  <a:ext uri="{FF2B5EF4-FFF2-40B4-BE49-F238E27FC236}">
                    <a16:creationId xmlns:a16="http://schemas.microsoft.com/office/drawing/2014/main" id="{6F470DDB-5CB4-66D9-8353-E2BDF66AF579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5" name="Forme libre : forme 124">
                <a:extLst>
                  <a:ext uri="{FF2B5EF4-FFF2-40B4-BE49-F238E27FC236}">
                    <a16:creationId xmlns:a16="http://schemas.microsoft.com/office/drawing/2014/main" id="{4B6B0D10-25EE-50C5-94AE-8B3F064200A3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F5A47F64-F34B-2C4F-E2CB-C3587DCBEBC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25483" y="1882566"/>
              <a:ext cx="2482986" cy="1571321"/>
              <a:chOff x="2199865" y="1644899"/>
              <a:chExt cx="3952832" cy="2501492"/>
            </a:xfrm>
          </p:grpSpPr>
          <p:sp>
            <p:nvSpPr>
              <p:cNvPr id="100" name="Forme libre : forme 99">
                <a:extLst>
                  <a:ext uri="{FF2B5EF4-FFF2-40B4-BE49-F238E27FC236}">
                    <a16:creationId xmlns:a16="http://schemas.microsoft.com/office/drawing/2014/main" id="{47BE324C-333C-0070-16DE-9430D3431EB3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1" name="Forme libre : forme 100">
                <a:extLst>
                  <a:ext uri="{FF2B5EF4-FFF2-40B4-BE49-F238E27FC236}">
                    <a16:creationId xmlns:a16="http://schemas.microsoft.com/office/drawing/2014/main" id="{9F52D538-19A4-CD99-E1F6-134C06D116B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Forme libre : forme 101">
                <a:extLst>
                  <a:ext uri="{FF2B5EF4-FFF2-40B4-BE49-F238E27FC236}">
                    <a16:creationId xmlns:a16="http://schemas.microsoft.com/office/drawing/2014/main" id="{04F5D900-AAB6-70FB-8492-50FF848E2792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Forme libre : forme 102">
                <a:extLst>
                  <a:ext uri="{FF2B5EF4-FFF2-40B4-BE49-F238E27FC236}">
                    <a16:creationId xmlns:a16="http://schemas.microsoft.com/office/drawing/2014/main" id="{D79C2DDD-F288-B811-620D-ED01310C03BF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Forme libre : forme 103">
                <a:extLst>
                  <a:ext uri="{FF2B5EF4-FFF2-40B4-BE49-F238E27FC236}">
                    <a16:creationId xmlns:a16="http://schemas.microsoft.com/office/drawing/2014/main" id="{0B992690-9E18-BFD0-EE2F-C84AADEE195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Forme libre : forme 104">
                <a:extLst>
                  <a:ext uri="{FF2B5EF4-FFF2-40B4-BE49-F238E27FC236}">
                    <a16:creationId xmlns:a16="http://schemas.microsoft.com/office/drawing/2014/main" id="{4655EFE4-5491-3585-660F-7E1DA9A9A556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808D67A6-96A4-C4CD-82DF-206C51302EEC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7" name="Forme libre : forme 106">
                <a:extLst>
                  <a:ext uri="{FF2B5EF4-FFF2-40B4-BE49-F238E27FC236}">
                    <a16:creationId xmlns:a16="http://schemas.microsoft.com/office/drawing/2014/main" id="{81B6D8D9-7EF0-5C04-0D09-56773926C5A0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8" name="Forme libre : forme 107">
                <a:extLst>
                  <a:ext uri="{FF2B5EF4-FFF2-40B4-BE49-F238E27FC236}">
                    <a16:creationId xmlns:a16="http://schemas.microsoft.com/office/drawing/2014/main" id="{FED0A4DD-F162-E71B-27DD-96DBB0E3C848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Forme libre : forme 108">
                <a:extLst>
                  <a:ext uri="{FF2B5EF4-FFF2-40B4-BE49-F238E27FC236}">
                    <a16:creationId xmlns:a16="http://schemas.microsoft.com/office/drawing/2014/main" id="{FE0D7079-0905-C5EF-F3B5-C947FFF8482E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Forme libre : forme 109">
                <a:extLst>
                  <a:ext uri="{FF2B5EF4-FFF2-40B4-BE49-F238E27FC236}">
                    <a16:creationId xmlns:a16="http://schemas.microsoft.com/office/drawing/2014/main" id="{E1055A46-3889-213F-2B43-5A4947CF2991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Forme libre : forme 110">
                <a:extLst>
                  <a:ext uri="{FF2B5EF4-FFF2-40B4-BE49-F238E27FC236}">
                    <a16:creationId xmlns:a16="http://schemas.microsoft.com/office/drawing/2014/main" id="{F353CB2C-1C28-29D2-2E79-2A94C77EEE4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Forme libre : forme 111">
                <a:extLst>
                  <a:ext uri="{FF2B5EF4-FFF2-40B4-BE49-F238E27FC236}">
                    <a16:creationId xmlns:a16="http://schemas.microsoft.com/office/drawing/2014/main" id="{5AC4598F-55E0-76F4-4728-73530D1094F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1AAD1F15-2A91-BD15-AEEA-60F7CFE9A615}"/>
                </a:ext>
              </a:extLst>
            </p:cNvPr>
            <p:cNvGrpSpPr>
              <a:grpSpLocks noChangeAspect="1"/>
            </p:cNvGrpSpPr>
            <p:nvPr/>
          </p:nvGrpSpPr>
          <p:grpSpPr>
            <a:xfrm rot="1456248">
              <a:off x="7030791" y="674543"/>
              <a:ext cx="2482986" cy="1571321"/>
              <a:chOff x="2199865" y="1644899"/>
              <a:chExt cx="3952832" cy="2501492"/>
            </a:xfrm>
          </p:grpSpPr>
          <p:sp>
            <p:nvSpPr>
              <p:cNvPr id="87" name="Forme libre : forme 86">
                <a:extLst>
                  <a:ext uri="{FF2B5EF4-FFF2-40B4-BE49-F238E27FC236}">
                    <a16:creationId xmlns:a16="http://schemas.microsoft.com/office/drawing/2014/main" id="{36EAADD0-6EA4-C1ED-A87B-5E45D5A1541C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8" name="Forme libre : forme 87">
                <a:extLst>
                  <a:ext uri="{FF2B5EF4-FFF2-40B4-BE49-F238E27FC236}">
                    <a16:creationId xmlns:a16="http://schemas.microsoft.com/office/drawing/2014/main" id="{465FD74F-2591-E706-68A1-6FB597E5D97C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9" name="Forme libre : forme 88">
                <a:extLst>
                  <a:ext uri="{FF2B5EF4-FFF2-40B4-BE49-F238E27FC236}">
                    <a16:creationId xmlns:a16="http://schemas.microsoft.com/office/drawing/2014/main" id="{F2CFA257-8434-B22A-87A8-EF3D19AF93E9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0" name="Forme libre : forme 89">
                <a:extLst>
                  <a:ext uri="{FF2B5EF4-FFF2-40B4-BE49-F238E27FC236}">
                    <a16:creationId xmlns:a16="http://schemas.microsoft.com/office/drawing/2014/main" id="{8024455F-F78C-4283-CA0A-CBCCB9F3F05A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Forme libre : forme 90">
                <a:extLst>
                  <a:ext uri="{FF2B5EF4-FFF2-40B4-BE49-F238E27FC236}">
                    <a16:creationId xmlns:a16="http://schemas.microsoft.com/office/drawing/2014/main" id="{08109754-5CEC-F6A5-717D-81222B8A3C1B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Forme libre : forme 91">
                <a:extLst>
                  <a:ext uri="{FF2B5EF4-FFF2-40B4-BE49-F238E27FC236}">
                    <a16:creationId xmlns:a16="http://schemas.microsoft.com/office/drawing/2014/main" id="{725FE68B-26E3-B298-42FA-FBBF737EFA59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D8D2F66E-9B7F-2E11-2C7A-BDEE1C4EB429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4" name="Forme libre : forme 93">
                <a:extLst>
                  <a:ext uri="{FF2B5EF4-FFF2-40B4-BE49-F238E27FC236}">
                    <a16:creationId xmlns:a16="http://schemas.microsoft.com/office/drawing/2014/main" id="{70A90E9B-90E2-59D4-5304-F74C44FB599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5" name="Forme libre : forme 94">
                <a:extLst>
                  <a:ext uri="{FF2B5EF4-FFF2-40B4-BE49-F238E27FC236}">
                    <a16:creationId xmlns:a16="http://schemas.microsoft.com/office/drawing/2014/main" id="{868D501B-CC54-D303-A44D-2954D9C54132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Forme libre : forme 95">
                <a:extLst>
                  <a:ext uri="{FF2B5EF4-FFF2-40B4-BE49-F238E27FC236}">
                    <a16:creationId xmlns:a16="http://schemas.microsoft.com/office/drawing/2014/main" id="{8845A671-F0B9-E53D-30D4-1AE70DCF04BF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Forme libre : forme 96">
                <a:extLst>
                  <a:ext uri="{FF2B5EF4-FFF2-40B4-BE49-F238E27FC236}">
                    <a16:creationId xmlns:a16="http://schemas.microsoft.com/office/drawing/2014/main" id="{BE6D2607-7CF0-685E-3DB8-7A0D82EE3D1A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8" name="Forme libre : forme 97">
                <a:extLst>
                  <a:ext uri="{FF2B5EF4-FFF2-40B4-BE49-F238E27FC236}">
                    <a16:creationId xmlns:a16="http://schemas.microsoft.com/office/drawing/2014/main" id="{66E0A30A-F7A5-A264-3DF1-D7408A7D8256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9" name="Forme libre : forme 98">
                <a:extLst>
                  <a:ext uri="{FF2B5EF4-FFF2-40B4-BE49-F238E27FC236}">
                    <a16:creationId xmlns:a16="http://schemas.microsoft.com/office/drawing/2014/main" id="{B50982B5-E015-95D4-4435-81DB230F76DF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7EEAFA6C-0595-F496-1AE0-8488E1D19808}"/>
              </a:ext>
            </a:extLst>
          </p:cNvPr>
          <p:cNvSpPr>
            <a:spLocks noChangeAspect="1"/>
          </p:cNvSpPr>
          <p:nvPr/>
        </p:nvSpPr>
        <p:spPr>
          <a:xfrm>
            <a:off x="231920" y="4957036"/>
            <a:ext cx="2061536" cy="1515684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1500"/>
              </a:lnSpc>
            </a:pP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Score de la </a:t>
            </a:r>
          </a:p>
          <a:p>
            <a:pPr algn="ctr">
              <a:lnSpc>
                <a:spcPts val="1100"/>
              </a:lnSpc>
            </a:pP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semaine :</a:t>
            </a:r>
          </a:p>
          <a:p>
            <a:pPr algn="ctr">
              <a:lnSpc>
                <a:spcPts val="1100"/>
              </a:lnSpc>
            </a:pPr>
            <a:endParaRPr lang="fr-FR" sz="16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endParaRPr lang="fr-FR" sz="16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r>
              <a:rPr lang="fr-FR" sz="8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34</a:t>
            </a:r>
          </a:p>
          <a:p>
            <a:pPr algn="ctr">
              <a:lnSpc>
                <a:spcPts val="2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points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FEBC0620-6D3E-7DED-CB81-22A93D6ACB33}"/>
              </a:ext>
            </a:extLst>
          </p:cNvPr>
          <p:cNvSpPr>
            <a:spLocks noChangeAspect="1"/>
          </p:cNvSpPr>
          <p:nvPr/>
        </p:nvSpPr>
        <p:spPr>
          <a:xfrm>
            <a:off x="2386457" y="211096"/>
            <a:ext cx="9716499" cy="1931912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Bienvenue Prénom !</a:t>
            </a:r>
          </a:p>
        </p:txBody>
      </p: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4F2EFBF2-578F-EC28-4468-33194B1BBEF4}"/>
              </a:ext>
            </a:extLst>
          </p:cNvPr>
          <p:cNvGrpSpPr/>
          <p:nvPr/>
        </p:nvGrpSpPr>
        <p:grpSpPr>
          <a:xfrm>
            <a:off x="2527955" y="939433"/>
            <a:ext cx="3073166" cy="468127"/>
            <a:chOff x="2589598" y="939433"/>
            <a:chExt cx="3215301" cy="468127"/>
          </a:xfrm>
        </p:grpSpPr>
        <p:sp>
          <p:nvSpPr>
            <p:cNvPr id="145" name="Rectangle : coins arrondis 144">
              <a:extLst>
                <a:ext uri="{FF2B5EF4-FFF2-40B4-BE49-F238E27FC236}">
                  <a16:creationId xmlns:a16="http://schemas.microsoft.com/office/drawing/2014/main" id="{889DCAE0-FE82-C4A1-1983-C6AF9C7FB123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Cuisine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F21C13A5-7330-899A-C5AE-786790A0A4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7" name="Rectangle : coins arrondis 146">
                <a:extLst>
                  <a:ext uri="{FF2B5EF4-FFF2-40B4-BE49-F238E27FC236}">
                    <a16:creationId xmlns:a16="http://schemas.microsoft.com/office/drawing/2014/main" id="{0AF878C0-87DA-8EF9-83EF-046A9248E3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4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396C2A1-9455-9486-6864-C3E964940F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9" name="Groupe 148">
              <a:extLst>
                <a:ext uri="{FF2B5EF4-FFF2-40B4-BE49-F238E27FC236}">
                  <a16:creationId xmlns:a16="http://schemas.microsoft.com/office/drawing/2014/main" id="{F1511E4D-7969-6C1D-9C04-42900722FF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0" name="Rectangle : coins arrondis 149">
                <a:extLst>
                  <a:ext uri="{FF2B5EF4-FFF2-40B4-BE49-F238E27FC236}">
                    <a16:creationId xmlns:a16="http://schemas.microsoft.com/office/drawing/2014/main" id="{EF705E92-5EF0-F304-06CD-0E5747FE6F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F1D70941-F0C3-1A58-CD19-DB214661FB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950C3525-8364-E9F3-32C3-4C13CA7AB0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3" name="Rectangle : coins arrondis 152">
                <a:extLst>
                  <a:ext uri="{FF2B5EF4-FFF2-40B4-BE49-F238E27FC236}">
                    <a16:creationId xmlns:a16="http://schemas.microsoft.com/office/drawing/2014/main" id="{356B8840-2D73-DCEA-46E7-07F2A2189F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AD92887A-890B-9595-58D9-D8C1516098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8006B48D-D8B0-CECE-BBFF-83B6E3996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6" name="Rectangle : coins arrondis 155">
                <a:extLst>
                  <a:ext uri="{FF2B5EF4-FFF2-40B4-BE49-F238E27FC236}">
                    <a16:creationId xmlns:a16="http://schemas.microsoft.com/office/drawing/2014/main" id="{FFC1C9F4-EC27-7826-CF64-EA2409E6A0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8B5B1FE-EC68-8AC6-F7A7-67A4E00D37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1DC9857C-C0E1-7451-8C5A-0CBB40A8738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9" name="Rectangle : coins arrondis 158">
                <a:extLst>
                  <a:ext uri="{FF2B5EF4-FFF2-40B4-BE49-F238E27FC236}">
                    <a16:creationId xmlns:a16="http://schemas.microsoft.com/office/drawing/2014/main" id="{EAEE4DEF-D8E3-0F07-7FAE-E5E1139A68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6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4B5193C-6C23-6058-6B41-8B0077596D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A5747A50-28B3-A715-9918-3125B924A366}"/>
              </a:ext>
            </a:extLst>
          </p:cNvPr>
          <p:cNvGrpSpPr/>
          <p:nvPr/>
        </p:nvGrpSpPr>
        <p:grpSpPr>
          <a:xfrm>
            <a:off x="2526244" y="1451427"/>
            <a:ext cx="3073166" cy="468127"/>
            <a:chOff x="2589598" y="939433"/>
            <a:chExt cx="3215301" cy="468127"/>
          </a:xfrm>
        </p:grpSpPr>
        <p:sp>
          <p:nvSpPr>
            <p:cNvPr id="163" name="Rectangle : coins arrondis 162">
              <a:extLst>
                <a:ext uri="{FF2B5EF4-FFF2-40B4-BE49-F238E27FC236}">
                  <a16:creationId xmlns:a16="http://schemas.microsoft.com/office/drawing/2014/main" id="{B355CF35-485C-A698-8D8B-47DED6493A5C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227D0F64-3FF4-6181-6959-712B96B43AE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7" name="Rectangle : coins arrondis 176">
                <a:extLst>
                  <a:ext uri="{FF2B5EF4-FFF2-40B4-BE49-F238E27FC236}">
                    <a16:creationId xmlns:a16="http://schemas.microsoft.com/office/drawing/2014/main" id="{1264DEB3-6D74-DDD5-887F-BE11E817EF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F8CEFE6-CA4F-F3DA-6DEF-A17CC0E710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298D2699-107F-CBED-55BE-CC4CB84305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5" name="Rectangle : coins arrondis 174">
                <a:extLst>
                  <a:ext uri="{FF2B5EF4-FFF2-40B4-BE49-F238E27FC236}">
                    <a16:creationId xmlns:a16="http://schemas.microsoft.com/office/drawing/2014/main" id="{AB172F4E-25FC-DF30-ECDD-89542F17DC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6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8F97B795-A355-0BD3-5DF6-C7807BC6AB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6" name="Groupe 165">
              <a:extLst>
                <a:ext uri="{FF2B5EF4-FFF2-40B4-BE49-F238E27FC236}">
                  <a16:creationId xmlns:a16="http://schemas.microsoft.com/office/drawing/2014/main" id="{57F554A3-E011-C638-08CE-30896FFBEC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3" name="Rectangle : coins arrondis 172">
                <a:extLst>
                  <a:ext uri="{FF2B5EF4-FFF2-40B4-BE49-F238E27FC236}">
                    <a16:creationId xmlns:a16="http://schemas.microsoft.com/office/drawing/2014/main" id="{97D68352-37C9-FB39-B1B4-DDC6DFD5CB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ACBD138-441B-C1DA-3710-286E39CBF4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7" name="Groupe 166">
              <a:extLst>
                <a:ext uri="{FF2B5EF4-FFF2-40B4-BE49-F238E27FC236}">
                  <a16:creationId xmlns:a16="http://schemas.microsoft.com/office/drawing/2014/main" id="{3C896373-0C9F-9BD1-7384-45F0DA7461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1" name="Rectangle : coins arrondis 170">
                <a:extLst>
                  <a:ext uri="{FF2B5EF4-FFF2-40B4-BE49-F238E27FC236}">
                    <a16:creationId xmlns:a16="http://schemas.microsoft.com/office/drawing/2014/main" id="{D38227AE-7F6B-2AD9-0563-EB904A6821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410B543-4A87-9DD1-2E9D-58AC06093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8" name="Groupe 167">
              <a:extLst>
                <a:ext uri="{FF2B5EF4-FFF2-40B4-BE49-F238E27FC236}">
                  <a16:creationId xmlns:a16="http://schemas.microsoft.com/office/drawing/2014/main" id="{B71A4964-3BB5-0F23-CFCF-9B2AA35C4C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9" name="Rectangle : coins arrondis 168">
                <a:extLst>
                  <a:ext uri="{FF2B5EF4-FFF2-40B4-BE49-F238E27FC236}">
                    <a16:creationId xmlns:a16="http://schemas.microsoft.com/office/drawing/2014/main" id="{4C806682-08CD-A7AF-5A0B-6577A6A3AF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BC2AAB8-D840-5D5C-BC74-4185FDC244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79" name="Groupe 178">
            <a:extLst>
              <a:ext uri="{FF2B5EF4-FFF2-40B4-BE49-F238E27FC236}">
                <a16:creationId xmlns:a16="http://schemas.microsoft.com/office/drawing/2014/main" id="{F347B78E-4671-DFED-A349-FFCD6A631E4B}"/>
              </a:ext>
            </a:extLst>
          </p:cNvPr>
          <p:cNvGrpSpPr/>
          <p:nvPr/>
        </p:nvGrpSpPr>
        <p:grpSpPr>
          <a:xfrm>
            <a:off x="5700969" y="947997"/>
            <a:ext cx="3073166" cy="468127"/>
            <a:chOff x="2589598" y="939433"/>
            <a:chExt cx="3215301" cy="468127"/>
          </a:xfrm>
        </p:grpSpPr>
        <p:sp>
          <p:nvSpPr>
            <p:cNvPr id="180" name="Rectangle : coins arrondis 179">
              <a:extLst>
                <a:ext uri="{FF2B5EF4-FFF2-40B4-BE49-F238E27FC236}">
                  <a16:creationId xmlns:a16="http://schemas.microsoft.com/office/drawing/2014/main" id="{33D43D63-A445-4904-CE06-7AE37E8FC69F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Animaux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81" name="Groupe 180">
              <a:extLst>
                <a:ext uri="{FF2B5EF4-FFF2-40B4-BE49-F238E27FC236}">
                  <a16:creationId xmlns:a16="http://schemas.microsoft.com/office/drawing/2014/main" id="{1B82CC04-B95C-4FB3-9F3D-97D37B512E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4" name="Rectangle : coins arrondis 193">
                <a:extLst>
                  <a:ext uri="{FF2B5EF4-FFF2-40B4-BE49-F238E27FC236}">
                    <a16:creationId xmlns:a16="http://schemas.microsoft.com/office/drawing/2014/main" id="{3DDABFF4-7A71-D941-9B84-80D6E09616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67FB18A-0183-1229-0022-268A79E36E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2" name="Groupe 181">
              <a:extLst>
                <a:ext uri="{FF2B5EF4-FFF2-40B4-BE49-F238E27FC236}">
                  <a16:creationId xmlns:a16="http://schemas.microsoft.com/office/drawing/2014/main" id="{AC02F931-B544-0529-7C41-8246F48853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2" name="Rectangle : coins arrondis 191">
                <a:extLst>
                  <a:ext uri="{FF2B5EF4-FFF2-40B4-BE49-F238E27FC236}">
                    <a16:creationId xmlns:a16="http://schemas.microsoft.com/office/drawing/2014/main" id="{294AEB17-2F73-A216-B5EF-F1045EAA0F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5D41A52-9B48-7639-5021-4E7A960900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3E8D0C97-05D8-2B6C-B231-0EC47FFBD8F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0" name="Rectangle : coins arrondis 189">
                <a:extLst>
                  <a:ext uri="{FF2B5EF4-FFF2-40B4-BE49-F238E27FC236}">
                    <a16:creationId xmlns:a16="http://schemas.microsoft.com/office/drawing/2014/main" id="{33A5ACBD-293B-3D3A-0A0E-08C82DF2F6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E07B213-AFFF-7D75-4504-37EDB9BEB1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4" name="Groupe 183">
              <a:extLst>
                <a:ext uri="{FF2B5EF4-FFF2-40B4-BE49-F238E27FC236}">
                  <a16:creationId xmlns:a16="http://schemas.microsoft.com/office/drawing/2014/main" id="{5D185D38-AD3C-30AD-4FD0-7568F3D4A07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8" name="Rectangle : coins arrondis 187">
                <a:extLst>
                  <a:ext uri="{FF2B5EF4-FFF2-40B4-BE49-F238E27FC236}">
                    <a16:creationId xmlns:a16="http://schemas.microsoft.com/office/drawing/2014/main" id="{BE2D04BD-9B5A-88D2-B724-CB115CEBCA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8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9F4F082-45BA-80FE-5D0D-DEE247B52A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2398C4E3-8A3B-BEBE-0FF8-0C19DF7CF6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6" name="Rectangle : coins arrondis 185">
                <a:extLst>
                  <a:ext uri="{FF2B5EF4-FFF2-40B4-BE49-F238E27FC236}">
                    <a16:creationId xmlns:a16="http://schemas.microsoft.com/office/drawing/2014/main" id="{58B1F6A7-0B0E-00D9-4CE7-8EA69CDDE2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8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24F5130-97FA-FAC6-7615-56532B532F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96" name="Groupe 195">
            <a:extLst>
              <a:ext uri="{FF2B5EF4-FFF2-40B4-BE49-F238E27FC236}">
                <a16:creationId xmlns:a16="http://schemas.microsoft.com/office/drawing/2014/main" id="{816D07EB-0942-6D53-DB0F-23E81E78BA46}"/>
              </a:ext>
            </a:extLst>
          </p:cNvPr>
          <p:cNvGrpSpPr/>
          <p:nvPr/>
        </p:nvGrpSpPr>
        <p:grpSpPr>
          <a:xfrm>
            <a:off x="5700967" y="1461708"/>
            <a:ext cx="3073166" cy="468127"/>
            <a:chOff x="2589598" y="939433"/>
            <a:chExt cx="3215301" cy="468127"/>
          </a:xfrm>
        </p:grpSpPr>
        <p:sp>
          <p:nvSpPr>
            <p:cNvPr id="197" name="Rectangle : coins arrondis 196">
              <a:extLst>
                <a:ext uri="{FF2B5EF4-FFF2-40B4-BE49-F238E27FC236}">
                  <a16:creationId xmlns:a16="http://schemas.microsoft.com/office/drawing/2014/main" id="{52E7AF6A-24CF-E61B-7BDF-569733BE8B68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Jardin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98" name="Groupe 197">
              <a:extLst>
                <a:ext uri="{FF2B5EF4-FFF2-40B4-BE49-F238E27FC236}">
                  <a16:creationId xmlns:a16="http://schemas.microsoft.com/office/drawing/2014/main" id="{06A048FE-60D7-FA99-BB94-D95210592ED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1" name="Rectangle : coins arrondis 210">
                <a:extLst>
                  <a:ext uri="{FF2B5EF4-FFF2-40B4-BE49-F238E27FC236}">
                    <a16:creationId xmlns:a16="http://schemas.microsoft.com/office/drawing/2014/main" id="{3AC5F588-2CC6-7949-D3D9-9C2AFB8D55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1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D631517-4BAF-7625-11BA-CD98F9A421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BAC9A136-B9F2-E650-FC17-6206CC5912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9" name="Rectangle : coins arrondis 208">
                <a:extLst>
                  <a:ext uri="{FF2B5EF4-FFF2-40B4-BE49-F238E27FC236}">
                    <a16:creationId xmlns:a16="http://schemas.microsoft.com/office/drawing/2014/main" id="{AA69C109-79A6-BEEB-E994-0D32C8CE8A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1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CC866CE4-C248-90AC-A5AA-A0DDC8E091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id="{890A0AEB-AC1B-385D-A885-AC0CDBC068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7" name="Rectangle : coins arrondis 206">
                <a:extLst>
                  <a:ext uri="{FF2B5EF4-FFF2-40B4-BE49-F238E27FC236}">
                    <a16:creationId xmlns:a16="http://schemas.microsoft.com/office/drawing/2014/main" id="{F9E6643A-D1BC-C21C-4EC9-8C4CFD4689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41C666B-3C0A-615A-1B5E-2EF316D88A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1" name="Groupe 200">
              <a:extLst>
                <a:ext uri="{FF2B5EF4-FFF2-40B4-BE49-F238E27FC236}">
                  <a16:creationId xmlns:a16="http://schemas.microsoft.com/office/drawing/2014/main" id="{3593AB1D-1809-45AA-8625-A53249C852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5" name="Rectangle : coins arrondis 204">
                <a:extLst>
                  <a:ext uri="{FF2B5EF4-FFF2-40B4-BE49-F238E27FC236}">
                    <a16:creationId xmlns:a16="http://schemas.microsoft.com/office/drawing/2014/main" id="{CDC3A47B-52DA-3B18-F657-612DB119C9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6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3EFD782-218F-2A0A-96BF-B51C848FF1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2" name="Groupe 201">
              <a:extLst>
                <a:ext uri="{FF2B5EF4-FFF2-40B4-BE49-F238E27FC236}">
                  <a16:creationId xmlns:a16="http://schemas.microsoft.com/office/drawing/2014/main" id="{180BC6DD-BC59-ADD4-9FD8-A77B0864751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3" name="Rectangle : coins arrondis 202">
                <a:extLst>
                  <a:ext uri="{FF2B5EF4-FFF2-40B4-BE49-F238E27FC236}">
                    <a16:creationId xmlns:a16="http://schemas.microsoft.com/office/drawing/2014/main" id="{E0E9AABD-BB48-2E02-AA52-0722DDD495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195E7032-B276-B9A1-508C-8293CF6CE0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3" name="Groupe 212">
            <a:extLst>
              <a:ext uri="{FF2B5EF4-FFF2-40B4-BE49-F238E27FC236}">
                <a16:creationId xmlns:a16="http://schemas.microsoft.com/office/drawing/2014/main" id="{DE3B62C1-775E-5B33-F0E0-0A221F57BB94}"/>
              </a:ext>
            </a:extLst>
          </p:cNvPr>
          <p:cNvGrpSpPr/>
          <p:nvPr/>
        </p:nvGrpSpPr>
        <p:grpSpPr>
          <a:xfrm>
            <a:off x="8896231" y="927449"/>
            <a:ext cx="3073166" cy="468127"/>
            <a:chOff x="2589598" y="939433"/>
            <a:chExt cx="3215301" cy="468127"/>
          </a:xfrm>
        </p:grpSpPr>
        <p:sp>
          <p:nvSpPr>
            <p:cNvPr id="214" name="Rectangle : coins arrondis 213">
              <a:extLst>
                <a:ext uri="{FF2B5EF4-FFF2-40B4-BE49-F238E27FC236}">
                  <a16:creationId xmlns:a16="http://schemas.microsoft.com/office/drawing/2014/main" id="{3DF48990-CF00-53E5-82EC-212C582AAE50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Parent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215" name="Groupe 214">
              <a:extLst>
                <a:ext uri="{FF2B5EF4-FFF2-40B4-BE49-F238E27FC236}">
                  <a16:creationId xmlns:a16="http://schemas.microsoft.com/office/drawing/2014/main" id="{EA8C7FD5-132A-49A0-231E-F1AC8D4A506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8" name="Rectangle : coins arrondis 227">
                <a:extLst>
                  <a:ext uri="{FF2B5EF4-FFF2-40B4-BE49-F238E27FC236}">
                    <a16:creationId xmlns:a16="http://schemas.microsoft.com/office/drawing/2014/main" id="{F39C2455-A060-134C-0740-76AE3C2F81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1AFF3A8B-DF7A-AAD3-950E-A843129C98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6" name="Groupe 215">
              <a:extLst>
                <a:ext uri="{FF2B5EF4-FFF2-40B4-BE49-F238E27FC236}">
                  <a16:creationId xmlns:a16="http://schemas.microsoft.com/office/drawing/2014/main" id="{7FC0F9E6-7A14-1C55-FEF8-5132EB6F0F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6" name="Rectangle : coins arrondis 225">
                <a:extLst>
                  <a:ext uri="{FF2B5EF4-FFF2-40B4-BE49-F238E27FC236}">
                    <a16:creationId xmlns:a16="http://schemas.microsoft.com/office/drawing/2014/main" id="{3CDDC3A9-3D2C-BC1E-2F1B-6AAE399BC4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7CCE0FC1-BB4A-2C3B-AEE0-AD142F98C2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7" name="Groupe 216">
              <a:extLst>
                <a:ext uri="{FF2B5EF4-FFF2-40B4-BE49-F238E27FC236}">
                  <a16:creationId xmlns:a16="http://schemas.microsoft.com/office/drawing/2014/main" id="{D2F3C007-7295-697F-CA9F-906FBD37D6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4" name="Rectangle : coins arrondis 223">
                <a:extLst>
                  <a:ext uri="{FF2B5EF4-FFF2-40B4-BE49-F238E27FC236}">
                    <a16:creationId xmlns:a16="http://schemas.microsoft.com/office/drawing/2014/main" id="{93A4A1A8-B66F-8F4E-F3AB-EA7CFD1D8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54A3CC5-7DAF-0E37-14A0-AE3F3FE508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id="{FE088178-1303-9D25-922E-C041551AD3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2" name="Rectangle : coins arrondis 221">
                <a:extLst>
                  <a:ext uri="{FF2B5EF4-FFF2-40B4-BE49-F238E27FC236}">
                    <a16:creationId xmlns:a16="http://schemas.microsoft.com/office/drawing/2014/main" id="{343848B2-B160-A27E-C5C7-8A89D783BF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A35838F8-83DF-7203-F590-B864055849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9" name="Groupe 218">
              <a:extLst>
                <a:ext uri="{FF2B5EF4-FFF2-40B4-BE49-F238E27FC236}">
                  <a16:creationId xmlns:a16="http://schemas.microsoft.com/office/drawing/2014/main" id="{9F1B9E4C-E010-E6D2-51AA-DA177292A4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0" name="Rectangle : coins arrondis 219">
                <a:extLst>
                  <a:ext uri="{FF2B5EF4-FFF2-40B4-BE49-F238E27FC236}">
                    <a16:creationId xmlns:a16="http://schemas.microsoft.com/office/drawing/2014/main" id="{38A6525E-5B6A-DD43-EC7F-B3622BDFB6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CA9373E-ACA5-3B7D-85EE-21F34B17CE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47" name="Rectangle : coins arrondis 246">
            <a:extLst>
              <a:ext uri="{FF2B5EF4-FFF2-40B4-BE49-F238E27FC236}">
                <a16:creationId xmlns:a16="http://schemas.microsoft.com/office/drawing/2014/main" id="{F846EF4F-E51F-F830-471B-4E989C7F9C28}"/>
              </a:ext>
            </a:extLst>
          </p:cNvPr>
          <p:cNvSpPr>
            <a:spLocks noChangeAspect="1"/>
          </p:cNvSpPr>
          <p:nvPr/>
        </p:nvSpPr>
        <p:spPr>
          <a:xfrm>
            <a:off x="2403673" y="2296056"/>
            <a:ext cx="9716499" cy="4176663"/>
          </a:xfrm>
          <a:prstGeom prst="roundRect">
            <a:avLst>
              <a:gd name="adj" fmla="val 580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Liste des Tâches</a:t>
            </a:r>
          </a:p>
        </p:txBody>
      </p:sp>
      <p:grpSp>
        <p:nvGrpSpPr>
          <p:cNvPr id="275" name="Groupe 274">
            <a:extLst>
              <a:ext uri="{FF2B5EF4-FFF2-40B4-BE49-F238E27FC236}">
                <a16:creationId xmlns:a16="http://schemas.microsoft.com/office/drawing/2014/main" id="{8D7D2B05-0052-54F1-12E4-3EFD6C8D5298}"/>
              </a:ext>
            </a:extLst>
          </p:cNvPr>
          <p:cNvGrpSpPr/>
          <p:nvPr/>
        </p:nvGrpSpPr>
        <p:grpSpPr>
          <a:xfrm>
            <a:off x="2560363" y="3002464"/>
            <a:ext cx="9142306" cy="468127"/>
            <a:chOff x="2560363" y="3002464"/>
            <a:chExt cx="9409034" cy="468127"/>
          </a:xfrm>
        </p:grpSpPr>
        <p:grpSp>
          <p:nvGrpSpPr>
            <p:cNvPr id="248" name="Groupe 247">
              <a:extLst>
                <a:ext uri="{FF2B5EF4-FFF2-40B4-BE49-F238E27FC236}">
                  <a16:creationId xmlns:a16="http://schemas.microsoft.com/office/drawing/2014/main" id="{2E8A396F-55E9-2BCD-D56A-810389C6389D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249" name="Rectangle : coins arrondis 248">
                <a:extLst>
                  <a:ext uri="{FF2B5EF4-FFF2-40B4-BE49-F238E27FC236}">
                    <a16:creationId xmlns:a16="http://schemas.microsoft.com/office/drawing/2014/main" id="{FA6C920E-3C7B-0FB4-5207-64AA7FFB6E4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Cuisine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Préparer le Petit Déjeuner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07:15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263" name="Rectangle : coins arrondis 262">
                <a:extLst>
                  <a:ext uri="{FF2B5EF4-FFF2-40B4-BE49-F238E27FC236}">
                    <a16:creationId xmlns:a16="http://schemas.microsoft.com/office/drawing/2014/main" id="{523704EC-3A8D-B446-5499-0AFA34592F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1" name="Rectangle : coins arrondis 260">
                <a:extLst>
                  <a:ext uri="{FF2B5EF4-FFF2-40B4-BE49-F238E27FC236}">
                    <a16:creationId xmlns:a16="http://schemas.microsoft.com/office/drawing/2014/main" id="{BDD9AFC8-29A1-91E8-4316-00FE6D190D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9" name="Rectangle : coins arrondis 258">
                <a:extLst>
                  <a:ext uri="{FF2B5EF4-FFF2-40B4-BE49-F238E27FC236}">
                    <a16:creationId xmlns:a16="http://schemas.microsoft.com/office/drawing/2014/main" id="{6D3503E8-F09A-196E-68EC-86DB82DE0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7" name="Rectangle : coins arrondis 256">
                <a:extLst>
                  <a:ext uri="{FF2B5EF4-FFF2-40B4-BE49-F238E27FC236}">
                    <a16:creationId xmlns:a16="http://schemas.microsoft.com/office/drawing/2014/main" id="{C95C9EB9-7BAB-C546-E8C7-827A859728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5" name="Rectangle : coins arrondis 254">
                <a:extLst>
                  <a:ext uri="{FF2B5EF4-FFF2-40B4-BE49-F238E27FC236}">
                    <a16:creationId xmlns:a16="http://schemas.microsoft.com/office/drawing/2014/main" id="{1ABAEBC1-1047-E690-F798-75912156FE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5" name="Groupe 264">
              <a:extLst>
                <a:ext uri="{FF2B5EF4-FFF2-40B4-BE49-F238E27FC236}">
                  <a16:creationId xmlns:a16="http://schemas.microsoft.com/office/drawing/2014/main" id="{54F9B847-9601-08E1-E373-97FB44965B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266" name="Rectangle : coins arrondis 265">
                <a:extLst>
                  <a:ext uri="{FF2B5EF4-FFF2-40B4-BE49-F238E27FC236}">
                    <a16:creationId xmlns:a16="http://schemas.microsoft.com/office/drawing/2014/main" id="{EE150562-106B-0755-0F48-BEBA445F69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7" name="Forme libre : forme 266">
                <a:extLst>
                  <a:ext uri="{FF2B5EF4-FFF2-40B4-BE49-F238E27FC236}">
                    <a16:creationId xmlns:a16="http://schemas.microsoft.com/office/drawing/2014/main" id="{DB4BADAD-C405-7C8A-4CC2-18B6EDFAF76C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8" name="Groupe 267">
              <a:extLst>
                <a:ext uri="{FF2B5EF4-FFF2-40B4-BE49-F238E27FC236}">
                  <a16:creationId xmlns:a16="http://schemas.microsoft.com/office/drawing/2014/main" id="{AAE7559F-9DE6-6898-07FE-59510D9EBCF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269" name="Rectangle : coins arrondis 268">
                <a:extLst>
                  <a:ext uri="{FF2B5EF4-FFF2-40B4-BE49-F238E27FC236}">
                    <a16:creationId xmlns:a16="http://schemas.microsoft.com/office/drawing/2014/main" id="{71EF4F3A-80C1-3F80-CCE8-2CD8484ABC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0" name="Forme libre : forme 269">
                <a:extLst>
                  <a:ext uri="{FF2B5EF4-FFF2-40B4-BE49-F238E27FC236}">
                    <a16:creationId xmlns:a16="http://schemas.microsoft.com/office/drawing/2014/main" id="{92406DC3-EC41-744F-7296-28F3688C9975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1" name="Forme libre : forme 270">
                <a:extLst>
                  <a:ext uri="{FF2B5EF4-FFF2-40B4-BE49-F238E27FC236}">
                    <a16:creationId xmlns:a16="http://schemas.microsoft.com/office/drawing/2014/main" id="{FD33A9C1-3211-4C23-9EB2-80B45FDA3C0E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2" name="Groupe 271">
              <a:extLst>
                <a:ext uri="{FF2B5EF4-FFF2-40B4-BE49-F238E27FC236}">
                  <a16:creationId xmlns:a16="http://schemas.microsoft.com/office/drawing/2014/main" id="{25143EB6-8975-C71E-1C72-9DD0727EA0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273" name="Rectangle : coins arrondis 272">
                <a:extLst>
                  <a:ext uri="{FF2B5EF4-FFF2-40B4-BE49-F238E27FC236}">
                    <a16:creationId xmlns:a16="http://schemas.microsoft.com/office/drawing/2014/main" id="{EC4E5ABE-6BF5-AD8B-117B-5FD77A8101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Flèche : droite 273">
                <a:extLst>
                  <a:ext uri="{FF2B5EF4-FFF2-40B4-BE49-F238E27FC236}">
                    <a16:creationId xmlns:a16="http://schemas.microsoft.com/office/drawing/2014/main" id="{80C221F8-DFFB-A9FD-AE8D-1287DF43F096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77" name="Groupe 276">
            <a:extLst>
              <a:ext uri="{FF2B5EF4-FFF2-40B4-BE49-F238E27FC236}">
                <a16:creationId xmlns:a16="http://schemas.microsoft.com/office/drawing/2014/main" id="{1D2D463C-1F50-C11C-35FD-7E8B8EDF1836}"/>
              </a:ext>
            </a:extLst>
          </p:cNvPr>
          <p:cNvGrpSpPr/>
          <p:nvPr/>
        </p:nvGrpSpPr>
        <p:grpSpPr>
          <a:xfrm>
            <a:off x="2567153" y="3566414"/>
            <a:ext cx="9142306" cy="468127"/>
            <a:chOff x="2560363" y="3002464"/>
            <a:chExt cx="9409034" cy="468127"/>
          </a:xfrm>
        </p:grpSpPr>
        <p:grpSp>
          <p:nvGrpSpPr>
            <p:cNvPr id="278" name="Groupe 277">
              <a:extLst>
                <a:ext uri="{FF2B5EF4-FFF2-40B4-BE49-F238E27FC236}">
                  <a16:creationId xmlns:a16="http://schemas.microsoft.com/office/drawing/2014/main" id="{A0A8E2E8-D69A-F397-11FD-4D9548DB483F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289" name="Rectangle : coins arrondis 288">
                <a:extLst>
                  <a:ext uri="{FF2B5EF4-FFF2-40B4-BE49-F238E27FC236}">
                    <a16:creationId xmlns:a16="http://schemas.microsoft.com/office/drawing/2014/main" id="{95DCB0EE-F58C-2CF4-B5EE-5318A5876CD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Animaux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Nourrir le Chat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	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09:15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290" name="Rectangle : coins arrondis 289">
                <a:extLst>
                  <a:ext uri="{FF2B5EF4-FFF2-40B4-BE49-F238E27FC236}">
                    <a16:creationId xmlns:a16="http://schemas.microsoft.com/office/drawing/2014/main" id="{CA39C20B-5542-CB41-EF09-626AF0B05A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1" name="Rectangle : coins arrondis 290">
                <a:extLst>
                  <a:ext uri="{FF2B5EF4-FFF2-40B4-BE49-F238E27FC236}">
                    <a16:creationId xmlns:a16="http://schemas.microsoft.com/office/drawing/2014/main" id="{46553B56-92AF-1F3A-817F-A59C31FC47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2" name="Rectangle : coins arrondis 291">
                <a:extLst>
                  <a:ext uri="{FF2B5EF4-FFF2-40B4-BE49-F238E27FC236}">
                    <a16:creationId xmlns:a16="http://schemas.microsoft.com/office/drawing/2014/main" id="{6DC07D18-BD1B-7C27-DC1D-A041D5A8A4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3" name="Rectangle : coins arrondis 292">
                <a:extLst>
                  <a:ext uri="{FF2B5EF4-FFF2-40B4-BE49-F238E27FC236}">
                    <a16:creationId xmlns:a16="http://schemas.microsoft.com/office/drawing/2014/main" id="{7C4FD512-B87C-E6D1-7DE3-F0AF5541DF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4" name="Rectangle : coins arrondis 293">
                <a:extLst>
                  <a:ext uri="{FF2B5EF4-FFF2-40B4-BE49-F238E27FC236}">
                    <a16:creationId xmlns:a16="http://schemas.microsoft.com/office/drawing/2014/main" id="{E2B71E26-6898-04F5-D3D0-29769D693A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9" name="Groupe 278">
              <a:extLst>
                <a:ext uri="{FF2B5EF4-FFF2-40B4-BE49-F238E27FC236}">
                  <a16:creationId xmlns:a16="http://schemas.microsoft.com/office/drawing/2014/main" id="{D8CCE166-945F-9E21-CFEF-EE9145E190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287" name="Rectangle : coins arrondis 286">
                <a:extLst>
                  <a:ext uri="{FF2B5EF4-FFF2-40B4-BE49-F238E27FC236}">
                    <a16:creationId xmlns:a16="http://schemas.microsoft.com/office/drawing/2014/main" id="{D5B26BB4-F632-E3AC-B530-8D8EEC59FC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8" name="Forme libre : forme 287">
                <a:extLst>
                  <a:ext uri="{FF2B5EF4-FFF2-40B4-BE49-F238E27FC236}">
                    <a16:creationId xmlns:a16="http://schemas.microsoft.com/office/drawing/2014/main" id="{3F8EF153-EEF7-183C-65BB-0B985217004C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80" name="Groupe 279">
              <a:extLst>
                <a:ext uri="{FF2B5EF4-FFF2-40B4-BE49-F238E27FC236}">
                  <a16:creationId xmlns:a16="http://schemas.microsoft.com/office/drawing/2014/main" id="{6BC38023-00C5-E0C3-D16A-956CD1E982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284" name="Rectangle : coins arrondis 283">
                <a:extLst>
                  <a:ext uri="{FF2B5EF4-FFF2-40B4-BE49-F238E27FC236}">
                    <a16:creationId xmlns:a16="http://schemas.microsoft.com/office/drawing/2014/main" id="{0F7A8FE7-1588-9082-73C4-482091364C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5" name="Forme libre : forme 284">
                <a:extLst>
                  <a:ext uri="{FF2B5EF4-FFF2-40B4-BE49-F238E27FC236}">
                    <a16:creationId xmlns:a16="http://schemas.microsoft.com/office/drawing/2014/main" id="{36134729-8A52-847D-CF7B-ACA919D89205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6" name="Forme libre : forme 285">
                <a:extLst>
                  <a:ext uri="{FF2B5EF4-FFF2-40B4-BE49-F238E27FC236}">
                    <a16:creationId xmlns:a16="http://schemas.microsoft.com/office/drawing/2014/main" id="{DF08951E-BBF9-AEBF-FFF5-35586CA9615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81" name="Groupe 280">
              <a:extLst>
                <a:ext uri="{FF2B5EF4-FFF2-40B4-BE49-F238E27FC236}">
                  <a16:creationId xmlns:a16="http://schemas.microsoft.com/office/drawing/2014/main" id="{863385D8-6A8C-E3C5-057B-6E4E5306D31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282" name="Rectangle : coins arrondis 281">
                <a:extLst>
                  <a:ext uri="{FF2B5EF4-FFF2-40B4-BE49-F238E27FC236}">
                    <a16:creationId xmlns:a16="http://schemas.microsoft.com/office/drawing/2014/main" id="{24F643AA-FA81-A0E6-051C-085FDABDCF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3" name="Flèche : droite 282">
                <a:extLst>
                  <a:ext uri="{FF2B5EF4-FFF2-40B4-BE49-F238E27FC236}">
                    <a16:creationId xmlns:a16="http://schemas.microsoft.com/office/drawing/2014/main" id="{505F4B9B-B1D8-DD5D-60E3-F8A87B5681F6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95" name="Groupe 294">
            <a:extLst>
              <a:ext uri="{FF2B5EF4-FFF2-40B4-BE49-F238E27FC236}">
                <a16:creationId xmlns:a16="http://schemas.microsoft.com/office/drawing/2014/main" id="{AE35AD06-55BA-D109-D938-FFF0E1D30027}"/>
              </a:ext>
            </a:extLst>
          </p:cNvPr>
          <p:cNvGrpSpPr/>
          <p:nvPr/>
        </p:nvGrpSpPr>
        <p:grpSpPr>
          <a:xfrm>
            <a:off x="2567153" y="4142133"/>
            <a:ext cx="9142306" cy="468127"/>
            <a:chOff x="2560363" y="3002464"/>
            <a:chExt cx="9409034" cy="468127"/>
          </a:xfrm>
        </p:grpSpPr>
        <p:grpSp>
          <p:nvGrpSpPr>
            <p:cNvPr id="296" name="Groupe 295">
              <a:extLst>
                <a:ext uri="{FF2B5EF4-FFF2-40B4-BE49-F238E27FC236}">
                  <a16:creationId xmlns:a16="http://schemas.microsoft.com/office/drawing/2014/main" id="{3E269F89-C228-85BC-F757-D66CDA8DE6AA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07" name="Rectangle : coins arrondis 306">
                <a:extLst>
                  <a:ext uri="{FF2B5EF4-FFF2-40B4-BE49-F238E27FC236}">
                    <a16:creationId xmlns:a16="http://schemas.microsoft.com/office/drawing/2014/main" id="{DA6CA8DF-66F9-24F9-9C4A-46099B25A51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Jardin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Tondre la Pelouse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13:00</a:t>
                </a:r>
                <a:endPara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endParaRPr>
              </a:p>
            </p:txBody>
          </p:sp>
          <p:sp>
            <p:nvSpPr>
              <p:cNvPr id="308" name="Rectangle : coins arrondis 307">
                <a:extLst>
                  <a:ext uri="{FF2B5EF4-FFF2-40B4-BE49-F238E27FC236}">
                    <a16:creationId xmlns:a16="http://schemas.microsoft.com/office/drawing/2014/main" id="{ECB830FD-87D6-2F2A-EA2B-F8A3C4C688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9" name="Rectangle : coins arrondis 308">
                <a:extLst>
                  <a:ext uri="{FF2B5EF4-FFF2-40B4-BE49-F238E27FC236}">
                    <a16:creationId xmlns:a16="http://schemas.microsoft.com/office/drawing/2014/main" id="{89DFDA06-2136-19FA-E8A1-47D874A3C2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0" name="Rectangle : coins arrondis 309">
                <a:extLst>
                  <a:ext uri="{FF2B5EF4-FFF2-40B4-BE49-F238E27FC236}">
                    <a16:creationId xmlns:a16="http://schemas.microsoft.com/office/drawing/2014/main" id="{C1E52C60-4E7E-256C-71C0-8640E0384E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1" name="Rectangle : coins arrondis 310">
                <a:extLst>
                  <a:ext uri="{FF2B5EF4-FFF2-40B4-BE49-F238E27FC236}">
                    <a16:creationId xmlns:a16="http://schemas.microsoft.com/office/drawing/2014/main" id="{31CB7FAA-19F0-5882-B498-847C3A04F7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2" name="Rectangle : coins arrondis 311">
                <a:extLst>
                  <a:ext uri="{FF2B5EF4-FFF2-40B4-BE49-F238E27FC236}">
                    <a16:creationId xmlns:a16="http://schemas.microsoft.com/office/drawing/2014/main" id="{9E9515EB-F014-3D95-A6C7-61A047AB95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7" name="Groupe 296">
              <a:extLst>
                <a:ext uri="{FF2B5EF4-FFF2-40B4-BE49-F238E27FC236}">
                  <a16:creationId xmlns:a16="http://schemas.microsoft.com/office/drawing/2014/main" id="{0A440B7F-5642-979C-6F30-40F39E7E20B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05" name="Rectangle : coins arrondis 304">
                <a:extLst>
                  <a:ext uri="{FF2B5EF4-FFF2-40B4-BE49-F238E27FC236}">
                    <a16:creationId xmlns:a16="http://schemas.microsoft.com/office/drawing/2014/main" id="{CA6FF1C2-A073-92F2-E149-687D704DCB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6" name="Forme libre : forme 305">
                <a:extLst>
                  <a:ext uri="{FF2B5EF4-FFF2-40B4-BE49-F238E27FC236}">
                    <a16:creationId xmlns:a16="http://schemas.microsoft.com/office/drawing/2014/main" id="{90F9B904-2C35-F614-A00A-F9C1E40210F5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8" name="Groupe 297">
              <a:extLst>
                <a:ext uri="{FF2B5EF4-FFF2-40B4-BE49-F238E27FC236}">
                  <a16:creationId xmlns:a16="http://schemas.microsoft.com/office/drawing/2014/main" id="{F76B1120-F2AD-87E7-E9CD-8FBDB08A8A8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02" name="Rectangle : coins arrondis 301">
                <a:extLst>
                  <a:ext uri="{FF2B5EF4-FFF2-40B4-BE49-F238E27FC236}">
                    <a16:creationId xmlns:a16="http://schemas.microsoft.com/office/drawing/2014/main" id="{366346D0-6280-7A57-023B-4AFFFCF4DA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3" name="Forme libre : forme 302">
                <a:extLst>
                  <a:ext uri="{FF2B5EF4-FFF2-40B4-BE49-F238E27FC236}">
                    <a16:creationId xmlns:a16="http://schemas.microsoft.com/office/drawing/2014/main" id="{851AF7F0-67F1-D383-4772-74F5105764D9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4" name="Forme libre : forme 303">
                <a:extLst>
                  <a:ext uri="{FF2B5EF4-FFF2-40B4-BE49-F238E27FC236}">
                    <a16:creationId xmlns:a16="http://schemas.microsoft.com/office/drawing/2014/main" id="{C10765E0-5B6D-A5C1-A5F6-C402BAE27728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9" name="Groupe 298">
              <a:extLst>
                <a:ext uri="{FF2B5EF4-FFF2-40B4-BE49-F238E27FC236}">
                  <a16:creationId xmlns:a16="http://schemas.microsoft.com/office/drawing/2014/main" id="{4C862E83-FC24-6901-4C26-8C0BA0323B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00" name="Rectangle : coins arrondis 299">
                <a:extLst>
                  <a:ext uri="{FF2B5EF4-FFF2-40B4-BE49-F238E27FC236}">
                    <a16:creationId xmlns:a16="http://schemas.microsoft.com/office/drawing/2014/main" id="{6F78E405-F5EF-D2F5-0BAF-FB275DE9B5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1" name="Flèche : droite 300">
                <a:extLst>
                  <a:ext uri="{FF2B5EF4-FFF2-40B4-BE49-F238E27FC236}">
                    <a16:creationId xmlns:a16="http://schemas.microsoft.com/office/drawing/2014/main" id="{66B2A9B6-9FDE-AE04-235C-55958000FFE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82E1A7CD-9A3D-0C9A-A4EF-F483F0523FF1}"/>
              </a:ext>
            </a:extLst>
          </p:cNvPr>
          <p:cNvGrpSpPr/>
          <p:nvPr/>
        </p:nvGrpSpPr>
        <p:grpSpPr>
          <a:xfrm>
            <a:off x="2567153" y="4727303"/>
            <a:ext cx="9142306" cy="468127"/>
            <a:chOff x="2560363" y="3002464"/>
            <a:chExt cx="9409034" cy="468127"/>
          </a:xfrm>
        </p:grpSpPr>
        <p:grpSp>
          <p:nvGrpSpPr>
            <p:cNvPr id="314" name="Groupe 313">
              <a:extLst>
                <a:ext uri="{FF2B5EF4-FFF2-40B4-BE49-F238E27FC236}">
                  <a16:creationId xmlns:a16="http://schemas.microsoft.com/office/drawing/2014/main" id="{8CB0921A-6795-5938-7DAA-F832C4F1C37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25" name="Rectangle : coins arrondis 324">
                <a:extLst>
                  <a:ext uri="{FF2B5EF4-FFF2-40B4-BE49-F238E27FC236}">
                    <a16:creationId xmlns:a16="http://schemas.microsoft.com/office/drawing/2014/main" id="{A9A9BBEA-DCA0-DFCA-E902-F9C86043EC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Ménage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Nettoyer la douche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17:45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26" name="Rectangle : coins arrondis 325">
                <a:extLst>
                  <a:ext uri="{FF2B5EF4-FFF2-40B4-BE49-F238E27FC236}">
                    <a16:creationId xmlns:a16="http://schemas.microsoft.com/office/drawing/2014/main" id="{ED87EBE8-5B1B-C0C5-4CAA-4BC2309C24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7" name="Rectangle : coins arrondis 326">
                <a:extLst>
                  <a:ext uri="{FF2B5EF4-FFF2-40B4-BE49-F238E27FC236}">
                    <a16:creationId xmlns:a16="http://schemas.microsoft.com/office/drawing/2014/main" id="{3B3A18F9-F97A-2F2F-2B88-186516030A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8" name="Rectangle : coins arrondis 327">
                <a:extLst>
                  <a:ext uri="{FF2B5EF4-FFF2-40B4-BE49-F238E27FC236}">
                    <a16:creationId xmlns:a16="http://schemas.microsoft.com/office/drawing/2014/main" id="{7F6686FE-52EF-5C68-6D7B-93A0ACA0BD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9" name="Rectangle : coins arrondis 328">
                <a:extLst>
                  <a:ext uri="{FF2B5EF4-FFF2-40B4-BE49-F238E27FC236}">
                    <a16:creationId xmlns:a16="http://schemas.microsoft.com/office/drawing/2014/main" id="{BE99F0AA-C1BC-D010-F9B3-E0D52672C2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0" name="Rectangle : coins arrondis 329">
                <a:extLst>
                  <a:ext uri="{FF2B5EF4-FFF2-40B4-BE49-F238E27FC236}">
                    <a16:creationId xmlns:a16="http://schemas.microsoft.com/office/drawing/2014/main" id="{341488EF-1BD7-F72B-6B3C-04FEFAAAD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FFA2FF35-4296-779C-BB3E-12BACDB12C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23" name="Rectangle : coins arrondis 322">
                <a:extLst>
                  <a:ext uri="{FF2B5EF4-FFF2-40B4-BE49-F238E27FC236}">
                    <a16:creationId xmlns:a16="http://schemas.microsoft.com/office/drawing/2014/main" id="{CC893E0B-26D0-10E9-6A32-80DEBEF91B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4" name="Forme libre : forme 323">
                <a:extLst>
                  <a:ext uri="{FF2B5EF4-FFF2-40B4-BE49-F238E27FC236}">
                    <a16:creationId xmlns:a16="http://schemas.microsoft.com/office/drawing/2014/main" id="{5B890BBC-4EDF-7A84-9D3A-656284EA42BE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6" name="Groupe 315">
              <a:extLst>
                <a:ext uri="{FF2B5EF4-FFF2-40B4-BE49-F238E27FC236}">
                  <a16:creationId xmlns:a16="http://schemas.microsoft.com/office/drawing/2014/main" id="{6CB92B60-70F0-6A1B-B502-DD9D344C97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20" name="Rectangle : coins arrondis 319">
                <a:extLst>
                  <a:ext uri="{FF2B5EF4-FFF2-40B4-BE49-F238E27FC236}">
                    <a16:creationId xmlns:a16="http://schemas.microsoft.com/office/drawing/2014/main" id="{1394448A-3CF8-76EE-71D3-11BDA8E41B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1" name="Forme libre : forme 320">
                <a:extLst>
                  <a:ext uri="{FF2B5EF4-FFF2-40B4-BE49-F238E27FC236}">
                    <a16:creationId xmlns:a16="http://schemas.microsoft.com/office/drawing/2014/main" id="{31B04F00-2922-CAB4-F891-F941CBF03BFC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2" name="Forme libre : forme 321">
                <a:extLst>
                  <a:ext uri="{FF2B5EF4-FFF2-40B4-BE49-F238E27FC236}">
                    <a16:creationId xmlns:a16="http://schemas.microsoft.com/office/drawing/2014/main" id="{85B46FE3-97D6-7877-3E97-ADA6C1661706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7" name="Groupe 316">
              <a:extLst>
                <a:ext uri="{FF2B5EF4-FFF2-40B4-BE49-F238E27FC236}">
                  <a16:creationId xmlns:a16="http://schemas.microsoft.com/office/drawing/2014/main" id="{EA21D40C-9A8D-4DE2-7184-41802D8526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18" name="Rectangle : coins arrondis 317">
                <a:extLst>
                  <a:ext uri="{FF2B5EF4-FFF2-40B4-BE49-F238E27FC236}">
                    <a16:creationId xmlns:a16="http://schemas.microsoft.com/office/drawing/2014/main" id="{708B54D8-2449-7F50-E905-4A66E4AF13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9" name="Flèche : droite 318">
                <a:extLst>
                  <a:ext uri="{FF2B5EF4-FFF2-40B4-BE49-F238E27FC236}">
                    <a16:creationId xmlns:a16="http://schemas.microsoft.com/office/drawing/2014/main" id="{8A8AA861-CD82-13F0-ECCE-60C7B4B3235D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F574DCA1-507A-5D78-F793-7F2DBA470C5B}"/>
              </a:ext>
            </a:extLst>
          </p:cNvPr>
          <p:cNvGrpSpPr/>
          <p:nvPr/>
        </p:nvGrpSpPr>
        <p:grpSpPr>
          <a:xfrm>
            <a:off x="2595031" y="5312473"/>
            <a:ext cx="9142306" cy="468127"/>
            <a:chOff x="2560363" y="3002464"/>
            <a:chExt cx="9409034" cy="468127"/>
          </a:xfrm>
        </p:grpSpPr>
        <p:grpSp>
          <p:nvGrpSpPr>
            <p:cNvPr id="332" name="Groupe 331">
              <a:extLst>
                <a:ext uri="{FF2B5EF4-FFF2-40B4-BE49-F238E27FC236}">
                  <a16:creationId xmlns:a16="http://schemas.microsoft.com/office/drawing/2014/main" id="{C8677447-6D3D-01C0-DE14-218CBA8B1992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43" name="Rectangle : coins arrondis 342">
                <a:extLst>
                  <a:ext uri="{FF2B5EF4-FFF2-40B4-BE49-F238E27FC236}">
                    <a16:creationId xmlns:a16="http://schemas.microsoft.com/office/drawing/2014/main" id="{D7C41EC0-595C-F3C1-CAA5-FCF1C67380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Ménage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Passer l’aspirateur en bas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18:20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44" name="Rectangle : coins arrondis 343">
                <a:extLst>
                  <a:ext uri="{FF2B5EF4-FFF2-40B4-BE49-F238E27FC236}">
                    <a16:creationId xmlns:a16="http://schemas.microsoft.com/office/drawing/2014/main" id="{18827454-3A21-C195-F950-DD979FD9C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5" name="Rectangle : coins arrondis 344">
                <a:extLst>
                  <a:ext uri="{FF2B5EF4-FFF2-40B4-BE49-F238E27FC236}">
                    <a16:creationId xmlns:a16="http://schemas.microsoft.com/office/drawing/2014/main" id="{1A0DFC45-B08C-1D9B-154B-51E57E8797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6" name="Rectangle : coins arrondis 345">
                <a:extLst>
                  <a:ext uri="{FF2B5EF4-FFF2-40B4-BE49-F238E27FC236}">
                    <a16:creationId xmlns:a16="http://schemas.microsoft.com/office/drawing/2014/main" id="{99372070-FED7-7509-6E4F-40E4EF1079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7" name="Rectangle : coins arrondis 346">
                <a:extLst>
                  <a:ext uri="{FF2B5EF4-FFF2-40B4-BE49-F238E27FC236}">
                    <a16:creationId xmlns:a16="http://schemas.microsoft.com/office/drawing/2014/main" id="{068498DC-2C48-0CBE-4971-A7943B736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8" name="Rectangle : coins arrondis 347">
                <a:extLst>
                  <a:ext uri="{FF2B5EF4-FFF2-40B4-BE49-F238E27FC236}">
                    <a16:creationId xmlns:a16="http://schemas.microsoft.com/office/drawing/2014/main" id="{16F9C7BF-407C-4245-DFD9-329FF4D61C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3" name="Groupe 332">
              <a:extLst>
                <a:ext uri="{FF2B5EF4-FFF2-40B4-BE49-F238E27FC236}">
                  <a16:creationId xmlns:a16="http://schemas.microsoft.com/office/drawing/2014/main" id="{85514600-60FE-9E0D-6C60-856CC38618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41" name="Rectangle : coins arrondis 340">
                <a:extLst>
                  <a:ext uri="{FF2B5EF4-FFF2-40B4-BE49-F238E27FC236}">
                    <a16:creationId xmlns:a16="http://schemas.microsoft.com/office/drawing/2014/main" id="{CCAC760A-27DE-0E5D-8084-58CD52FE2B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2" name="Forme libre : forme 341">
                <a:extLst>
                  <a:ext uri="{FF2B5EF4-FFF2-40B4-BE49-F238E27FC236}">
                    <a16:creationId xmlns:a16="http://schemas.microsoft.com/office/drawing/2014/main" id="{54BF039B-D1BB-5ECF-0742-E9B3A4D6EE7A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4" name="Groupe 333">
              <a:extLst>
                <a:ext uri="{FF2B5EF4-FFF2-40B4-BE49-F238E27FC236}">
                  <a16:creationId xmlns:a16="http://schemas.microsoft.com/office/drawing/2014/main" id="{3C5E8813-45F0-91AD-A405-3EF91B05CF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38" name="Rectangle : coins arrondis 337">
                <a:extLst>
                  <a:ext uri="{FF2B5EF4-FFF2-40B4-BE49-F238E27FC236}">
                    <a16:creationId xmlns:a16="http://schemas.microsoft.com/office/drawing/2014/main" id="{F1DDE863-2FE2-3086-F30C-8C30006403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9" name="Forme libre : forme 338">
                <a:extLst>
                  <a:ext uri="{FF2B5EF4-FFF2-40B4-BE49-F238E27FC236}">
                    <a16:creationId xmlns:a16="http://schemas.microsoft.com/office/drawing/2014/main" id="{D5D5654B-7BB7-DAC9-8E4A-B79AF48945C7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0" name="Forme libre : forme 339">
                <a:extLst>
                  <a:ext uri="{FF2B5EF4-FFF2-40B4-BE49-F238E27FC236}">
                    <a16:creationId xmlns:a16="http://schemas.microsoft.com/office/drawing/2014/main" id="{02E98E97-9B40-F968-E761-165721AE4817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5" name="Groupe 334">
              <a:extLst>
                <a:ext uri="{FF2B5EF4-FFF2-40B4-BE49-F238E27FC236}">
                  <a16:creationId xmlns:a16="http://schemas.microsoft.com/office/drawing/2014/main" id="{97A982A6-0B2E-B6B1-93B9-A98957429C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36" name="Rectangle : coins arrondis 335">
                <a:extLst>
                  <a:ext uri="{FF2B5EF4-FFF2-40B4-BE49-F238E27FC236}">
                    <a16:creationId xmlns:a16="http://schemas.microsoft.com/office/drawing/2014/main" id="{315E9E34-8B8B-4244-6722-2D00417DBC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7" name="Flèche : droite 336">
                <a:extLst>
                  <a:ext uri="{FF2B5EF4-FFF2-40B4-BE49-F238E27FC236}">
                    <a16:creationId xmlns:a16="http://schemas.microsoft.com/office/drawing/2014/main" id="{BF8D7BB9-0A80-525D-5DA0-DE9FF438017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9" name="Groupe 348">
            <a:extLst>
              <a:ext uri="{FF2B5EF4-FFF2-40B4-BE49-F238E27FC236}">
                <a16:creationId xmlns:a16="http://schemas.microsoft.com/office/drawing/2014/main" id="{CD671272-C3EF-3F9B-04C7-BB8EB98E3E53}"/>
              </a:ext>
            </a:extLst>
          </p:cNvPr>
          <p:cNvGrpSpPr/>
          <p:nvPr/>
        </p:nvGrpSpPr>
        <p:grpSpPr>
          <a:xfrm>
            <a:off x="2595031" y="5884318"/>
            <a:ext cx="9142306" cy="468127"/>
            <a:chOff x="2560363" y="3002464"/>
            <a:chExt cx="9409034" cy="468127"/>
          </a:xfrm>
        </p:grpSpPr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422148D3-2016-98C7-C2ED-CD5FE8F9C4C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61" name="Rectangle : coins arrondis 360">
                <a:extLst>
                  <a:ext uri="{FF2B5EF4-FFF2-40B4-BE49-F238E27FC236}">
                    <a16:creationId xmlns:a16="http://schemas.microsoft.com/office/drawing/2014/main" id="{9787B23C-B862-6FFC-BBA4-89760E5738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Cuisine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Préparer le Diner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18:30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62" name="Rectangle : coins arrondis 361">
                <a:extLst>
                  <a:ext uri="{FF2B5EF4-FFF2-40B4-BE49-F238E27FC236}">
                    <a16:creationId xmlns:a16="http://schemas.microsoft.com/office/drawing/2014/main" id="{A33B253D-C98A-3927-121E-C63F209486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3" name="Rectangle : coins arrondis 362">
                <a:extLst>
                  <a:ext uri="{FF2B5EF4-FFF2-40B4-BE49-F238E27FC236}">
                    <a16:creationId xmlns:a16="http://schemas.microsoft.com/office/drawing/2014/main" id="{A22090F7-2097-E1DB-D1AE-610770236D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4" name="Rectangle : coins arrondis 363">
                <a:extLst>
                  <a:ext uri="{FF2B5EF4-FFF2-40B4-BE49-F238E27FC236}">
                    <a16:creationId xmlns:a16="http://schemas.microsoft.com/office/drawing/2014/main" id="{2EE6CC77-5C2D-0DE6-69DD-B44AB74D68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5" name="Rectangle : coins arrondis 364">
                <a:extLst>
                  <a:ext uri="{FF2B5EF4-FFF2-40B4-BE49-F238E27FC236}">
                    <a16:creationId xmlns:a16="http://schemas.microsoft.com/office/drawing/2014/main" id="{0C998AC5-1541-91ED-157E-59FBBBB3A1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6" name="Rectangle : coins arrondis 365">
                <a:extLst>
                  <a:ext uri="{FF2B5EF4-FFF2-40B4-BE49-F238E27FC236}">
                    <a16:creationId xmlns:a16="http://schemas.microsoft.com/office/drawing/2014/main" id="{F5904B06-F47E-710C-53E9-8A2DB26B7D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1" name="Groupe 350">
              <a:extLst>
                <a:ext uri="{FF2B5EF4-FFF2-40B4-BE49-F238E27FC236}">
                  <a16:creationId xmlns:a16="http://schemas.microsoft.com/office/drawing/2014/main" id="{9656A9C2-534D-2A7A-69A3-BECA354B61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59" name="Rectangle : coins arrondis 358">
                <a:extLst>
                  <a:ext uri="{FF2B5EF4-FFF2-40B4-BE49-F238E27FC236}">
                    <a16:creationId xmlns:a16="http://schemas.microsoft.com/office/drawing/2014/main" id="{C8B1D37F-99D9-944C-5665-3330DD4924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0" name="Forme libre : forme 359">
                <a:extLst>
                  <a:ext uri="{FF2B5EF4-FFF2-40B4-BE49-F238E27FC236}">
                    <a16:creationId xmlns:a16="http://schemas.microsoft.com/office/drawing/2014/main" id="{8D720952-C6D6-E92F-3566-159B887DA739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2" name="Groupe 351">
              <a:extLst>
                <a:ext uri="{FF2B5EF4-FFF2-40B4-BE49-F238E27FC236}">
                  <a16:creationId xmlns:a16="http://schemas.microsoft.com/office/drawing/2014/main" id="{F42779A8-061D-39FC-C768-52B149852A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56" name="Rectangle : coins arrondis 355">
                <a:extLst>
                  <a:ext uri="{FF2B5EF4-FFF2-40B4-BE49-F238E27FC236}">
                    <a16:creationId xmlns:a16="http://schemas.microsoft.com/office/drawing/2014/main" id="{1B2F1631-6283-B368-493E-B46F912C3B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7" name="Forme libre : forme 356">
                <a:extLst>
                  <a:ext uri="{FF2B5EF4-FFF2-40B4-BE49-F238E27FC236}">
                    <a16:creationId xmlns:a16="http://schemas.microsoft.com/office/drawing/2014/main" id="{92D852BD-3113-40E8-E796-8E5882923320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8" name="Forme libre : forme 357">
                <a:extLst>
                  <a:ext uri="{FF2B5EF4-FFF2-40B4-BE49-F238E27FC236}">
                    <a16:creationId xmlns:a16="http://schemas.microsoft.com/office/drawing/2014/main" id="{611F18DF-16CC-E17C-DC09-D4CA60F54A7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3" name="Groupe 352">
              <a:extLst>
                <a:ext uri="{FF2B5EF4-FFF2-40B4-BE49-F238E27FC236}">
                  <a16:creationId xmlns:a16="http://schemas.microsoft.com/office/drawing/2014/main" id="{5696AB8A-D0A2-EBB2-9132-29F289C107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54" name="Rectangle : coins arrondis 353">
                <a:extLst>
                  <a:ext uri="{FF2B5EF4-FFF2-40B4-BE49-F238E27FC236}">
                    <a16:creationId xmlns:a16="http://schemas.microsoft.com/office/drawing/2014/main" id="{1617136A-631F-1A5D-F952-F329DF600E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5" name="Flèche : droite 354">
                <a:extLst>
                  <a:ext uri="{FF2B5EF4-FFF2-40B4-BE49-F238E27FC236}">
                    <a16:creationId xmlns:a16="http://schemas.microsoft.com/office/drawing/2014/main" id="{2EAABDC7-EF58-4AA9-B827-54EDE2508AEE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85" name="Rectangle : coins arrondis 384">
            <a:extLst>
              <a:ext uri="{FF2B5EF4-FFF2-40B4-BE49-F238E27FC236}">
                <a16:creationId xmlns:a16="http://schemas.microsoft.com/office/drawing/2014/main" id="{23833C62-B3D1-0FD4-A1DE-F0FAB04CDFD5}"/>
              </a:ext>
            </a:extLst>
          </p:cNvPr>
          <p:cNvSpPr/>
          <p:nvPr/>
        </p:nvSpPr>
        <p:spPr>
          <a:xfrm>
            <a:off x="11760123" y="2998383"/>
            <a:ext cx="267576" cy="335406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6" name="Triangle isocèle 385">
            <a:extLst>
              <a:ext uri="{FF2B5EF4-FFF2-40B4-BE49-F238E27FC236}">
                <a16:creationId xmlns:a16="http://schemas.microsoft.com/office/drawing/2014/main" id="{95B16247-BFD7-D867-B060-0D3AD5193E5A}"/>
              </a:ext>
            </a:extLst>
          </p:cNvPr>
          <p:cNvSpPr/>
          <p:nvPr/>
        </p:nvSpPr>
        <p:spPr>
          <a:xfrm>
            <a:off x="11802612" y="3024322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7" name="Triangle isocèle 386">
            <a:extLst>
              <a:ext uri="{FF2B5EF4-FFF2-40B4-BE49-F238E27FC236}">
                <a16:creationId xmlns:a16="http://schemas.microsoft.com/office/drawing/2014/main" id="{CEEC62F4-6236-3B1C-1744-BF8AEFF1690F}"/>
              </a:ext>
            </a:extLst>
          </p:cNvPr>
          <p:cNvSpPr/>
          <p:nvPr/>
        </p:nvSpPr>
        <p:spPr>
          <a:xfrm rot="10800000">
            <a:off x="11800726" y="6105586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65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C6E8914B-1720-B440-E96E-360739C18DFD}"/>
              </a:ext>
            </a:extLst>
          </p:cNvPr>
          <p:cNvSpPr/>
          <p:nvPr/>
        </p:nvSpPr>
        <p:spPr>
          <a:xfrm>
            <a:off x="-42696" y="0"/>
            <a:ext cx="12192000" cy="685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73AC322-ED51-8589-0FC4-8AE0DB8267F6}"/>
              </a:ext>
            </a:extLst>
          </p:cNvPr>
          <p:cNvSpPr>
            <a:spLocks noChangeAspect="1"/>
          </p:cNvSpPr>
          <p:nvPr/>
        </p:nvSpPr>
        <p:spPr>
          <a:xfrm>
            <a:off x="12157840" y="4390494"/>
            <a:ext cx="988359" cy="844785"/>
          </a:xfrm>
          <a:prstGeom prst="roundRect">
            <a:avLst>
              <a:gd name="adj" fmla="val 8821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modifier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CA615FC-6FF2-46FE-9277-459CD14638DB}"/>
              </a:ext>
            </a:extLst>
          </p:cNvPr>
          <p:cNvSpPr>
            <a:spLocks noChangeAspect="1"/>
          </p:cNvSpPr>
          <p:nvPr/>
        </p:nvSpPr>
        <p:spPr>
          <a:xfrm>
            <a:off x="12258467" y="5229911"/>
            <a:ext cx="988359" cy="844785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planifier</a:t>
            </a:r>
          </a:p>
        </p:txBody>
      </p:sp>
      <p:pic>
        <p:nvPicPr>
          <p:cNvPr id="65" name="Image 64">
            <a:extLst>
              <a:ext uri="{FF2B5EF4-FFF2-40B4-BE49-F238E27FC236}">
                <a16:creationId xmlns:a16="http://schemas.microsoft.com/office/drawing/2014/main" id="{CA6CA073-FA90-0729-BF66-63F2B4CEDD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203139" y="180854"/>
            <a:ext cx="1740194" cy="1452647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577BB8DF-A863-3F0E-F4F1-870D4C2DCA4D}"/>
              </a:ext>
            </a:extLst>
          </p:cNvPr>
          <p:cNvGrpSpPr>
            <a:grpSpLocks noChangeAspect="1"/>
          </p:cNvGrpSpPr>
          <p:nvPr/>
        </p:nvGrpSpPr>
        <p:grpSpPr>
          <a:xfrm>
            <a:off x="11180895" y="211612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EFF6D50F-7E2B-8F6A-2516-493D53243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89B16031-0F5A-B830-5C8B-ACDF9BD81AF6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9042E76B-63DB-1DD6-6550-36741133B00D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E9ACE23E-AA8A-6D4C-A46F-FDE1C8F42307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229294EB-4C18-C3E4-6609-88C50386976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5CCEC5CC-F636-B162-DEE9-58D6D3079130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BC83029F-D8D3-BC54-E5E4-FEC77B7E1135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D87291BC-E4CA-CDC9-06E0-69F93AED9EC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1C2BFF3B-3349-5B29-7363-2C53CB7D864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0DAE7D18-5835-F50D-FE97-A507D074A032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846696AA-504F-1B0B-876C-4FD38D339F05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5450C016-8B45-12A8-DB87-4F3D9BDAC82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E1F91778-0D31-DB5B-4CA3-12FCD755E33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5AAD98-8C07-5198-CE9F-4EBED0B694A9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64B3E10F-A2E6-E7CA-4096-AAAAAC49A0F7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7EEAFA6C-0595-F496-1AE0-8488E1D19808}"/>
              </a:ext>
            </a:extLst>
          </p:cNvPr>
          <p:cNvSpPr>
            <a:spLocks noChangeAspect="1"/>
          </p:cNvSpPr>
          <p:nvPr/>
        </p:nvSpPr>
        <p:spPr>
          <a:xfrm>
            <a:off x="104338" y="3188862"/>
            <a:ext cx="1739260" cy="1086470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1100"/>
              </a:lnSpc>
            </a:pPr>
            <a:endParaRPr lang="fr-FR" sz="105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endParaRPr lang="fr-FR" sz="105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r>
              <a:rPr lang="fr-FR" sz="5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34</a:t>
            </a:r>
          </a:p>
          <a:p>
            <a:pPr algn="ctr">
              <a:lnSpc>
                <a:spcPts val="2500"/>
              </a:lnSpc>
            </a:pPr>
            <a:r>
              <a:rPr lang="fr-FR" sz="2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points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FEBC0620-6D3E-7DED-CB81-22A93D6ACB33}"/>
              </a:ext>
            </a:extLst>
          </p:cNvPr>
          <p:cNvSpPr>
            <a:spLocks noChangeAspect="1"/>
          </p:cNvSpPr>
          <p:nvPr/>
        </p:nvSpPr>
        <p:spPr>
          <a:xfrm>
            <a:off x="2380750" y="168260"/>
            <a:ext cx="6260209" cy="807671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Nom de la tâche</a:t>
            </a:r>
          </a:p>
        </p:txBody>
      </p:sp>
      <p:sp>
        <p:nvSpPr>
          <p:cNvPr id="247" name="Rectangle : coins arrondis 246">
            <a:extLst>
              <a:ext uri="{FF2B5EF4-FFF2-40B4-BE49-F238E27FC236}">
                <a16:creationId xmlns:a16="http://schemas.microsoft.com/office/drawing/2014/main" id="{F846EF4F-E51F-F830-471B-4E989C7F9C28}"/>
              </a:ext>
            </a:extLst>
          </p:cNvPr>
          <p:cNvSpPr>
            <a:spLocks noChangeAspect="1"/>
          </p:cNvSpPr>
          <p:nvPr/>
        </p:nvSpPr>
        <p:spPr>
          <a:xfrm>
            <a:off x="213293" y="4471554"/>
            <a:ext cx="9396609" cy="2256964"/>
          </a:xfrm>
          <a:prstGeom prst="roundRect">
            <a:avLst>
              <a:gd name="adj" fmla="val 580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Historique</a:t>
            </a:r>
          </a:p>
        </p:txBody>
      </p: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82E1A7CD-9A3D-0C9A-A4EF-F483F0523FF1}"/>
              </a:ext>
            </a:extLst>
          </p:cNvPr>
          <p:cNvGrpSpPr/>
          <p:nvPr/>
        </p:nvGrpSpPr>
        <p:grpSpPr>
          <a:xfrm>
            <a:off x="571501" y="5069843"/>
            <a:ext cx="8776514" cy="468127"/>
            <a:chOff x="2560363" y="3002464"/>
            <a:chExt cx="9409034" cy="468127"/>
          </a:xfrm>
        </p:grpSpPr>
        <p:grpSp>
          <p:nvGrpSpPr>
            <p:cNvPr id="314" name="Groupe 313">
              <a:extLst>
                <a:ext uri="{FF2B5EF4-FFF2-40B4-BE49-F238E27FC236}">
                  <a16:creationId xmlns:a16="http://schemas.microsoft.com/office/drawing/2014/main" id="{8CB0921A-6795-5938-7DAA-F832C4F1C37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25" name="Rectangle : coins arrondis 324">
                <a:extLst>
                  <a:ext uri="{FF2B5EF4-FFF2-40B4-BE49-F238E27FC236}">
                    <a16:creationId xmlns:a16="http://schemas.microsoft.com/office/drawing/2014/main" id="{A9A9BBEA-DCA0-DFCA-E902-F9C86043EC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 err="1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UserName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a réalisé la tache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17:45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26" name="Rectangle : coins arrondis 325">
                <a:extLst>
                  <a:ext uri="{FF2B5EF4-FFF2-40B4-BE49-F238E27FC236}">
                    <a16:creationId xmlns:a16="http://schemas.microsoft.com/office/drawing/2014/main" id="{ED87EBE8-5B1B-C0C5-4CAA-4BC2309C24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7" name="Rectangle : coins arrondis 326">
                <a:extLst>
                  <a:ext uri="{FF2B5EF4-FFF2-40B4-BE49-F238E27FC236}">
                    <a16:creationId xmlns:a16="http://schemas.microsoft.com/office/drawing/2014/main" id="{3B3A18F9-F97A-2F2F-2B88-186516030A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8" name="Rectangle : coins arrondis 327">
                <a:extLst>
                  <a:ext uri="{FF2B5EF4-FFF2-40B4-BE49-F238E27FC236}">
                    <a16:creationId xmlns:a16="http://schemas.microsoft.com/office/drawing/2014/main" id="{7F6686FE-52EF-5C68-6D7B-93A0ACA0BD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9" name="Rectangle : coins arrondis 328">
                <a:extLst>
                  <a:ext uri="{FF2B5EF4-FFF2-40B4-BE49-F238E27FC236}">
                    <a16:creationId xmlns:a16="http://schemas.microsoft.com/office/drawing/2014/main" id="{BE99F0AA-C1BC-D010-F9B3-E0D52672C2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0" name="Rectangle : coins arrondis 329">
                <a:extLst>
                  <a:ext uri="{FF2B5EF4-FFF2-40B4-BE49-F238E27FC236}">
                    <a16:creationId xmlns:a16="http://schemas.microsoft.com/office/drawing/2014/main" id="{341488EF-1BD7-F72B-6B3C-04FEFAAAD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FFA2FF35-4296-779C-BB3E-12BACDB12C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23" name="Rectangle : coins arrondis 322">
                <a:extLst>
                  <a:ext uri="{FF2B5EF4-FFF2-40B4-BE49-F238E27FC236}">
                    <a16:creationId xmlns:a16="http://schemas.microsoft.com/office/drawing/2014/main" id="{CC893E0B-26D0-10E9-6A32-80DEBEF91B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4" name="Forme libre : forme 323">
                <a:extLst>
                  <a:ext uri="{FF2B5EF4-FFF2-40B4-BE49-F238E27FC236}">
                    <a16:creationId xmlns:a16="http://schemas.microsoft.com/office/drawing/2014/main" id="{5B890BBC-4EDF-7A84-9D3A-656284EA42BE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6" name="Groupe 315">
              <a:extLst>
                <a:ext uri="{FF2B5EF4-FFF2-40B4-BE49-F238E27FC236}">
                  <a16:creationId xmlns:a16="http://schemas.microsoft.com/office/drawing/2014/main" id="{6CB92B60-70F0-6A1B-B502-DD9D344C97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20" name="Rectangle : coins arrondis 319">
                <a:extLst>
                  <a:ext uri="{FF2B5EF4-FFF2-40B4-BE49-F238E27FC236}">
                    <a16:creationId xmlns:a16="http://schemas.microsoft.com/office/drawing/2014/main" id="{1394448A-3CF8-76EE-71D3-11BDA8E41B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1" name="Forme libre : forme 320">
                <a:extLst>
                  <a:ext uri="{FF2B5EF4-FFF2-40B4-BE49-F238E27FC236}">
                    <a16:creationId xmlns:a16="http://schemas.microsoft.com/office/drawing/2014/main" id="{31B04F00-2922-CAB4-F891-F941CBF03BFC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2" name="Forme libre : forme 321">
                <a:extLst>
                  <a:ext uri="{FF2B5EF4-FFF2-40B4-BE49-F238E27FC236}">
                    <a16:creationId xmlns:a16="http://schemas.microsoft.com/office/drawing/2014/main" id="{85B46FE3-97D6-7877-3E97-ADA6C1661706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7" name="Groupe 316">
              <a:extLst>
                <a:ext uri="{FF2B5EF4-FFF2-40B4-BE49-F238E27FC236}">
                  <a16:creationId xmlns:a16="http://schemas.microsoft.com/office/drawing/2014/main" id="{EA21D40C-9A8D-4DE2-7184-41802D8526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18" name="Rectangle : coins arrondis 317">
                <a:extLst>
                  <a:ext uri="{FF2B5EF4-FFF2-40B4-BE49-F238E27FC236}">
                    <a16:creationId xmlns:a16="http://schemas.microsoft.com/office/drawing/2014/main" id="{708B54D8-2449-7F50-E905-4A66E4AF13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9" name="Flèche : droite 318">
                <a:extLst>
                  <a:ext uri="{FF2B5EF4-FFF2-40B4-BE49-F238E27FC236}">
                    <a16:creationId xmlns:a16="http://schemas.microsoft.com/office/drawing/2014/main" id="{8A8AA861-CD82-13F0-ECCE-60C7B4B3235D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F574DCA1-507A-5D78-F793-7F2DBA470C5B}"/>
              </a:ext>
            </a:extLst>
          </p:cNvPr>
          <p:cNvGrpSpPr/>
          <p:nvPr/>
        </p:nvGrpSpPr>
        <p:grpSpPr>
          <a:xfrm>
            <a:off x="571500" y="5610993"/>
            <a:ext cx="8776514" cy="468127"/>
            <a:chOff x="2560363" y="3002464"/>
            <a:chExt cx="9409034" cy="468127"/>
          </a:xfrm>
        </p:grpSpPr>
        <p:grpSp>
          <p:nvGrpSpPr>
            <p:cNvPr id="332" name="Groupe 331">
              <a:extLst>
                <a:ext uri="{FF2B5EF4-FFF2-40B4-BE49-F238E27FC236}">
                  <a16:creationId xmlns:a16="http://schemas.microsoft.com/office/drawing/2014/main" id="{C8677447-6D3D-01C0-DE14-218CBA8B1992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43" name="Rectangle : coins arrondis 342">
                <a:extLst>
                  <a:ext uri="{FF2B5EF4-FFF2-40B4-BE49-F238E27FC236}">
                    <a16:creationId xmlns:a16="http://schemas.microsoft.com/office/drawing/2014/main" id="{D7C41EC0-595C-F3C1-CAA5-FCF1C67380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 err="1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UserName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a validé la tâche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18:20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44" name="Rectangle : coins arrondis 343">
                <a:extLst>
                  <a:ext uri="{FF2B5EF4-FFF2-40B4-BE49-F238E27FC236}">
                    <a16:creationId xmlns:a16="http://schemas.microsoft.com/office/drawing/2014/main" id="{18827454-3A21-C195-F950-DD979FD9C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5" name="Rectangle : coins arrondis 344">
                <a:extLst>
                  <a:ext uri="{FF2B5EF4-FFF2-40B4-BE49-F238E27FC236}">
                    <a16:creationId xmlns:a16="http://schemas.microsoft.com/office/drawing/2014/main" id="{1A0DFC45-B08C-1D9B-154B-51E57E8797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6" name="Rectangle : coins arrondis 345">
                <a:extLst>
                  <a:ext uri="{FF2B5EF4-FFF2-40B4-BE49-F238E27FC236}">
                    <a16:creationId xmlns:a16="http://schemas.microsoft.com/office/drawing/2014/main" id="{99372070-FED7-7509-6E4F-40E4EF1079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7" name="Rectangle : coins arrondis 346">
                <a:extLst>
                  <a:ext uri="{FF2B5EF4-FFF2-40B4-BE49-F238E27FC236}">
                    <a16:creationId xmlns:a16="http://schemas.microsoft.com/office/drawing/2014/main" id="{068498DC-2C48-0CBE-4971-A7943B736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8" name="Rectangle : coins arrondis 347">
                <a:extLst>
                  <a:ext uri="{FF2B5EF4-FFF2-40B4-BE49-F238E27FC236}">
                    <a16:creationId xmlns:a16="http://schemas.microsoft.com/office/drawing/2014/main" id="{16F9C7BF-407C-4245-DFD9-329FF4D61C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3" name="Groupe 332">
              <a:extLst>
                <a:ext uri="{FF2B5EF4-FFF2-40B4-BE49-F238E27FC236}">
                  <a16:creationId xmlns:a16="http://schemas.microsoft.com/office/drawing/2014/main" id="{85514600-60FE-9E0D-6C60-856CC38618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41" name="Rectangle : coins arrondis 340">
                <a:extLst>
                  <a:ext uri="{FF2B5EF4-FFF2-40B4-BE49-F238E27FC236}">
                    <a16:creationId xmlns:a16="http://schemas.microsoft.com/office/drawing/2014/main" id="{CCAC760A-27DE-0E5D-8084-58CD52FE2B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2" name="Forme libre : forme 341">
                <a:extLst>
                  <a:ext uri="{FF2B5EF4-FFF2-40B4-BE49-F238E27FC236}">
                    <a16:creationId xmlns:a16="http://schemas.microsoft.com/office/drawing/2014/main" id="{54BF039B-D1BB-5ECF-0742-E9B3A4D6EE7A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4" name="Groupe 333">
              <a:extLst>
                <a:ext uri="{FF2B5EF4-FFF2-40B4-BE49-F238E27FC236}">
                  <a16:creationId xmlns:a16="http://schemas.microsoft.com/office/drawing/2014/main" id="{3C5E8813-45F0-91AD-A405-3EF91B05CF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38" name="Rectangle : coins arrondis 337">
                <a:extLst>
                  <a:ext uri="{FF2B5EF4-FFF2-40B4-BE49-F238E27FC236}">
                    <a16:creationId xmlns:a16="http://schemas.microsoft.com/office/drawing/2014/main" id="{F1DDE863-2FE2-3086-F30C-8C30006403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9" name="Forme libre : forme 338">
                <a:extLst>
                  <a:ext uri="{FF2B5EF4-FFF2-40B4-BE49-F238E27FC236}">
                    <a16:creationId xmlns:a16="http://schemas.microsoft.com/office/drawing/2014/main" id="{D5D5654B-7BB7-DAC9-8E4A-B79AF48945C7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0" name="Forme libre : forme 339">
                <a:extLst>
                  <a:ext uri="{FF2B5EF4-FFF2-40B4-BE49-F238E27FC236}">
                    <a16:creationId xmlns:a16="http://schemas.microsoft.com/office/drawing/2014/main" id="{02E98E97-9B40-F968-E761-165721AE4817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5" name="Groupe 334">
              <a:extLst>
                <a:ext uri="{FF2B5EF4-FFF2-40B4-BE49-F238E27FC236}">
                  <a16:creationId xmlns:a16="http://schemas.microsoft.com/office/drawing/2014/main" id="{97A982A6-0B2E-B6B1-93B9-A98957429C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36" name="Rectangle : coins arrondis 335">
                <a:extLst>
                  <a:ext uri="{FF2B5EF4-FFF2-40B4-BE49-F238E27FC236}">
                    <a16:creationId xmlns:a16="http://schemas.microsoft.com/office/drawing/2014/main" id="{315E9E34-8B8B-4244-6722-2D00417DBC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7" name="Flèche : droite 336">
                <a:extLst>
                  <a:ext uri="{FF2B5EF4-FFF2-40B4-BE49-F238E27FC236}">
                    <a16:creationId xmlns:a16="http://schemas.microsoft.com/office/drawing/2014/main" id="{BF8D7BB9-0A80-525D-5DA0-DE9FF438017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9" name="Groupe 348">
            <a:extLst>
              <a:ext uri="{FF2B5EF4-FFF2-40B4-BE49-F238E27FC236}">
                <a16:creationId xmlns:a16="http://schemas.microsoft.com/office/drawing/2014/main" id="{CD671272-C3EF-3F9B-04C7-BB8EB98E3E53}"/>
              </a:ext>
            </a:extLst>
          </p:cNvPr>
          <p:cNvGrpSpPr/>
          <p:nvPr/>
        </p:nvGrpSpPr>
        <p:grpSpPr>
          <a:xfrm>
            <a:off x="571500" y="6148367"/>
            <a:ext cx="8776514" cy="468127"/>
            <a:chOff x="2560363" y="3002464"/>
            <a:chExt cx="9409034" cy="468127"/>
          </a:xfrm>
        </p:grpSpPr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422148D3-2016-98C7-C2ED-CD5FE8F9C4C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61" name="Rectangle : coins arrondis 360">
                <a:extLst>
                  <a:ext uri="{FF2B5EF4-FFF2-40B4-BE49-F238E27FC236}">
                    <a16:creationId xmlns:a16="http://schemas.microsoft.com/office/drawing/2014/main" id="{9787B23C-B862-6FFC-BBA4-89760E5738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 err="1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UserName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a réservé la tache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18:30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62" name="Rectangle : coins arrondis 361">
                <a:extLst>
                  <a:ext uri="{FF2B5EF4-FFF2-40B4-BE49-F238E27FC236}">
                    <a16:creationId xmlns:a16="http://schemas.microsoft.com/office/drawing/2014/main" id="{A33B253D-C98A-3927-121E-C63F209486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3" name="Rectangle : coins arrondis 362">
                <a:extLst>
                  <a:ext uri="{FF2B5EF4-FFF2-40B4-BE49-F238E27FC236}">
                    <a16:creationId xmlns:a16="http://schemas.microsoft.com/office/drawing/2014/main" id="{A22090F7-2097-E1DB-D1AE-610770236D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4" name="Rectangle : coins arrondis 363">
                <a:extLst>
                  <a:ext uri="{FF2B5EF4-FFF2-40B4-BE49-F238E27FC236}">
                    <a16:creationId xmlns:a16="http://schemas.microsoft.com/office/drawing/2014/main" id="{2EE6CC77-5C2D-0DE6-69DD-B44AB74D68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5" name="Rectangle : coins arrondis 364">
                <a:extLst>
                  <a:ext uri="{FF2B5EF4-FFF2-40B4-BE49-F238E27FC236}">
                    <a16:creationId xmlns:a16="http://schemas.microsoft.com/office/drawing/2014/main" id="{0C998AC5-1541-91ED-157E-59FBBBB3A1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6" name="Rectangle : coins arrondis 365">
                <a:extLst>
                  <a:ext uri="{FF2B5EF4-FFF2-40B4-BE49-F238E27FC236}">
                    <a16:creationId xmlns:a16="http://schemas.microsoft.com/office/drawing/2014/main" id="{F5904B06-F47E-710C-53E9-8A2DB26B7D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1" name="Groupe 350">
              <a:extLst>
                <a:ext uri="{FF2B5EF4-FFF2-40B4-BE49-F238E27FC236}">
                  <a16:creationId xmlns:a16="http://schemas.microsoft.com/office/drawing/2014/main" id="{9656A9C2-534D-2A7A-69A3-BECA354B61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59" name="Rectangle : coins arrondis 358">
                <a:extLst>
                  <a:ext uri="{FF2B5EF4-FFF2-40B4-BE49-F238E27FC236}">
                    <a16:creationId xmlns:a16="http://schemas.microsoft.com/office/drawing/2014/main" id="{C8B1D37F-99D9-944C-5665-3330DD4924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0" name="Forme libre : forme 359">
                <a:extLst>
                  <a:ext uri="{FF2B5EF4-FFF2-40B4-BE49-F238E27FC236}">
                    <a16:creationId xmlns:a16="http://schemas.microsoft.com/office/drawing/2014/main" id="{8D720952-C6D6-E92F-3566-159B887DA739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2" name="Groupe 351">
              <a:extLst>
                <a:ext uri="{FF2B5EF4-FFF2-40B4-BE49-F238E27FC236}">
                  <a16:creationId xmlns:a16="http://schemas.microsoft.com/office/drawing/2014/main" id="{F42779A8-061D-39FC-C768-52B149852A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56" name="Rectangle : coins arrondis 355">
                <a:extLst>
                  <a:ext uri="{FF2B5EF4-FFF2-40B4-BE49-F238E27FC236}">
                    <a16:creationId xmlns:a16="http://schemas.microsoft.com/office/drawing/2014/main" id="{1B2F1631-6283-B368-493E-B46F912C3B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7" name="Forme libre : forme 356">
                <a:extLst>
                  <a:ext uri="{FF2B5EF4-FFF2-40B4-BE49-F238E27FC236}">
                    <a16:creationId xmlns:a16="http://schemas.microsoft.com/office/drawing/2014/main" id="{92D852BD-3113-40E8-E796-8E5882923320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8" name="Forme libre : forme 357">
                <a:extLst>
                  <a:ext uri="{FF2B5EF4-FFF2-40B4-BE49-F238E27FC236}">
                    <a16:creationId xmlns:a16="http://schemas.microsoft.com/office/drawing/2014/main" id="{611F18DF-16CC-E17C-DC09-D4CA60F54A7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3" name="Groupe 352">
              <a:extLst>
                <a:ext uri="{FF2B5EF4-FFF2-40B4-BE49-F238E27FC236}">
                  <a16:creationId xmlns:a16="http://schemas.microsoft.com/office/drawing/2014/main" id="{5696AB8A-D0A2-EBB2-9132-29F289C107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54" name="Rectangle : coins arrondis 353">
                <a:extLst>
                  <a:ext uri="{FF2B5EF4-FFF2-40B4-BE49-F238E27FC236}">
                    <a16:creationId xmlns:a16="http://schemas.microsoft.com/office/drawing/2014/main" id="{1617136A-631F-1A5D-F952-F329DF600E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5" name="Flèche : droite 354">
                <a:extLst>
                  <a:ext uri="{FF2B5EF4-FFF2-40B4-BE49-F238E27FC236}">
                    <a16:creationId xmlns:a16="http://schemas.microsoft.com/office/drawing/2014/main" id="{2EAABDC7-EF58-4AA9-B827-54EDE2508AEE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85" name="Rectangle : coins arrondis 384">
            <a:extLst>
              <a:ext uri="{FF2B5EF4-FFF2-40B4-BE49-F238E27FC236}">
                <a16:creationId xmlns:a16="http://schemas.microsoft.com/office/drawing/2014/main" id="{23833C62-B3D1-0FD4-A1DE-F0FAB04CDFD5}"/>
              </a:ext>
            </a:extLst>
          </p:cNvPr>
          <p:cNvSpPr/>
          <p:nvPr/>
        </p:nvSpPr>
        <p:spPr>
          <a:xfrm>
            <a:off x="9342327" y="4956865"/>
            <a:ext cx="267576" cy="177165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6" name="Triangle isocèle 385">
            <a:extLst>
              <a:ext uri="{FF2B5EF4-FFF2-40B4-BE49-F238E27FC236}">
                <a16:creationId xmlns:a16="http://schemas.microsoft.com/office/drawing/2014/main" id="{95B16247-BFD7-D867-B060-0D3AD5193E5A}"/>
              </a:ext>
            </a:extLst>
          </p:cNvPr>
          <p:cNvSpPr/>
          <p:nvPr/>
        </p:nvSpPr>
        <p:spPr>
          <a:xfrm>
            <a:off x="9382930" y="4956865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7" name="Triangle isocèle 386">
            <a:extLst>
              <a:ext uri="{FF2B5EF4-FFF2-40B4-BE49-F238E27FC236}">
                <a16:creationId xmlns:a16="http://schemas.microsoft.com/office/drawing/2014/main" id="{CEEC62F4-6236-3B1C-1744-BF8AEFF1690F}"/>
              </a:ext>
            </a:extLst>
          </p:cNvPr>
          <p:cNvSpPr/>
          <p:nvPr/>
        </p:nvSpPr>
        <p:spPr>
          <a:xfrm rot="10800000">
            <a:off x="9382930" y="6481660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7C20BBF-7C86-70AE-F1D2-138B578CD358}"/>
              </a:ext>
            </a:extLst>
          </p:cNvPr>
          <p:cNvGrpSpPr/>
          <p:nvPr/>
        </p:nvGrpSpPr>
        <p:grpSpPr>
          <a:xfrm>
            <a:off x="2437689" y="1165376"/>
            <a:ext cx="3073166" cy="468127"/>
            <a:chOff x="2589598" y="939433"/>
            <a:chExt cx="3215301" cy="468127"/>
          </a:xfrm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851A5130-E7B3-6F50-B30B-199526A20C91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Cuisine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17623691-EB7A-1196-DEDF-2FB0F332D7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0" name="Rectangle : coins arrondis 139">
                <a:extLst>
                  <a:ext uri="{FF2B5EF4-FFF2-40B4-BE49-F238E27FC236}">
                    <a16:creationId xmlns:a16="http://schemas.microsoft.com/office/drawing/2014/main" id="{FC57686A-8006-674C-8179-953226D0FD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4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7189ED9D-2429-5526-8BAE-23244C2052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8" name="Groupe 127">
              <a:extLst>
                <a:ext uri="{FF2B5EF4-FFF2-40B4-BE49-F238E27FC236}">
                  <a16:creationId xmlns:a16="http://schemas.microsoft.com/office/drawing/2014/main" id="{D59E988C-C090-2B55-5287-54471EBF665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8" name="Rectangle : coins arrondis 137">
                <a:extLst>
                  <a:ext uri="{FF2B5EF4-FFF2-40B4-BE49-F238E27FC236}">
                    <a16:creationId xmlns:a16="http://schemas.microsoft.com/office/drawing/2014/main" id="{975F0C56-ECBA-053F-419C-EF7FBCF18C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0C921D5-4850-32BE-C652-27479930FD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C5B13851-A7E1-4593-AA43-0900BCE4A45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6" name="Rectangle : coins arrondis 135">
                <a:extLst>
                  <a:ext uri="{FF2B5EF4-FFF2-40B4-BE49-F238E27FC236}">
                    <a16:creationId xmlns:a16="http://schemas.microsoft.com/office/drawing/2014/main" id="{7F6E948E-521F-4460-3618-CF068C2502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9A40005-BF93-998C-266E-6944EAD1A2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1907E817-E896-2713-73D2-CEC3C78298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4" name="Rectangle : coins arrondis 133">
                <a:extLst>
                  <a:ext uri="{FF2B5EF4-FFF2-40B4-BE49-F238E27FC236}">
                    <a16:creationId xmlns:a16="http://schemas.microsoft.com/office/drawing/2014/main" id="{C42CC3E1-59E5-4CDA-0D81-38B15A352C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0C87E04-28BE-3962-50A3-7A59542D6C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C9C8BE1B-8958-DA87-B2F2-EC72ED730F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2" name="Rectangle : coins arrondis 131">
                <a:extLst>
                  <a:ext uri="{FF2B5EF4-FFF2-40B4-BE49-F238E27FC236}">
                    <a16:creationId xmlns:a16="http://schemas.microsoft.com/office/drawing/2014/main" id="{D87DC61C-EE56-7ACA-EB5D-88A3357752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22ECA5D9-BA74-BAF7-F3A9-B42B1C12BE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42" name="Groupe 141">
            <a:extLst>
              <a:ext uri="{FF2B5EF4-FFF2-40B4-BE49-F238E27FC236}">
                <a16:creationId xmlns:a16="http://schemas.microsoft.com/office/drawing/2014/main" id="{CA9706F7-46C7-609D-3798-4C1FE273DCCA}"/>
              </a:ext>
            </a:extLst>
          </p:cNvPr>
          <p:cNvGrpSpPr/>
          <p:nvPr/>
        </p:nvGrpSpPr>
        <p:grpSpPr>
          <a:xfrm>
            <a:off x="5644376" y="1165375"/>
            <a:ext cx="3073166" cy="468127"/>
            <a:chOff x="2589598" y="939433"/>
            <a:chExt cx="3215301" cy="468127"/>
          </a:xfrm>
        </p:grpSpPr>
        <p:sp>
          <p:nvSpPr>
            <p:cNvPr id="230" name="Rectangle : coins arrondis 229">
              <a:extLst>
                <a:ext uri="{FF2B5EF4-FFF2-40B4-BE49-F238E27FC236}">
                  <a16:creationId xmlns:a16="http://schemas.microsoft.com/office/drawing/2014/main" id="{5789EDDB-75CE-7512-B01C-3F29512E7586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231" name="Groupe 230">
              <a:extLst>
                <a:ext uri="{FF2B5EF4-FFF2-40B4-BE49-F238E27FC236}">
                  <a16:creationId xmlns:a16="http://schemas.microsoft.com/office/drawing/2014/main" id="{F88B965E-9325-3491-1E74-B2D63950288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4" name="Rectangle : coins arrondis 243">
                <a:extLst>
                  <a:ext uri="{FF2B5EF4-FFF2-40B4-BE49-F238E27FC236}">
                    <a16:creationId xmlns:a16="http://schemas.microsoft.com/office/drawing/2014/main" id="{F79308C7-EDA1-B152-E8F8-DB00B693DD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4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89A1A1F-8356-5552-2AB7-43425C657C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2" name="Groupe 231">
              <a:extLst>
                <a:ext uri="{FF2B5EF4-FFF2-40B4-BE49-F238E27FC236}">
                  <a16:creationId xmlns:a16="http://schemas.microsoft.com/office/drawing/2014/main" id="{BC668505-5931-7366-1938-0BACD0DBAA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2" name="Rectangle : coins arrondis 241">
                <a:extLst>
                  <a:ext uri="{FF2B5EF4-FFF2-40B4-BE49-F238E27FC236}">
                    <a16:creationId xmlns:a16="http://schemas.microsoft.com/office/drawing/2014/main" id="{6E81E8DD-498C-5EE7-1195-669DC64E3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4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2FFD290F-9142-5B99-D4EE-F49A379AA7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3" name="Groupe 232">
              <a:extLst>
                <a:ext uri="{FF2B5EF4-FFF2-40B4-BE49-F238E27FC236}">
                  <a16:creationId xmlns:a16="http://schemas.microsoft.com/office/drawing/2014/main" id="{09655D1A-9DAB-8D1C-88B1-81F62A223B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0" name="Rectangle : coins arrondis 239">
                <a:extLst>
                  <a:ext uri="{FF2B5EF4-FFF2-40B4-BE49-F238E27FC236}">
                    <a16:creationId xmlns:a16="http://schemas.microsoft.com/office/drawing/2014/main" id="{25BD0785-91B8-052E-AF7B-AA2DA48C7F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4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574DE93-77E9-B490-A978-1524A5B17C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4" name="Groupe 233">
              <a:extLst>
                <a:ext uri="{FF2B5EF4-FFF2-40B4-BE49-F238E27FC236}">
                  <a16:creationId xmlns:a16="http://schemas.microsoft.com/office/drawing/2014/main" id="{5C3BA2C9-8F36-CE59-F610-0A63501E31E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8" name="Rectangle : coins arrondis 237">
                <a:extLst>
                  <a:ext uri="{FF2B5EF4-FFF2-40B4-BE49-F238E27FC236}">
                    <a16:creationId xmlns:a16="http://schemas.microsoft.com/office/drawing/2014/main" id="{016C9B13-E0D5-AF80-9FEA-041AA0D411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3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C3EABBD-C098-93CF-2CB2-D6600E0762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5" name="Groupe 234">
              <a:extLst>
                <a:ext uri="{FF2B5EF4-FFF2-40B4-BE49-F238E27FC236}">
                  <a16:creationId xmlns:a16="http://schemas.microsoft.com/office/drawing/2014/main" id="{05206724-C6A0-1DD5-BE12-E1C165FDAE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6" name="Rectangle : coins arrondis 235">
                <a:extLst>
                  <a:ext uri="{FF2B5EF4-FFF2-40B4-BE49-F238E27FC236}">
                    <a16:creationId xmlns:a16="http://schemas.microsoft.com/office/drawing/2014/main" id="{9E8A8665-ED46-2DB9-0953-6C4AD1940F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3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6C56B443-C8B1-EBE1-A87E-1A1EE3EE37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46" name="Rectangle : coins arrondis 245">
            <a:extLst>
              <a:ext uri="{FF2B5EF4-FFF2-40B4-BE49-F238E27FC236}">
                <a16:creationId xmlns:a16="http://schemas.microsoft.com/office/drawing/2014/main" id="{42A4C2C2-03B1-20BD-A490-DC09659F93DC}"/>
              </a:ext>
            </a:extLst>
          </p:cNvPr>
          <p:cNvSpPr>
            <a:spLocks noChangeAspect="1"/>
          </p:cNvSpPr>
          <p:nvPr/>
        </p:nvSpPr>
        <p:spPr>
          <a:xfrm>
            <a:off x="1985008" y="1765579"/>
            <a:ext cx="10114003" cy="2624915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Description</a:t>
            </a:r>
          </a:p>
        </p:txBody>
      </p:sp>
      <p:sp>
        <p:nvSpPr>
          <p:cNvPr id="250" name="Rectangle : coins arrondis 249">
            <a:extLst>
              <a:ext uri="{FF2B5EF4-FFF2-40B4-BE49-F238E27FC236}">
                <a16:creationId xmlns:a16="http://schemas.microsoft.com/office/drawing/2014/main" id="{750C58AC-0A67-7AAB-3EDD-9E43F2905148}"/>
              </a:ext>
            </a:extLst>
          </p:cNvPr>
          <p:cNvSpPr>
            <a:spLocks/>
          </p:cNvSpPr>
          <p:nvPr/>
        </p:nvSpPr>
        <p:spPr>
          <a:xfrm>
            <a:off x="2196434" y="2402082"/>
            <a:ext cx="9698637" cy="1884815"/>
          </a:xfrm>
          <a:prstGeom prst="roundRect">
            <a:avLst>
              <a:gd name="adj" fmla="val 8821"/>
            </a:avLst>
          </a:prstGeom>
          <a:solidFill>
            <a:schemeClr val="bg1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2000" dirty="0">
                <a:solidFill>
                  <a:srgbClr val="3769C3"/>
                </a:solidFill>
                <a:latin typeface="Berlin Sans FB Demi" panose="020E0802020502020306" pitchFamily="34" charset="0"/>
              </a:rPr>
              <a:t>Lorem ipsum</a:t>
            </a:r>
            <a:endParaRPr lang="fr-FR" sz="20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51" name="Rectangle : coins arrondis 250">
            <a:extLst>
              <a:ext uri="{FF2B5EF4-FFF2-40B4-BE49-F238E27FC236}">
                <a16:creationId xmlns:a16="http://schemas.microsoft.com/office/drawing/2014/main" id="{EB3A523D-CE50-A1D6-07C3-EB2C842A1337}"/>
              </a:ext>
            </a:extLst>
          </p:cNvPr>
          <p:cNvSpPr>
            <a:spLocks/>
          </p:cNvSpPr>
          <p:nvPr/>
        </p:nvSpPr>
        <p:spPr>
          <a:xfrm>
            <a:off x="8725742" y="217225"/>
            <a:ext cx="2371196" cy="312836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>
                <a:solidFill>
                  <a:srgbClr val="3769C3"/>
                </a:solidFill>
                <a:latin typeface="Berlin Sans FB Demi" panose="020E0802020502020306" pitchFamily="34" charset="0"/>
              </a:rPr>
              <a:t>Domaine</a:t>
            </a:r>
            <a:r>
              <a:rPr lang="fr-FR" sz="1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52" name="Rectangle : coins arrondis 251">
            <a:extLst>
              <a:ext uri="{FF2B5EF4-FFF2-40B4-BE49-F238E27FC236}">
                <a16:creationId xmlns:a16="http://schemas.microsoft.com/office/drawing/2014/main" id="{6D9603DA-F506-8F56-8167-04A441A5E3A2}"/>
              </a:ext>
            </a:extLst>
          </p:cNvPr>
          <p:cNvSpPr>
            <a:spLocks/>
          </p:cNvSpPr>
          <p:nvPr/>
        </p:nvSpPr>
        <p:spPr>
          <a:xfrm>
            <a:off x="8714595" y="624601"/>
            <a:ext cx="2371196" cy="312836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err="1">
                <a:solidFill>
                  <a:srgbClr val="3769C3"/>
                </a:solidFill>
                <a:latin typeface="Berlin Sans FB Demi" panose="020E0802020502020306" pitchFamily="34" charset="0"/>
              </a:rPr>
              <a:t>Regle</a:t>
            </a:r>
            <a:r>
              <a:rPr lang="fr-FR" sz="1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53" name="Forme libre : forme 252">
            <a:extLst>
              <a:ext uri="{FF2B5EF4-FFF2-40B4-BE49-F238E27FC236}">
                <a16:creationId xmlns:a16="http://schemas.microsoft.com/office/drawing/2014/main" id="{843B6B2E-200C-864B-A0DF-6337A4EB1899}"/>
              </a:ext>
            </a:extLst>
          </p:cNvPr>
          <p:cNvSpPr/>
          <p:nvPr/>
        </p:nvSpPr>
        <p:spPr>
          <a:xfrm rot="6780936">
            <a:off x="10934889" y="5673868"/>
            <a:ext cx="848392" cy="107567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Ellipse 253">
            <a:extLst>
              <a:ext uri="{FF2B5EF4-FFF2-40B4-BE49-F238E27FC236}">
                <a16:creationId xmlns:a16="http://schemas.microsoft.com/office/drawing/2014/main" id="{B3845DD8-3E30-58F0-C1FA-08A6950D923C}"/>
              </a:ext>
            </a:extLst>
          </p:cNvPr>
          <p:cNvSpPr/>
          <p:nvPr/>
        </p:nvSpPr>
        <p:spPr>
          <a:xfrm>
            <a:off x="9774610" y="5600036"/>
            <a:ext cx="1076538" cy="984090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6" name="Rectangle : coins arrondis 255">
            <a:extLst>
              <a:ext uri="{FF2B5EF4-FFF2-40B4-BE49-F238E27FC236}">
                <a16:creationId xmlns:a16="http://schemas.microsoft.com/office/drawing/2014/main" id="{86DF9ADE-347F-4837-528E-5DC4D55EC0AE}"/>
              </a:ext>
            </a:extLst>
          </p:cNvPr>
          <p:cNvSpPr/>
          <p:nvPr/>
        </p:nvSpPr>
        <p:spPr>
          <a:xfrm>
            <a:off x="11672763" y="2886556"/>
            <a:ext cx="267576" cy="142827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8" name="Triangle isocèle 257">
            <a:extLst>
              <a:ext uri="{FF2B5EF4-FFF2-40B4-BE49-F238E27FC236}">
                <a16:creationId xmlns:a16="http://schemas.microsoft.com/office/drawing/2014/main" id="{E8B32866-67B3-1425-C31F-BE177C6297E5}"/>
              </a:ext>
            </a:extLst>
          </p:cNvPr>
          <p:cNvSpPr/>
          <p:nvPr/>
        </p:nvSpPr>
        <p:spPr>
          <a:xfrm>
            <a:off x="11717090" y="2912253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0" name="Triangle isocèle 259">
            <a:extLst>
              <a:ext uri="{FF2B5EF4-FFF2-40B4-BE49-F238E27FC236}">
                <a16:creationId xmlns:a16="http://schemas.microsoft.com/office/drawing/2014/main" id="{4119FC86-586A-9FEE-749D-F41CB4382375}"/>
              </a:ext>
            </a:extLst>
          </p:cNvPr>
          <p:cNvSpPr/>
          <p:nvPr/>
        </p:nvSpPr>
        <p:spPr>
          <a:xfrm rot="10800000">
            <a:off x="11665902" y="4141753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2" name="Rectangle : coins arrondis 261">
            <a:extLst>
              <a:ext uri="{FF2B5EF4-FFF2-40B4-BE49-F238E27FC236}">
                <a16:creationId xmlns:a16="http://schemas.microsoft.com/office/drawing/2014/main" id="{D520A39E-EE7E-AF7C-014E-7FB5D8B68C8B}"/>
              </a:ext>
            </a:extLst>
          </p:cNvPr>
          <p:cNvSpPr>
            <a:spLocks/>
          </p:cNvSpPr>
          <p:nvPr/>
        </p:nvSpPr>
        <p:spPr>
          <a:xfrm>
            <a:off x="9773331" y="4545932"/>
            <a:ext cx="2183319" cy="886379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rgbClr val="3769C3"/>
                </a:solidFill>
                <a:latin typeface="Berlin Sans FB Demi" panose="020E0802020502020306" pitchFamily="34" charset="0"/>
              </a:rPr>
              <a:t>statut</a:t>
            </a:r>
            <a:r>
              <a:rPr lang="fr-FR" sz="4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64" name="Rectangle : coins arrondis 263">
            <a:extLst>
              <a:ext uri="{FF2B5EF4-FFF2-40B4-BE49-F238E27FC236}">
                <a16:creationId xmlns:a16="http://schemas.microsoft.com/office/drawing/2014/main" id="{BB75FC76-3267-8641-B9B0-A14BF58647B3}"/>
              </a:ext>
            </a:extLst>
          </p:cNvPr>
          <p:cNvSpPr>
            <a:spLocks/>
          </p:cNvSpPr>
          <p:nvPr/>
        </p:nvSpPr>
        <p:spPr>
          <a:xfrm>
            <a:off x="101526" y="2133529"/>
            <a:ext cx="1739260" cy="312836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>
                <a:solidFill>
                  <a:srgbClr val="3769C3"/>
                </a:solidFill>
                <a:latin typeface="Berlin Sans FB Demi" panose="020E0802020502020306" pitchFamily="34" charset="0"/>
              </a:rPr>
              <a:t>Tous les 10 jours</a:t>
            </a: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76" name="Rectangle : coins arrondis 275">
            <a:extLst>
              <a:ext uri="{FF2B5EF4-FFF2-40B4-BE49-F238E27FC236}">
                <a16:creationId xmlns:a16="http://schemas.microsoft.com/office/drawing/2014/main" id="{8E4FB6C5-8843-D945-A2D5-4C99C068A0F6}"/>
              </a:ext>
            </a:extLst>
          </p:cNvPr>
          <p:cNvSpPr>
            <a:spLocks/>
          </p:cNvSpPr>
          <p:nvPr/>
        </p:nvSpPr>
        <p:spPr>
          <a:xfrm>
            <a:off x="92990" y="2515611"/>
            <a:ext cx="1739260" cy="604005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>
                <a:solidFill>
                  <a:srgbClr val="3769C3"/>
                </a:solidFill>
                <a:latin typeface="Berlin Sans FB Demi" panose="020E0802020502020306" pitchFamily="34" charset="0"/>
              </a:rPr>
              <a:t>Tâche suivante :</a:t>
            </a:r>
          </a:p>
          <a:p>
            <a:r>
              <a:rPr lang="fr-FR" sz="1400" dirty="0" err="1">
                <a:solidFill>
                  <a:srgbClr val="3769C3"/>
                </a:solidFill>
                <a:latin typeface="Berlin Sans FB Demi" panose="020E0802020502020306" pitchFamily="34" charset="0"/>
              </a:rPr>
              <a:t>nomTâcheSuivante</a:t>
            </a:r>
            <a:endParaRPr lang="fr-FR" sz="14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367" name="Groupe 366">
            <a:extLst>
              <a:ext uri="{FF2B5EF4-FFF2-40B4-BE49-F238E27FC236}">
                <a16:creationId xmlns:a16="http://schemas.microsoft.com/office/drawing/2014/main" id="{22847094-425C-623A-0FED-57D15892ACF6}"/>
              </a:ext>
            </a:extLst>
          </p:cNvPr>
          <p:cNvGrpSpPr/>
          <p:nvPr/>
        </p:nvGrpSpPr>
        <p:grpSpPr>
          <a:xfrm>
            <a:off x="8826480" y="1161173"/>
            <a:ext cx="3073166" cy="468127"/>
            <a:chOff x="2589598" y="939433"/>
            <a:chExt cx="3215301" cy="468127"/>
          </a:xfrm>
        </p:grpSpPr>
        <p:sp>
          <p:nvSpPr>
            <p:cNvPr id="368" name="Rectangle : coins arrondis 367">
              <a:extLst>
                <a:ext uri="{FF2B5EF4-FFF2-40B4-BE49-F238E27FC236}">
                  <a16:creationId xmlns:a16="http://schemas.microsoft.com/office/drawing/2014/main" id="{5B6A50D6-0446-2C1C-3336-6D4E9B68E23B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369" name="Groupe 368">
              <a:extLst>
                <a:ext uri="{FF2B5EF4-FFF2-40B4-BE49-F238E27FC236}">
                  <a16:creationId xmlns:a16="http://schemas.microsoft.com/office/drawing/2014/main" id="{69D80342-00FF-7695-1A7C-7F7EBC59C37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2" name="Rectangle : coins arrondis 381">
                <a:extLst>
                  <a:ext uri="{FF2B5EF4-FFF2-40B4-BE49-F238E27FC236}">
                    <a16:creationId xmlns:a16="http://schemas.microsoft.com/office/drawing/2014/main" id="{CAFB4440-B2E4-2F2A-0889-DE0304F4AF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8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98E5EC7-8EBB-401B-B170-C0B2643EF2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0" name="Groupe 369">
              <a:extLst>
                <a:ext uri="{FF2B5EF4-FFF2-40B4-BE49-F238E27FC236}">
                  <a16:creationId xmlns:a16="http://schemas.microsoft.com/office/drawing/2014/main" id="{8EF0FF02-739F-3DEC-C87E-02146FA01E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0" name="Rectangle : coins arrondis 379">
                <a:extLst>
                  <a:ext uri="{FF2B5EF4-FFF2-40B4-BE49-F238E27FC236}">
                    <a16:creationId xmlns:a16="http://schemas.microsoft.com/office/drawing/2014/main" id="{BC793C3D-3037-1622-D97F-5B1FE0AA82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8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B4E5055-784A-99A7-B152-F8BF4FB968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1" name="Groupe 370">
              <a:extLst>
                <a:ext uri="{FF2B5EF4-FFF2-40B4-BE49-F238E27FC236}">
                  <a16:creationId xmlns:a16="http://schemas.microsoft.com/office/drawing/2014/main" id="{F133ABA4-87AD-2167-5340-B164CE7667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8" name="Rectangle : coins arrondis 377">
                <a:extLst>
                  <a:ext uri="{FF2B5EF4-FFF2-40B4-BE49-F238E27FC236}">
                    <a16:creationId xmlns:a16="http://schemas.microsoft.com/office/drawing/2014/main" id="{6AB0E0E1-16E4-5BA8-DD6A-79368B44C6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F477EAB-2D79-431E-1E35-6FAC5BE455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2" name="Groupe 371">
              <a:extLst>
                <a:ext uri="{FF2B5EF4-FFF2-40B4-BE49-F238E27FC236}">
                  <a16:creationId xmlns:a16="http://schemas.microsoft.com/office/drawing/2014/main" id="{243DFF03-E230-6E16-5275-14C7EE4920D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6" name="Rectangle : coins arrondis 375">
                <a:extLst>
                  <a:ext uri="{FF2B5EF4-FFF2-40B4-BE49-F238E27FC236}">
                    <a16:creationId xmlns:a16="http://schemas.microsoft.com/office/drawing/2014/main" id="{3608F653-21A7-ECB9-07CD-08DC4F85F3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A23AFF6-9623-B7F0-B813-8600189B40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3" name="Groupe 372">
              <a:extLst>
                <a:ext uri="{FF2B5EF4-FFF2-40B4-BE49-F238E27FC236}">
                  <a16:creationId xmlns:a16="http://schemas.microsoft.com/office/drawing/2014/main" id="{5FC05FA2-7E25-7360-AEA2-2EF3EFD8B3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4" name="Rectangle : coins arrondis 373">
                <a:extLst>
                  <a:ext uri="{FF2B5EF4-FFF2-40B4-BE49-F238E27FC236}">
                    <a16:creationId xmlns:a16="http://schemas.microsoft.com/office/drawing/2014/main" id="{BEA6135F-42F8-E3D1-3A02-CE06540AE1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73C1282-F9CB-FDE9-4CAF-A7B710366F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84" name="Rectangle : coins arrondis 383">
            <a:extLst>
              <a:ext uri="{FF2B5EF4-FFF2-40B4-BE49-F238E27FC236}">
                <a16:creationId xmlns:a16="http://schemas.microsoft.com/office/drawing/2014/main" id="{E51719BE-FA22-3FB0-5DE5-59FBE7E2D205}"/>
              </a:ext>
            </a:extLst>
          </p:cNvPr>
          <p:cNvSpPr/>
          <p:nvPr/>
        </p:nvSpPr>
        <p:spPr>
          <a:xfrm>
            <a:off x="0" y="0"/>
            <a:ext cx="2261131" cy="1791685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8" name="Rectangle : coins arrondis 387">
            <a:extLst>
              <a:ext uri="{FF2B5EF4-FFF2-40B4-BE49-F238E27FC236}">
                <a16:creationId xmlns:a16="http://schemas.microsoft.com/office/drawing/2014/main" id="{BDCD2C25-7F6D-DAE3-87F7-96DCCE9FEFFB}"/>
              </a:ext>
            </a:extLst>
          </p:cNvPr>
          <p:cNvSpPr/>
          <p:nvPr/>
        </p:nvSpPr>
        <p:spPr>
          <a:xfrm>
            <a:off x="2306519" y="3783"/>
            <a:ext cx="9885481" cy="1791685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9" name="Rectangle : coins arrondis 388">
            <a:extLst>
              <a:ext uri="{FF2B5EF4-FFF2-40B4-BE49-F238E27FC236}">
                <a16:creationId xmlns:a16="http://schemas.microsoft.com/office/drawing/2014/main" id="{C5177869-D656-916F-4DD7-DABA896C2EE1}"/>
              </a:ext>
            </a:extLst>
          </p:cNvPr>
          <p:cNvSpPr/>
          <p:nvPr/>
        </p:nvSpPr>
        <p:spPr>
          <a:xfrm>
            <a:off x="1840786" y="1896836"/>
            <a:ext cx="10351214" cy="2562239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0" name="Rectangle : coins arrondis 389">
            <a:extLst>
              <a:ext uri="{FF2B5EF4-FFF2-40B4-BE49-F238E27FC236}">
                <a16:creationId xmlns:a16="http://schemas.microsoft.com/office/drawing/2014/main" id="{54B2FE46-862D-17E1-5520-01E4256006B8}"/>
              </a:ext>
            </a:extLst>
          </p:cNvPr>
          <p:cNvSpPr/>
          <p:nvPr/>
        </p:nvSpPr>
        <p:spPr>
          <a:xfrm>
            <a:off x="29742" y="1852826"/>
            <a:ext cx="1648338" cy="2562239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1" name="Rectangle : coins arrondis 390">
            <a:extLst>
              <a:ext uri="{FF2B5EF4-FFF2-40B4-BE49-F238E27FC236}">
                <a16:creationId xmlns:a16="http://schemas.microsoft.com/office/drawing/2014/main" id="{7B9929EF-43E5-C6E8-EF6E-768822F5394A}"/>
              </a:ext>
            </a:extLst>
          </p:cNvPr>
          <p:cNvSpPr/>
          <p:nvPr/>
        </p:nvSpPr>
        <p:spPr>
          <a:xfrm>
            <a:off x="59542" y="4438899"/>
            <a:ext cx="9613162" cy="2373523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2" name="Rectangle : coins arrondis 391">
            <a:extLst>
              <a:ext uri="{FF2B5EF4-FFF2-40B4-BE49-F238E27FC236}">
                <a16:creationId xmlns:a16="http://schemas.microsoft.com/office/drawing/2014/main" id="{1D2592E9-E7EA-BB45-28D3-3E4C5BBEA6CE}"/>
              </a:ext>
            </a:extLst>
          </p:cNvPr>
          <p:cNvSpPr/>
          <p:nvPr/>
        </p:nvSpPr>
        <p:spPr>
          <a:xfrm flipH="1">
            <a:off x="9682209" y="4512236"/>
            <a:ext cx="2404974" cy="2373523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2878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11647</TotalTime>
  <Words>211</Words>
  <Application>Microsoft Office PowerPoint</Application>
  <PresentationFormat>Grand écran</PresentationFormat>
  <Paragraphs>78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Berlin Sans FB Demi</vt:lpstr>
      <vt:lpstr>Calibri</vt:lpstr>
      <vt:lpstr>Calibri Light</vt:lpstr>
      <vt:lpstr>Cooper Black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Amaury</dc:creator>
  <cp:lastModifiedBy>Amaury</cp:lastModifiedBy>
  <cp:revision>34</cp:revision>
  <dcterms:created xsi:type="dcterms:W3CDTF">2022-07-20T12:26:24Z</dcterms:created>
  <dcterms:modified xsi:type="dcterms:W3CDTF">2022-10-06T21:40:09Z</dcterms:modified>
</cp:coreProperties>
</file>