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7" r:id="rId13"/>
    <p:sldId id="270" r:id="rId14"/>
    <p:sldId id="266" r:id="rId15"/>
    <p:sldId id="269" r:id="rId16"/>
    <p:sldId id="262" r:id="rId17"/>
    <p:sldId id="271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D966"/>
    <a:srgbClr val="203864"/>
    <a:srgbClr val="BF7198"/>
    <a:srgbClr val="ED7D31"/>
    <a:srgbClr val="44546A"/>
    <a:srgbClr val="70AD47"/>
    <a:srgbClr val="8D8C8A"/>
    <a:srgbClr val="CCECFF"/>
    <a:srgbClr val="3C6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1468955" y="258168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5750622" y="3241609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3C6EC8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212</Words>
  <Application>Microsoft Office PowerPoint</Application>
  <PresentationFormat>Grand écran</PresentationFormat>
  <Paragraphs>79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40</cp:revision>
  <dcterms:created xsi:type="dcterms:W3CDTF">2022-07-20T12:26:24Z</dcterms:created>
  <dcterms:modified xsi:type="dcterms:W3CDTF">2022-10-18T07:35:52Z</dcterms:modified>
</cp:coreProperties>
</file>