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68" r:id="rId9"/>
    <p:sldId id="265" r:id="rId10"/>
    <p:sldId id="267" r:id="rId11"/>
    <p:sldId id="270" r:id="rId12"/>
    <p:sldId id="266" r:id="rId13"/>
    <p:sldId id="269" r:id="rId14"/>
    <p:sldId id="262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68"/>
            <p14:sldId id="265"/>
            <p14:sldId id="26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3A6CC6"/>
    <a:srgbClr val="A6A6A6"/>
    <a:srgbClr val="3C6EC8"/>
    <a:srgbClr val="ED7D31"/>
    <a:srgbClr val="70AD47"/>
    <a:srgbClr val="4674CA"/>
    <a:srgbClr val="203864"/>
    <a:srgbClr val="2F528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28/09/2022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788336" y="788579"/>
            <a:ext cx="4548489" cy="3887749"/>
            <a:chOff x="788336" y="788579"/>
            <a:chExt cx="4548489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88579"/>
              <a:ext cx="4548489" cy="3887749"/>
              <a:chOff x="788336" y="788579"/>
              <a:chExt cx="4548489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36" y="78857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6118247" y="1721283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450F6C5-A799-819A-C118-AA5270FA1B3F}"/>
              </a:ext>
            </a:extLst>
          </p:cNvPr>
          <p:cNvGrpSpPr/>
          <p:nvPr/>
        </p:nvGrpSpPr>
        <p:grpSpPr>
          <a:xfrm>
            <a:off x="4211681" y="2085461"/>
            <a:ext cx="7353781" cy="2145450"/>
            <a:chOff x="459558" y="3586929"/>
            <a:chExt cx="9339372" cy="38075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CEA1A2-B110-104D-4917-C3C236607B40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points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552368" y="652007"/>
            <a:ext cx="6496215" cy="5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4866859" y="314270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4CA715F-F9AA-7E77-D1A2-EBE7E01B008A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21E11-35AE-9AC1-1613-6D24C97DDF7B}"/>
              </a:ext>
            </a:extLst>
          </p:cNvPr>
          <p:cNvSpPr/>
          <p:nvPr/>
        </p:nvSpPr>
        <p:spPr>
          <a:xfrm>
            <a:off x="0" y="99197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2515729" y="4324378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9623911" y="51942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7544103" y="394082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992312" y="1530834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794F22B1-F863-9C2A-B9DF-89E9593A2642}"/>
              </a:ext>
            </a:extLst>
          </p:cNvPr>
          <p:cNvGrpSpPr/>
          <p:nvPr/>
        </p:nvGrpSpPr>
        <p:grpSpPr>
          <a:xfrm>
            <a:off x="4856001" y="3568350"/>
            <a:ext cx="2193339" cy="2090184"/>
            <a:chOff x="4840910" y="3585176"/>
            <a:chExt cx="2193339" cy="2090184"/>
          </a:xfrm>
        </p:grpSpPr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E79615CE-9503-91C5-E900-94D9DE04B303}"/>
                </a:ext>
              </a:extLst>
            </p:cNvPr>
            <p:cNvSpPr/>
            <p:nvPr/>
          </p:nvSpPr>
          <p:spPr>
            <a:xfrm>
              <a:off x="4840910" y="3585176"/>
              <a:ext cx="2109697" cy="2090184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5600AFCB-9DA3-C05F-E0DC-7FCCFA1A5129}"/>
                </a:ext>
              </a:extLst>
            </p:cNvPr>
            <p:cNvSpPr/>
            <p:nvPr/>
          </p:nvSpPr>
          <p:spPr>
            <a:xfrm>
              <a:off x="4924506" y="3787440"/>
              <a:ext cx="2109743" cy="1868913"/>
            </a:xfrm>
            <a:custGeom>
              <a:avLst/>
              <a:gdLst>
                <a:gd name="connsiteX0" fmla="*/ 56093 w 2437618"/>
                <a:gd name="connsiteY0" fmla="*/ 1811275 h 3311518"/>
                <a:gd name="connsiteX1" fmla="*/ 36842 w 2437618"/>
                <a:gd name="connsiteY1" fmla="*/ 1580268 h 3311518"/>
                <a:gd name="connsiteX2" fmla="*/ 210097 w 2437618"/>
                <a:gd name="connsiteY2" fmla="*/ 1378138 h 3311518"/>
                <a:gd name="connsiteX3" fmla="*/ 691360 w 2437618"/>
                <a:gd name="connsiteY3" fmla="*/ 2581296 h 3311518"/>
                <a:gd name="connsiteX4" fmla="*/ 1769390 w 2437618"/>
                <a:gd name="connsiteY4" fmla="*/ 482988 h 3311518"/>
                <a:gd name="connsiteX5" fmla="*/ 2404657 w 2437618"/>
                <a:gd name="connsiteY5" fmla="*/ 1725 h 3311518"/>
                <a:gd name="connsiteX6" fmla="*/ 2318030 w 2437618"/>
                <a:gd name="connsiteY6" fmla="*/ 328984 h 3311518"/>
                <a:gd name="connsiteX7" fmla="*/ 2067773 w 2437618"/>
                <a:gd name="connsiteY7" fmla="*/ 511864 h 3311518"/>
                <a:gd name="connsiteX8" fmla="*/ 1567259 w 2437618"/>
                <a:gd name="connsiteY8" fmla="*/ 1695772 h 3311518"/>
                <a:gd name="connsiteX9" fmla="*/ 941617 w 2437618"/>
                <a:gd name="connsiteY9" fmla="*/ 2995182 h 3311518"/>
                <a:gd name="connsiteX10" fmla="*/ 614358 w 2437618"/>
                <a:gd name="connsiteY10" fmla="*/ 3226188 h 3311518"/>
                <a:gd name="connsiteX11" fmla="*/ 56093 w 2437618"/>
                <a:gd name="connsiteY11" fmla="*/ 1811275 h 3311518"/>
                <a:gd name="connsiteX0" fmla="*/ 56093 w 2437618"/>
                <a:gd name="connsiteY0" fmla="*/ 1811275 h 3311518"/>
                <a:gd name="connsiteX1" fmla="*/ 36842 w 2437618"/>
                <a:gd name="connsiteY1" fmla="*/ 1580268 h 3311518"/>
                <a:gd name="connsiteX2" fmla="*/ 210097 w 2437618"/>
                <a:gd name="connsiteY2" fmla="*/ 1378138 h 3311518"/>
                <a:gd name="connsiteX3" fmla="*/ 732621 w 2437618"/>
                <a:gd name="connsiteY3" fmla="*/ 2067811 h 3311518"/>
                <a:gd name="connsiteX4" fmla="*/ 1769390 w 2437618"/>
                <a:gd name="connsiteY4" fmla="*/ 482988 h 3311518"/>
                <a:gd name="connsiteX5" fmla="*/ 2404657 w 2437618"/>
                <a:gd name="connsiteY5" fmla="*/ 1725 h 3311518"/>
                <a:gd name="connsiteX6" fmla="*/ 2318030 w 2437618"/>
                <a:gd name="connsiteY6" fmla="*/ 328984 h 3311518"/>
                <a:gd name="connsiteX7" fmla="*/ 2067773 w 2437618"/>
                <a:gd name="connsiteY7" fmla="*/ 511864 h 3311518"/>
                <a:gd name="connsiteX8" fmla="*/ 1567259 w 2437618"/>
                <a:gd name="connsiteY8" fmla="*/ 1695772 h 3311518"/>
                <a:gd name="connsiteX9" fmla="*/ 941617 w 2437618"/>
                <a:gd name="connsiteY9" fmla="*/ 2995182 h 3311518"/>
                <a:gd name="connsiteX10" fmla="*/ 614358 w 2437618"/>
                <a:gd name="connsiteY10" fmla="*/ 3226188 h 3311518"/>
                <a:gd name="connsiteX11" fmla="*/ 56093 w 2437618"/>
                <a:gd name="connsiteY11" fmla="*/ 1811275 h 3311518"/>
                <a:gd name="connsiteX0" fmla="*/ 91195 w 2472720"/>
                <a:gd name="connsiteY0" fmla="*/ 1811275 h 3311518"/>
                <a:gd name="connsiteX1" fmla="*/ 15235 w 2472720"/>
                <a:gd name="connsiteY1" fmla="*/ 1572739 h 3311518"/>
                <a:gd name="connsiteX2" fmla="*/ 245199 w 2472720"/>
                <a:gd name="connsiteY2" fmla="*/ 1378138 h 3311518"/>
                <a:gd name="connsiteX3" fmla="*/ 767723 w 2472720"/>
                <a:gd name="connsiteY3" fmla="*/ 2067811 h 3311518"/>
                <a:gd name="connsiteX4" fmla="*/ 1804492 w 2472720"/>
                <a:gd name="connsiteY4" fmla="*/ 482988 h 3311518"/>
                <a:gd name="connsiteX5" fmla="*/ 2439759 w 2472720"/>
                <a:gd name="connsiteY5" fmla="*/ 1725 h 3311518"/>
                <a:gd name="connsiteX6" fmla="*/ 2353132 w 2472720"/>
                <a:gd name="connsiteY6" fmla="*/ 328984 h 3311518"/>
                <a:gd name="connsiteX7" fmla="*/ 2102875 w 2472720"/>
                <a:gd name="connsiteY7" fmla="*/ 511864 h 3311518"/>
                <a:gd name="connsiteX8" fmla="*/ 1602361 w 2472720"/>
                <a:gd name="connsiteY8" fmla="*/ 1695772 h 3311518"/>
                <a:gd name="connsiteX9" fmla="*/ 976719 w 2472720"/>
                <a:gd name="connsiteY9" fmla="*/ 2995182 h 3311518"/>
                <a:gd name="connsiteX10" fmla="*/ 649460 w 2472720"/>
                <a:gd name="connsiteY10" fmla="*/ 3226188 h 3311518"/>
                <a:gd name="connsiteX11" fmla="*/ 91195 w 2472720"/>
                <a:gd name="connsiteY11" fmla="*/ 1811275 h 3311518"/>
                <a:gd name="connsiteX0" fmla="*/ 91195 w 2472720"/>
                <a:gd name="connsiteY0" fmla="*/ 1811275 h 3311518"/>
                <a:gd name="connsiteX1" fmla="*/ 15235 w 2472720"/>
                <a:gd name="connsiteY1" fmla="*/ 1576504 h 3311518"/>
                <a:gd name="connsiteX2" fmla="*/ 245199 w 2472720"/>
                <a:gd name="connsiteY2" fmla="*/ 1378138 h 3311518"/>
                <a:gd name="connsiteX3" fmla="*/ 767723 w 2472720"/>
                <a:gd name="connsiteY3" fmla="*/ 2067811 h 3311518"/>
                <a:gd name="connsiteX4" fmla="*/ 1804492 w 2472720"/>
                <a:gd name="connsiteY4" fmla="*/ 482988 h 3311518"/>
                <a:gd name="connsiteX5" fmla="*/ 2439759 w 2472720"/>
                <a:gd name="connsiteY5" fmla="*/ 1725 h 3311518"/>
                <a:gd name="connsiteX6" fmla="*/ 2353132 w 2472720"/>
                <a:gd name="connsiteY6" fmla="*/ 328984 h 3311518"/>
                <a:gd name="connsiteX7" fmla="*/ 2102875 w 2472720"/>
                <a:gd name="connsiteY7" fmla="*/ 511864 h 3311518"/>
                <a:gd name="connsiteX8" fmla="*/ 1602361 w 2472720"/>
                <a:gd name="connsiteY8" fmla="*/ 1695772 h 3311518"/>
                <a:gd name="connsiteX9" fmla="*/ 976719 w 2472720"/>
                <a:gd name="connsiteY9" fmla="*/ 2995182 h 3311518"/>
                <a:gd name="connsiteX10" fmla="*/ 649460 w 2472720"/>
                <a:gd name="connsiteY10" fmla="*/ 3226188 h 3311518"/>
                <a:gd name="connsiteX11" fmla="*/ 91195 w 2472720"/>
                <a:gd name="connsiteY11" fmla="*/ 1811275 h 3311518"/>
                <a:gd name="connsiteX0" fmla="*/ 77127 w 2458652"/>
                <a:gd name="connsiteY0" fmla="*/ 1811275 h 3311518"/>
                <a:gd name="connsiteX1" fmla="*/ 1167 w 2458652"/>
                <a:gd name="connsiteY1" fmla="*/ 1576504 h 3311518"/>
                <a:gd name="connsiteX2" fmla="*/ 231131 w 2458652"/>
                <a:gd name="connsiteY2" fmla="*/ 1378138 h 3311518"/>
                <a:gd name="connsiteX3" fmla="*/ 753655 w 2458652"/>
                <a:gd name="connsiteY3" fmla="*/ 2067811 h 3311518"/>
                <a:gd name="connsiteX4" fmla="*/ 1790424 w 2458652"/>
                <a:gd name="connsiteY4" fmla="*/ 482988 h 3311518"/>
                <a:gd name="connsiteX5" fmla="*/ 2425691 w 2458652"/>
                <a:gd name="connsiteY5" fmla="*/ 1725 h 3311518"/>
                <a:gd name="connsiteX6" fmla="*/ 2339064 w 2458652"/>
                <a:gd name="connsiteY6" fmla="*/ 328984 h 3311518"/>
                <a:gd name="connsiteX7" fmla="*/ 2088807 w 2458652"/>
                <a:gd name="connsiteY7" fmla="*/ 511864 h 3311518"/>
                <a:gd name="connsiteX8" fmla="*/ 1588293 w 2458652"/>
                <a:gd name="connsiteY8" fmla="*/ 1695772 h 3311518"/>
                <a:gd name="connsiteX9" fmla="*/ 962651 w 2458652"/>
                <a:gd name="connsiteY9" fmla="*/ 2995182 h 3311518"/>
                <a:gd name="connsiteX10" fmla="*/ 635392 w 2458652"/>
                <a:gd name="connsiteY10" fmla="*/ 3226188 h 3311518"/>
                <a:gd name="connsiteX11" fmla="*/ 77127 w 2458652"/>
                <a:gd name="connsiteY11" fmla="*/ 1811275 h 3311518"/>
                <a:gd name="connsiteX0" fmla="*/ 76201 w 2457726"/>
                <a:gd name="connsiteY0" fmla="*/ 1811275 h 3311518"/>
                <a:gd name="connsiteX1" fmla="*/ 241 w 2457726"/>
                <a:gd name="connsiteY1" fmla="*/ 1576504 h 3311518"/>
                <a:gd name="connsiteX2" fmla="*/ 230205 w 2457726"/>
                <a:gd name="connsiteY2" fmla="*/ 1378138 h 3311518"/>
                <a:gd name="connsiteX3" fmla="*/ 752729 w 2457726"/>
                <a:gd name="connsiteY3" fmla="*/ 2067811 h 3311518"/>
                <a:gd name="connsiteX4" fmla="*/ 1789498 w 2457726"/>
                <a:gd name="connsiteY4" fmla="*/ 482988 h 3311518"/>
                <a:gd name="connsiteX5" fmla="*/ 2424765 w 2457726"/>
                <a:gd name="connsiteY5" fmla="*/ 1725 h 3311518"/>
                <a:gd name="connsiteX6" fmla="*/ 2338138 w 2457726"/>
                <a:gd name="connsiteY6" fmla="*/ 328984 h 3311518"/>
                <a:gd name="connsiteX7" fmla="*/ 2087881 w 2457726"/>
                <a:gd name="connsiteY7" fmla="*/ 511864 h 3311518"/>
                <a:gd name="connsiteX8" fmla="*/ 1587367 w 2457726"/>
                <a:gd name="connsiteY8" fmla="*/ 1695772 h 3311518"/>
                <a:gd name="connsiteX9" fmla="*/ 961725 w 2457726"/>
                <a:gd name="connsiteY9" fmla="*/ 2995182 h 3311518"/>
                <a:gd name="connsiteX10" fmla="*/ 634466 w 2457726"/>
                <a:gd name="connsiteY10" fmla="*/ 3226188 h 3311518"/>
                <a:gd name="connsiteX11" fmla="*/ 76201 w 2457726"/>
                <a:gd name="connsiteY11" fmla="*/ 1811275 h 3311518"/>
                <a:gd name="connsiteX0" fmla="*/ 72488 w 2478966"/>
                <a:gd name="connsiteY0" fmla="*/ 1830096 h 3310135"/>
                <a:gd name="connsiteX1" fmla="*/ 21481 w 2478966"/>
                <a:gd name="connsiteY1" fmla="*/ 1576504 h 3310135"/>
                <a:gd name="connsiteX2" fmla="*/ 251445 w 2478966"/>
                <a:gd name="connsiteY2" fmla="*/ 1378138 h 3310135"/>
                <a:gd name="connsiteX3" fmla="*/ 773969 w 2478966"/>
                <a:gd name="connsiteY3" fmla="*/ 2067811 h 3310135"/>
                <a:gd name="connsiteX4" fmla="*/ 1810738 w 2478966"/>
                <a:gd name="connsiteY4" fmla="*/ 482988 h 3310135"/>
                <a:gd name="connsiteX5" fmla="*/ 2446005 w 2478966"/>
                <a:gd name="connsiteY5" fmla="*/ 1725 h 3310135"/>
                <a:gd name="connsiteX6" fmla="*/ 2359378 w 2478966"/>
                <a:gd name="connsiteY6" fmla="*/ 328984 h 3310135"/>
                <a:gd name="connsiteX7" fmla="*/ 2109121 w 2478966"/>
                <a:gd name="connsiteY7" fmla="*/ 511864 h 3310135"/>
                <a:gd name="connsiteX8" fmla="*/ 1608607 w 2478966"/>
                <a:gd name="connsiteY8" fmla="*/ 1695772 h 3310135"/>
                <a:gd name="connsiteX9" fmla="*/ 982965 w 2478966"/>
                <a:gd name="connsiteY9" fmla="*/ 2995182 h 3310135"/>
                <a:gd name="connsiteX10" fmla="*/ 655706 w 2478966"/>
                <a:gd name="connsiteY10" fmla="*/ 3226188 h 3310135"/>
                <a:gd name="connsiteX11" fmla="*/ 72488 w 2478966"/>
                <a:gd name="connsiteY11" fmla="*/ 1830096 h 3310135"/>
                <a:gd name="connsiteX0" fmla="*/ 59918 w 2466396"/>
                <a:gd name="connsiteY0" fmla="*/ 1830096 h 3310133"/>
                <a:gd name="connsiteX1" fmla="*/ 8911 w 2466396"/>
                <a:gd name="connsiteY1" fmla="*/ 1576504 h 3310133"/>
                <a:gd name="connsiteX2" fmla="*/ 238875 w 2466396"/>
                <a:gd name="connsiteY2" fmla="*/ 1378138 h 3310133"/>
                <a:gd name="connsiteX3" fmla="*/ 761399 w 2466396"/>
                <a:gd name="connsiteY3" fmla="*/ 2067811 h 3310133"/>
                <a:gd name="connsiteX4" fmla="*/ 1798168 w 2466396"/>
                <a:gd name="connsiteY4" fmla="*/ 482988 h 3310133"/>
                <a:gd name="connsiteX5" fmla="*/ 2433435 w 2466396"/>
                <a:gd name="connsiteY5" fmla="*/ 1725 h 3310133"/>
                <a:gd name="connsiteX6" fmla="*/ 2346808 w 2466396"/>
                <a:gd name="connsiteY6" fmla="*/ 328984 h 3310133"/>
                <a:gd name="connsiteX7" fmla="*/ 2096551 w 2466396"/>
                <a:gd name="connsiteY7" fmla="*/ 511864 h 3310133"/>
                <a:gd name="connsiteX8" fmla="*/ 1596037 w 2466396"/>
                <a:gd name="connsiteY8" fmla="*/ 1695772 h 3310133"/>
                <a:gd name="connsiteX9" fmla="*/ 970395 w 2466396"/>
                <a:gd name="connsiteY9" fmla="*/ 2995182 h 3310133"/>
                <a:gd name="connsiteX10" fmla="*/ 643136 w 2466396"/>
                <a:gd name="connsiteY10" fmla="*/ 3226188 h 3310133"/>
                <a:gd name="connsiteX11" fmla="*/ 59918 w 2466396"/>
                <a:gd name="connsiteY11" fmla="*/ 1830096 h 3310133"/>
                <a:gd name="connsiteX0" fmla="*/ 59918 w 2510548"/>
                <a:gd name="connsiteY0" fmla="*/ 1829950 h 3309989"/>
                <a:gd name="connsiteX1" fmla="*/ 8911 w 2510548"/>
                <a:gd name="connsiteY1" fmla="*/ 1576358 h 3309989"/>
                <a:gd name="connsiteX2" fmla="*/ 238875 w 2510548"/>
                <a:gd name="connsiteY2" fmla="*/ 1377992 h 3309989"/>
                <a:gd name="connsiteX3" fmla="*/ 761399 w 2510548"/>
                <a:gd name="connsiteY3" fmla="*/ 2067665 h 3309989"/>
                <a:gd name="connsiteX4" fmla="*/ 1798168 w 2510548"/>
                <a:gd name="connsiteY4" fmla="*/ 482842 h 3309989"/>
                <a:gd name="connsiteX5" fmla="*/ 2433435 w 2510548"/>
                <a:gd name="connsiteY5" fmla="*/ 1579 h 3309989"/>
                <a:gd name="connsiteX6" fmla="*/ 2462496 w 2510548"/>
                <a:gd name="connsiteY6" fmla="*/ 334484 h 3309989"/>
                <a:gd name="connsiteX7" fmla="*/ 2096551 w 2510548"/>
                <a:gd name="connsiteY7" fmla="*/ 511718 h 3309989"/>
                <a:gd name="connsiteX8" fmla="*/ 1596037 w 2510548"/>
                <a:gd name="connsiteY8" fmla="*/ 1695626 h 3309989"/>
                <a:gd name="connsiteX9" fmla="*/ 970395 w 2510548"/>
                <a:gd name="connsiteY9" fmla="*/ 2995036 h 3309989"/>
                <a:gd name="connsiteX10" fmla="*/ 643136 w 2510548"/>
                <a:gd name="connsiteY10" fmla="*/ 3226042 h 3309989"/>
                <a:gd name="connsiteX11" fmla="*/ 59918 w 2510548"/>
                <a:gd name="connsiteY11" fmla="*/ 1829950 h 3309989"/>
                <a:gd name="connsiteX0" fmla="*/ 59918 w 2510548"/>
                <a:gd name="connsiteY0" fmla="*/ 1829950 h 3309987"/>
                <a:gd name="connsiteX1" fmla="*/ 8911 w 2510548"/>
                <a:gd name="connsiteY1" fmla="*/ 1576358 h 3309987"/>
                <a:gd name="connsiteX2" fmla="*/ 238875 w 2510548"/>
                <a:gd name="connsiteY2" fmla="*/ 1377992 h 3309987"/>
                <a:gd name="connsiteX3" fmla="*/ 788619 w 2510548"/>
                <a:gd name="connsiteY3" fmla="*/ 1525653 h 3309987"/>
                <a:gd name="connsiteX4" fmla="*/ 1798168 w 2510548"/>
                <a:gd name="connsiteY4" fmla="*/ 482842 h 3309987"/>
                <a:gd name="connsiteX5" fmla="*/ 2433435 w 2510548"/>
                <a:gd name="connsiteY5" fmla="*/ 1579 h 3309987"/>
                <a:gd name="connsiteX6" fmla="*/ 2462496 w 2510548"/>
                <a:gd name="connsiteY6" fmla="*/ 334484 h 3309987"/>
                <a:gd name="connsiteX7" fmla="*/ 2096551 w 2510548"/>
                <a:gd name="connsiteY7" fmla="*/ 511718 h 3309987"/>
                <a:gd name="connsiteX8" fmla="*/ 1596037 w 2510548"/>
                <a:gd name="connsiteY8" fmla="*/ 1695626 h 3309987"/>
                <a:gd name="connsiteX9" fmla="*/ 970395 w 2510548"/>
                <a:gd name="connsiteY9" fmla="*/ 2995036 h 3309987"/>
                <a:gd name="connsiteX10" fmla="*/ 643136 w 2510548"/>
                <a:gd name="connsiteY10" fmla="*/ 3226042 h 3309987"/>
                <a:gd name="connsiteX11" fmla="*/ 59918 w 2510548"/>
                <a:gd name="connsiteY11" fmla="*/ 1829950 h 3309987"/>
                <a:gd name="connsiteX0" fmla="*/ 101516 w 2552146"/>
                <a:gd name="connsiteY0" fmla="*/ 1829950 h 3309989"/>
                <a:gd name="connsiteX1" fmla="*/ 50509 w 2552146"/>
                <a:gd name="connsiteY1" fmla="*/ 1576358 h 3309989"/>
                <a:gd name="connsiteX2" fmla="*/ 62708 w 2552146"/>
                <a:gd name="connsiteY2" fmla="*/ 595084 h 3309989"/>
                <a:gd name="connsiteX3" fmla="*/ 830217 w 2552146"/>
                <a:gd name="connsiteY3" fmla="*/ 1525653 h 3309989"/>
                <a:gd name="connsiteX4" fmla="*/ 1839766 w 2552146"/>
                <a:gd name="connsiteY4" fmla="*/ 482842 h 3309989"/>
                <a:gd name="connsiteX5" fmla="*/ 2475033 w 2552146"/>
                <a:gd name="connsiteY5" fmla="*/ 1579 h 3309989"/>
                <a:gd name="connsiteX6" fmla="*/ 2504094 w 2552146"/>
                <a:gd name="connsiteY6" fmla="*/ 334484 h 3309989"/>
                <a:gd name="connsiteX7" fmla="*/ 2138149 w 2552146"/>
                <a:gd name="connsiteY7" fmla="*/ 511718 h 3309989"/>
                <a:gd name="connsiteX8" fmla="*/ 1637635 w 2552146"/>
                <a:gd name="connsiteY8" fmla="*/ 1695626 h 3309989"/>
                <a:gd name="connsiteX9" fmla="*/ 1011993 w 2552146"/>
                <a:gd name="connsiteY9" fmla="*/ 2995036 h 3309989"/>
                <a:gd name="connsiteX10" fmla="*/ 684734 w 2552146"/>
                <a:gd name="connsiteY10" fmla="*/ 3226042 h 3309989"/>
                <a:gd name="connsiteX11" fmla="*/ 101516 w 2552146"/>
                <a:gd name="connsiteY11" fmla="*/ 1829950 h 3309989"/>
                <a:gd name="connsiteX0" fmla="*/ 188972 w 2639602"/>
                <a:gd name="connsiteY0" fmla="*/ 1829950 h 3309987"/>
                <a:gd name="connsiteX1" fmla="*/ 1862 w 2639602"/>
                <a:gd name="connsiteY1" fmla="*/ 1305352 h 3309987"/>
                <a:gd name="connsiteX2" fmla="*/ 150164 w 2639602"/>
                <a:gd name="connsiteY2" fmla="*/ 595084 h 3309987"/>
                <a:gd name="connsiteX3" fmla="*/ 917673 w 2639602"/>
                <a:gd name="connsiteY3" fmla="*/ 1525653 h 3309987"/>
                <a:gd name="connsiteX4" fmla="*/ 1927222 w 2639602"/>
                <a:gd name="connsiteY4" fmla="*/ 482842 h 3309987"/>
                <a:gd name="connsiteX5" fmla="*/ 2562489 w 2639602"/>
                <a:gd name="connsiteY5" fmla="*/ 1579 h 3309987"/>
                <a:gd name="connsiteX6" fmla="*/ 2591550 w 2639602"/>
                <a:gd name="connsiteY6" fmla="*/ 334484 h 3309987"/>
                <a:gd name="connsiteX7" fmla="*/ 2225605 w 2639602"/>
                <a:gd name="connsiteY7" fmla="*/ 511718 h 3309987"/>
                <a:gd name="connsiteX8" fmla="*/ 1725091 w 2639602"/>
                <a:gd name="connsiteY8" fmla="*/ 1695626 h 3309987"/>
                <a:gd name="connsiteX9" fmla="*/ 1099449 w 2639602"/>
                <a:gd name="connsiteY9" fmla="*/ 2995036 h 3309987"/>
                <a:gd name="connsiteX10" fmla="*/ 772190 w 2639602"/>
                <a:gd name="connsiteY10" fmla="*/ 3226042 h 3309987"/>
                <a:gd name="connsiteX11" fmla="*/ 188972 w 2639602"/>
                <a:gd name="connsiteY11" fmla="*/ 1829950 h 3309987"/>
                <a:gd name="connsiteX0" fmla="*/ 188972 w 2640164"/>
                <a:gd name="connsiteY0" fmla="*/ 1840066 h 3320105"/>
                <a:gd name="connsiteX1" fmla="*/ 1862 w 2640164"/>
                <a:gd name="connsiteY1" fmla="*/ 1315468 h 3320105"/>
                <a:gd name="connsiteX2" fmla="*/ 150164 w 2640164"/>
                <a:gd name="connsiteY2" fmla="*/ 605200 h 3320105"/>
                <a:gd name="connsiteX3" fmla="*/ 917673 w 2640164"/>
                <a:gd name="connsiteY3" fmla="*/ 1535769 h 3320105"/>
                <a:gd name="connsiteX4" fmla="*/ 1918148 w 2640164"/>
                <a:gd name="connsiteY4" fmla="*/ 221953 h 3320105"/>
                <a:gd name="connsiteX5" fmla="*/ 2562489 w 2640164"/>
                <a:gd name="connsiteY5" fmla="*/ 11695 h 3320105"/>
                <a:gd name="connsiteX6" fmla="*/ 2591550 w 2640164"/>
                <a:gd name="connsiteY6" fmla="*/ 344600 h 3320105"/>
                <a:gd name="connsiteX7" fmla="*/ 2225605 w 2640164"/>
                <a:gd name="connsiteY7" fmla="*/ 521834 h 3320105"/>
                <a:gd name="connsiteX8" fmla="*/ 1725091 w 2640164"/>
                <a:gd name="connsiteY8" fmla="*/ 1705742 h 3320105"/>
                <a:gd name="connsiteX9" fmla="*/ 1099449 w 2640164"/>
                <a:gd name="connsiteY9" fmla="*/ 3005152 h 3320105"/>
                <a:gd name="connsiteX10" fmla="*/ 772190 w 2640164"/>
                <a:gd name="connsiteY10" fmla="*/ 3236158 h 3320105"/>
                <a:gd name="connsiteX11" fmla="*/ 188972 w 2640164"/>
                <a:gd name="connsiteY11" fmla="*/ 1840066 h 3320105"/>
                <a:gd name="connsiteX0" fmla="*/ 189997 w 2641189"/>
                <a:gd name="connsiteY0" fmla="*/ 1833076 h 3313113"/>
                <a:gd name="connsiteX1" fmla="*/ 2887 w 2641189"/>
                <a:gd name="connsiteY1" fmla="*/ 1308478 h 3313113"/>
                <a:gd name="connsiteX2" fmla="*/ 151189 w 2641189"/>
                <a:gd name="connsiteY2" fmla="*/ 598210 h 3313113"/>
                <a:gd name="connsiteX3" fmla="*/ 991287 w 2641189"/>
                <a:gd name="connsiteY3" fmla="*/ 1137325 h 3313113"/>
                <a:gd name="connsiteX4" fmla="*/ 1919173 w 2641189"/>
                <a:gd name="connsiteY4" fmla="*/ 214963 h 3313113"/>
                <a:gd name="connsiteX5" fmla="*/ 2563514 w 2641189"/>
                <a:gd name="connsiteY5" fmla="*/ 4705 h 3313113"/>
                <a:gd name="connsiteX6" fmla="*/ 2592575 w 2641189"/>
                <a:gd name="connsiteY6" fmla="*/ 337610 h 3313113"/>
                <a:gd name="connsiteX7" fmla="*/ 2226630 w 2641189"/>
                <a:gd name="connsiteY7" fmla="*/ 514844 h 3313113"/>
                <a:gd name="connsiteX8" fmla="*/ 1726116 w 2641189"/>
                <a:gd name="connsiteY8" fmla="*/ 1698752 h 3313113"/>
                <a:gd name="connsiteX9" fmla="*/ 1100474 w 2641189"/>
                <a:gd name="connsiteY9" fmla="*/ 2998162 h 3313113"/>
                <a:gd name="connsiteX10" fmla="*/ 773215 w 2641189"/>
                <a:gd name="connsiteY10" fmla="*/ 3229168 h 3313113"/>
                <a:gd name="connsiteX11" fmla="*/ 189997 w 2641189"/>
                <a:gd name="connsiteY11" fmla="*/ 1833076 h 3313113"/>
                <a:gd name="connsiteX0" fmla="*/ 287310 w 2738502"/>
                <a:gd name="connsiteY0" fmla="*/ 1833074 h 3313113"/>
                <a:gd name="connsiteX1" fmla="*/ 391 w 2738502"/>
                <a:gd name="connsiteY1" fmla="*/ 1218141 h 3313113"/>
                <a:gd name="connsiteX2" fmla="*/ 248502 w 2738502"/>
                <a:gd name="connsiteY2" fmla="*/ 598208 h 3313113"/>
                <a:gd name="connsiteX3" fmla="*/ 1088600 w 2738502"/>
                <a:gd name="connsiteY3" fmla="*/ 1137323 h 3313113"/>
                <a:gd name="connsiteX4" fmla="*/ 2016486 w 2738502"/>
                <a:gd name="connsiteY4" fmla="*/ 214961 h 3313113"/>
                <a:gd name="connsiteX5" fmla="*/ 2660827 w 2738502"/>
                <a:gd name="connsiteY5" fmla="*/ 4703 h 3313113"/>
                <a:gd name="connsiteX6" fmla="*/ 2689888 w 2738502"/>
                <a:gd name="connsiteY6" fmla="*/ 337608 h 3313113"/>
                <a:gd name="connsiteX7" fmla="*/ 2323943 w 2738502"/>
                <a:gd name="connsiteY7" fmla="*/ 514842 h 3313113"/>
                <a:gd name="connsiteX8" fmla="*/ 1823429 w 2738502"/>
                <a:gd name="connsiteY8" fmla="*/ 1698750 h 3313113"/>
                <a:gd name="connsiteX9" fmla="*/ 1197787 w 2738502"/>
                <a:gd name="connsiteY9" fmla="*/ 2998160 h 3313113"/>
                <a:gd name="connsiteX10" fmla="*/ 870528 w 2738502"/>
                <a:gd name="connsiteY10" fmla="*/ 3229166 h 3313113"/>
                <a:gd name="connsiteX11" fmla="*/ 287310 w 2738502"/>
                <a:gd name="connsiteY11" fmla="*/ 1833074 h 3313113"/>
                <a:gd name="connsiteX0" fmla="*/ 287368 w 2738560"/>
                <a:gd name="connsiteY0" fmla="*/ 1843367 h 3323404"/>
                <a:gd name="connsiteX1" fmla="*/ 449 w 2738560"/>
                <a:gd name="connsiteY1" fmla="*/ 1228434 h 3323404"/>
                <a:gd name="connsiteX2" fmla="*/ 248560 w 2738560"/>
                <a:gd name="connsiteY2" fmla="*/ 608501 h 3323404"/>
                <a:gd name="connsiteX3" fmla="*/ 1154600 w 2738560"/>
                <a:gd name="connsiteY3" fmla="*/ 1644460 h 3323404"/>
                <a:gd name="connsiteX4" fmla="*/ 2016544 w 2738560"/>
                <a:gd name="connsiteY4" fmla="*/ 225254 h 3323404"/>
                <a:gd name="connsiteX5" fmla="*/ 2660885 w 2738560"/>
                <a:gd name="connsiteY5" fmla="*/ 14996 h 3323404"/>
                <a:gd name="connsiteX6" fmla="*/ 2689946 w 2738560"/>
                <a:gd name="connsiteY6" fmla="*/ 347901 h 3323404"/>
                <a:gd name="connsiteX7" fmla="*/ 2324001 w 2738560"/>
                <a:gd name="connsiteY7" fmla="*/ 525135 h 3323404"/>
                <a:gd name="connsiteX8" fmla="*/ 1823487 w 2738560"/>
                <a:gd name="connsiteY8" fmla="*/ 1709043 h 3323404"/>
                <a:gd name="connsiteX9" fmla="*/ 1197845 w 2738560"/>
                <a:gd name="connsiteY9" fmla="*/ 3008453 h 3323404"/>
                <a:gd name="connsiteX10" fmla="*/ 870586 w 2738560"/>
                <a:gd name="connsiteY10" fmla="*/ 3239459 h 3323404"/>
                <a:gd name="connsiteX11" fmla="*/ 287368 w 2738560"/>
                <a:gd name="connsiteY11" fmla="*/ 1843367 h 3323404"/>
                <a:gd name="connsiteX0" fmla="*/ 287369 w 2738561"/>
                <a:gd name="connsiteY0" fmla="*/ 1843367 h 3323406"/>
                <a:gd name="connsiteX1" fmla="*/ 450 w 2738561"/>
                <a:gd name="connsiteY1" fmla="*/ 1228434 h 3323406"/>
                <a:gd name="connsiteX2" fmla="*/ 248561 w 2738561"/>
                <a:gd name="connsiteY2" fmla="*/ 608501 h 3323406"/>
                <a:gd name="connsiteX3" fmla="*/ 1154601 w 2738561"/>
                <a:gd name="connsiteY3" fmla="*/ 1644460 h 3323406"/>
                <a:gd name="connsiteX4" fmla="*/ 2016545 w 2738561"/>
                <a:gd name="connsiteY4" fmla="*/ 225254 h 3323406"/>
                <a:gd name="connsiteX5" fmla="*/ 2660886 w 2738561"/>
                <a:gd name="connsiteY5" fmla="*/ 14996 h 3323406"/>
                <a:gd name="connsiteX6" fmla="*/ 2689947 w 2738561"/>
                <a:gd name="connsiteY6" fmla="*/ 347901 h 3323406"/>
                <a:gd name="connsiteX7" fmla="*/ 2324002 w 2738561"/>
                <a:gd name="connsiteY7" fmla="*/ 525135 h 3323406"/>
                <a:gd name="connsiteX8" fmla="*/ 1834479 w 2738561"/>
                <a:gd name="connsiteY8" fmla="*/ 1603651 h 3323406"/>
                <a:gd name="connsiteX9" fmla="*/ 1197846 w 2738561"/>
                <a:gd name="connsiteY9" fmla="*/ 3008453 h 3323406"/>
                <a:gd name="connsiteX10" fmla="*/ 870587 w 2738561"/>
                <a:gd name="connsiteY10" fmla="*/ 3239459 h 3323406"/>
                <a:gd name="connsiteX11" fmla="*/ 287369 w 2738561"/>
                <a:gd name="connsiteY11" fmla="*/ 1843367 h 332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38561" h="3323406">
                  <a:moveTo>
                    <a:pt x="287369" y="1843367"/>
                  </a:moveTo>
                  <a:cubicBezTo>
                    <a:pt x="142346" y="1508196"/>
                    <a:pt x="6918" y="1434245"/>
                    <a:pt x="450" y="1228434"/>
                  </a:cubicBezTo>
                  <a:cubicBezTo>
                    <a:pt x="-6018" y="1022623"/>
                    <a:pt x="56203" y="539163"/>
                    <a:pt x="248561" y="608501"/>
                  </a:cubicBezTo>
                  <a:cubicBezTo>
                    <a:pt x="440920" y="677839"/>
                    <a:pt x="859937" y="1708335"/>
                    <a:pt x="1154601" y="1644460"/>
                  </a:cubicBezTo>
                  <a:cubicBezTo>
                    <a:pt x="1449265" y="1580585"/>
                    <a:pt x="1765498" y="496831"/>
                    <a:pt x="2016545" y="225254"/>
                  </a:cubicBezTo>
                  <a:cubicBezTo>
                    <a:pt x="2267592" y="-46323"/>
                    <a:pt x="2548653" y="-5445"/>
                    <a:pt x="2660886" y="14996"/>
                  </a:cubicBezTo>
                  <a:cubicBezTo>
                    <a:pt x="2773119" y="35437"/>
                    <a:pt x="2746094" y="262878"/>
                    <a:pt x="2689947" y="347901"/>
                  </a:cubicBezTo>
                  <a:cubicBezTo>
                    <a:pt x="2633800" y="432924"/>
                    <a:pt x="2466580" y="315843"/>
                    <a:pt x="2324002" y="525135"/>
                  </a:cubicBezTo>
                  <a:cubicBezTo>
                    <a:pt x="2181424" y="734427"/>
                    <a:pt x="2022172" y="1189765"/>
                    <a:pt x="1834479" y="1603651"/>
                  </a:cubicBezTo>
                  <a:cubicBezTo>
                    <a:pt x="1646786" y="2017537"/>
                    <a:pt x="1356663" y="2753384"/>
                    <a:pt x="1197846" y="3008453"/>
                  </a:cubicBezTo>
                  <a:cubicBezTo>
                    <a:pt x="1039029" y="3263522"/>
                    <a:pt x="1022333" y="3433640"/>
                    <a:pt x="870587" y="3239459"/>
                  </a:cubicBezTo>
                  <a:cubicBezTo>
                    <a:pt x="718841" y="3045278"/>
                    <a:pt x="432392" y="2178538"/>
                    <a:pt x="287369" y="18433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9866</TotalTime>
  <Words>122</Words>
  <Application>Microsoft Office PowerPoint</Application>
  <PresentationFormat>Grand écran</PresentationFormat>
  <Paragraphs>39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30</cp:revision>
  <dcterms:created xsi:type="dcterms:W3CDTF">2022-07-20T12:26:24Z</dcterms:created>
  <dcterms:modified xsi:type="dcterms:W3CDTF">2022-09-28T20:54:06Z</dcterms:modified>
</cp:coreProperties>
</file>