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72" r:id="rId10"/>
    <p:sldId id="265" r:id="rId11"/>
    <p:sldId id="267" r:id="rId12"/>
    <p:sldId id="270" r:id="rId13"/>
    <p:sldId id="266" r:id="rId14"/>
    <p:sldId id="269" r:id="rId15"/>
    <p:sldId id="262" r:id="rId16"/>
    <p:sldId id="271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72"/>
            <p14:sldId id="265"/>
            <p14:sldId id="26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EC8"/>
    <a:srgbClr val="A6A6A6"/>
    <a:srgbClr val="000000"/>
    <a:srgbClr val="70AD47"/>
    <a:srgbClr val="FFD966"/>
    <a:srgbClr val="ED7D31"/>
    <a:srgbClr val="203864"/>
    <a:srgbClr val="3A6CC6"/>
    <a:srgbClr val="4674CA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788336" y="788579"/>
            <a:ext cx="4548489" cy="3887749"/>
            <a:chOff x="788336" y="788579"/>
            <a:chExt cx="4548489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88579"/>
              <a:ext cx="4548489" cy="3887749"/>
              <a:chOff x="788336" y="788579"/>
              <a:chExt cx="4548489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36" y="78857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6118247" y="1721283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9623911" y="51942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992312" y="1530834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5176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2913372" y="4188509"/>
            <a:ext cx="2346218" cy="22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713366" y="4067968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10828</TotalTime>
  <Words>191</Words>
  <Application>Microsoft Office PowerPoint</Application>
  <PresentationFormat>Grand écran</PresentationFormat>
  <Paragraphs>69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33</cp:revision>
  <dcterms:created xsi:type="dcterms:W3CDTF">2022-07-20T12:26:24Z</dcterms:created>
  <dcterms:modified xsi:type="dcterms:W3CDTF">2022-10-06T08:00:51Z</dcterms:modified>
</cp:coreProperties>
</file>