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59" r:id="rId6"/>
    <p:sldId id="261" r:id="rId7"/>
    <p:sldId id="264" r:id="rId8"/>
    <p:sldId id="278" r:id="rId9"/>
    <p:sldId id="284" r:id="rId10"/>
    <p:sldId id="279" r:id="rId11"/>
    <p:sldId id="286" r:id="rId12"/>
    <p:sldId id="287" r:id="rId13"/>
    <p:sldId id="288" r:id="rId14"/>
    <p:sldId id="268" r:id="rId15"/>
    <p:sldId id="272" r:id="rId16"/>
    <p:sldId id="265" r:id="rId17"/>
    <p:sldId id="267" r:id="rId18"/>
    <p:sldId id="277" r:id="rId19"/>
    <p:sldId id="270" r:id="rId20"/>
    <p:sldId id="266" r:id="rId21"/>
    <p:sldId id="269" r:id="rId22"/>
    <p:sldId id="262" r:id="rId23"/>
    <p:sldId id="271" r:id="rId24"/>
    <p:sldId id="285" r:id="rId25"/>
    <p:sldId id="273" r:id="rId26"/>
    <p:sldId id="275" r:id="rId27"/>
    <p:sldId id="274" r:id="rId28"/>
    <p:sldId id="276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27520-7EB5-46C3-8B51-E0A4886E5D9A}">
          <p14:sldIdLst>
            <p14:sldId id="257"/>
            <p14:sldId id="263"/>
            <p14:sldId id="258"/>
            <p14:sldId id="260"/>
            <p14:sldId id="259"/>
            <p14:sldId id="261"/>
            <p14:sldId id="264"/>
            <p14:sldId id="278"/>
            <p14:sldId id="284"/>
            <p14:sldId id="279"/>
            <p14:sldId id="286"/>
            <p14:sldId id="287"/>
            <p14:sldId id="288"/>
            <p14:sldId id="268"/>
            <p14:sldId id="272"/>
            <p14:sldId id="265"/>
            <p14:sldId id="267"/>
            <p14:sldId id="277"/>
            <p14:sldId id="270"/>
          </p14:sldIdLst>
        </p14:section>
        <p14:section name="Section sans titre" id="{80697792-8575-4790-B815-928C616D5A93}">
          <p14:sldIdLst>
            <p14:sldId id="266"/>
            <p14:sldId id="269"/>
            <p14:sldId id="262"/>
            <p14:sldId id="271"/>
            <p14:sldId id="285"/>
            <p14:sldId id="273"/>
            <p14:sldId id="275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C000"/>
    <a:srgbClr val="3C6EC8"/>
    <a:srgbClr val="ED7D31"/>
    <a:srgbClr val="8D8C8A"/>
    <a:srgbClr val="A6A6A6"/>
    <a:srgbClr val="D79800"/>
    <a:srgbClr val="6C9C77"/>
    <a:srgbClr val="FFD966"/>
    <a:srgbClr val="4C5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200" d="100"/>
          <a:sy n="200" d="100"/>
        </p:scale>
        <p:origin x="-6928" y="-3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DBE3C-8A0A-9740-3F0B-F25C0A8C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803890-08D5-855C-AFF8-4C224654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1BE01-27A6-8809-D374-EC90220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A8C7E-08F3-86D5-5115-B6526C95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18F10-6440-C500-0D14-9E5F140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828CF-A7FD-2EB4-1D99-69DC5F1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62D5F-181F-8541-3BB4-98B94273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F3064-9235-7B97-A6C8-DF6E6A4F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929CD-87AD-54DC-8A5E-83BF406C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1D883-DE3C-0303-DE77-A604087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3CBAC3-E2EA-DBE0-2E54-760EA059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BC4D4-D086-6754-B3DF-E283A7F6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B4CBA-DA0C-6D09-259F-2C2315FD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CAA5-01DF-DF0A-ADD0-7B9D314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59865-7502-BBE2-011E-5B8EA76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F335E-4994-C486-E647-4B49FFE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F088-9C25-F30C-73E1-54AD6138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75FB-7AA6-2CB4-3E13-0944825D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C3412-74B1-35AC-E458-2761E66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48E99-FE2A-4923-B236-271686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3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DF57-B751-111E-862E-1C384CBD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CE16D-483C-EE10-C167-95F2E5AE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56119-9371-4155-491A-B0E7813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27D11-896D-22A7-AF10-59887105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4D0C3-7E1D-7449-BF3B-27C114E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BE0D6-35F0-2524-12E7-1A6859B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6BAAD-3ECE-8E4E-3A3C-5773FA5B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57085-ECD8-3F0B-4C73-744D14FA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1FA15-881C-3ABE-8F0A-2498089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E0FA62-9AB7-9557-C412-AC6BC4D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EB5CA-9D9E-B628-5F5D-59E39957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D3E22-8E87-D487-8816-B5CBDEF9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4B218-362F-E9D3-B77A-8BDD80FF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3E7B1-F2A9-C477-962B-47E59967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4E61B6-E80A-0AD1-6309-430086C1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72E6BB-049A-687A-94AB-EA1B4F34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87092A-44D3-E3FC-AB95-BAA431C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E0FCB-10FF-4C5F-B495-22CF799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21625A-B80E-CCAE-AE1F-65BD5E28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DC80A-5D2D-F999-A15C-CA4EAFE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128F8-673F-70BC-09DD-F054CEE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7D033F-E679-4B55-5BE9-5C42A574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27D2D-BC00-C487-AAC5-549F610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A975E9-4813-2C08-F60B-2646A13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7EDC23-5367-39AE-5265-866BD98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B44FE-BFE7-3C7A-47F2-BB5CCE7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CFE00-F8BA-6D71-536A-2D324BC3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9C35D-353E-16E8-FE0F-6803511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49464-EFAD-FA2F-DC98-C08DBE57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CD6F1-D902-8037-8201-E440ED4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240D-EB63-9AAD-4938-8E23D6C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E4FAA-F887-A066-DB1E-8CA5E7E6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4E12-1241-F470-C90F-2838B5DE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D717C2-ADE2-E66C-62CA-F010FE71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10141-44D1-5AF1-6C32-3DF97867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F28AD-C088-1342-DDE3-BDD3FA74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06CA9-A0AC-EF46-5412-6429D0F6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7ECD20-5937-54B4-7F87-DC17D4C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84683-CB63-B6D9-3262-A24D2F8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73AD-A15F-FAD3-F15D-46C25A6B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718C9-240F-28A8-138C-C35AE731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8D66-CE3F-43BB-B6C2-D5B9C256EB5E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77A4D-E389-5C52-CCFB-6F7DC9E7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73079-B709-0D25-8008-431B6D82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6E5D96-2633-9653-4A22-40FD02E6E3B8}"/>
              </a:ext>
            </a:extLst>
          </p:cNvPr>
          <p:cNvGrpSpPr/>
          <p:nvPr/>
        </p:nvGrpSpPr>
        <p:grpSpPr>
          <a:xfrm>
            <a:off x="337763" y="454255"/>
            <a:ext cx="3952832" cy="2501492"/>
            <a:chOff x="2199865" y="1644899"/>
            <a:chExt cx="3952832" cy="2501492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F767A7D5-DD41-E08F-F633-198C94F2A7AE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3957B9D-3871-9E87-22F3-9C7C229B988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2730400-9754-767A-1E7B-6DEADA612DA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4ACCAC9E-E4E1-FE66-02C1-C06BBCCAD582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4F879C5C-CF33-EE72-1DB0-1F7F50F1EB22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EBFB2B89-3CF1-4933-170E-B12E3324A526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969EB54F-3BEF-5BAE-9558-F41C0B448EF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754E4657-5AF4-3492-37E9-CBEE2086A52F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ADE59065-754B-42A4-47A5-073AEB4C002A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DB8E5E8-B97A-421B-9760-E542A1DE13B6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558C0C09-A688-CC7A-2FDC-E3174FC2A23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A5A9400-4A3D-A5F6-E735-35A9724CFB39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6E32EEFA-3D3E-A55B-9C31-817AC9148982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02AEA14-272D-9C1A-023A-6998B8F85E9C}"/>
              </a:ext>
            </a:extLst>
          </p:cNvPr>
          <p:cNvGrpSpPr/>
          <p:nvPr/>
        </p:nvGrpSpPr>
        <p:grpSpPr>
          <a:xfrm>
            <a:off x="4353476" y="269198"/>
            <a:ext cx="3952832" cy="2501492"/>
            <a:chOff x="4370722" y="311145"/>
            <a:chExt cx="3952832" cy="2501492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B40D519-01AC-91AD-DA23-AB4D244EE082}"/>
                </a:ext>
              </a:extLst>
            </p:cNvPr>
            <p:cNvSpPr/>
            <p:nvPr/>
          </p:nvSpPr>
          <p:spPr>
            <a:xfrm rot="4647290">
              <a:off x="5712372" y="51232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5686859-B2CD-0F08-E123-64DD1A286340}"/>
                </a:ext>
              </a:extLst>
            </p:cNvPr>
            <p:cNvSpPr/>
            <p:nvPr/>
          </p:nvSpPr>
          <p:spPr>
            <a:xfrm rot="1815787">
              <a:off x="4696169" y="125346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7969CA-0154-5A40-6EB2-3E2E8EB32076}"/>
                </a:ext>
              </a:extLst>
            </p:cNvPr>
            <p:cNvSpPr/>
            <p:nvPr/>
          </p:nvSpPr>
          <p:spPr>
            <a:xfrm rot="19609370" flipH="1">
              <a:off x="6651909" y="1033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AF6054E-8D56-AB2E-BB78-08519697F13E}"/>
                </a:ext>
              </a:extLst>
            </p:cNvPr>
            <p:cNvSpPr/>
            <p:nvPr/>
          </p:nvSpPr>
          <p:spPr>
            <a:xfrm rot="2076891">
              <a:off x="5878772" y="229003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DA5CAC4C-9565-B8EB-541A-708372EBFC73}"/>
                </a:ext>
              </a:extLst>
            </p:cNvPr>
            <p:cNvSpPr/>
            <p:nvPr/>
          </p:nvSpPr>
          <p:spPr>
            <a:xfrm rot="8732874" flipV="1">
              <a:off x="6261840" y="217420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C5D9C2C8-2A00-C64D-1C5E-F7CC7C59FBB7}"/>
                </a:ext>
              </a:extLst>
            </p:cNvPr>
            <p:cNvSpPr/>
            <p:nvPr/>
          </p:nvSpPr>
          <p:spPr>
            <a:xfrm rot="1581382">
              <a:off x="6759588" y="47174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92A63EC7-F13F-CCC8-5E2F-405F1E3236F5}"/>
                </a:ext>
              </a:extLst>
            </p:cNvPr>
            <p:cNvSpPr/>
            <p:nvPr/>
          </p:nvSpPr>
          <p:spPr>
            <a:xfrm rot="6530464">
              <a:off x="7524016" y="328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FF2CEC24-3038-20C9-11C9-EA6F23975113}"/>
                </a:ext>
              </a:extLst>
            </p:cNvPr>
            <p:cNvSpPr/>
            <p:nvPr/>
          </p:nvSpPr>
          <p:spPr>
            <a:xfrm rot="9294992">
              <a:off x="8099144" y="105317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DF73D589-50E7-584A-8220-810AF3679C25}"/>
                </a:ext>
              </a:extLst>
            </p:cNvPr>
            <p:cNvSpPr/>
            <p:nvPr/>
          </p:nvSpPr>
          <p:spPr>
            <a:xfrm rot="9791741">
              <a:off x="5902248" y="42939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4F721B5-F51C-5377-006A-084D2D5B5507}"/>
                </a:ext>
              </a:extLst>
            </p:cNvPr>
            <p:cNvSpPr/>
            <p:nvPr/>
          </p:nvSpPr>
          <p:spPr>
            <a:xfrm rot="1674075">
              <a:off x="5538145" y="31114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3B16D1C8-5189-FDB3-9BB4-3E0B4CFA9771}"/>
                </a:ext>
              </a:extLst>
            </p:cNvPr>
            <p:cNvSpPr/>
            <p:nvPr/>
          </p:nvSpPr>
          <p:spPr>
            <a:xfrm rot="3974451">
              <a:off x="4758379" y="78741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2379D964-C188-1EF6-A150-FFB34694F11D}"/>
                </a:ext>
              </a:extLst>
            </p:cNvPr>
            <p:cNvSpPr/>
            <p:nvPr/>
          </p:nvSpPr>
          <p:spPr>
            <a:xfrm rot="15345462">
              <a:off x="7372422" y="104769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C6D1EEA8-C429-038D-3BC2-4FAE47BEB91B}"/>
                </a:ext>
              </a:extLst>
            </p:cNvPr>
            <p:cNvSpPr/>
            <p:nvPr/>
          </p:nvSpPr>
          <p:spPr>
            <a:xfrm rot="16804840" flipV="1">
              <a:off x="5202026" y="130992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174EA8-0476-C0F6-FD14-14561BE2D24F}"/>
              </a:ext>
            </a:extLst>
          </p:cNvPr>
          <p:cNvGrpSpPr/>
          <p:nvPr/>
        </p:nvGrpSpPr>
        <p:grpSpPr>
          <a:xfrm>
            <a:off x="8320149" y="133313"/>
            <a:ext cx="3952832" cy="2501492"/>
            <a:chOff x="8186640" y="16985"/>
            <a:chExt cx="3952832" cy="2501492"/>
          </a:xfrm>
        </p:grpSpPr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05660F89-DDAD-395D-9764-CEC8C837BBA1}"/>
                </a:ext>
              </a:extLst>
            </p:cNvPr>
            <p:cNvSpPr/>
            <p:nvPr/>
          </p:nvSpPr>
          <p:spPr>
            <a:xfrm rot="4647290">
              <a:off x="9528290" y="21816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337DEBBC-A5ED-1F0F-B7BA-130EFA36B240}"/>
                </a:ext>
              </a:extLst>
            </p:cNvPr>
            <p:cNvSpPr/>
            <p:nvPr/>
          </p:nvSpPr>
          <p:spPr>
            <a:xfrm rot="1815787">
              <a:off x="8512087" y="95930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4672A9E6-1FB7-20E3-FD7B-A36642D9E034}"/>
                </a:ext>
              </a:extLst>
            </p:cNvPr>
            <p:cNvSpPr/>
            <p:nvPr/>
          </p:nvSpPr>
          <p:spPr>
            <a:xfrm rot="19609370" flipH="1">
              <a:off x="10467827" y="73983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42688F4B-A676-547E-5411-1C1755BD7FB1}"/>
                </a:ext>
              </a:extLst>
            </p:cNvPr>
            <p:cNvSpPr/>
            <p:nvPr/>
          </p:nvSpPr>
          <p:spPr>
            <a:xfrm rot="2076891">
              <a:off x="9694690" y="199587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BF237FC5-99FD-091E-526B-8AFAD319C434}"/>
                </a:ext>
              </a:extLst>
            </p:cNvPr>
            <p:cNvSpPr/>
            <p:nvPr/>
          </p:nvSpPr>
          <p:spPr>
            <a:xfrm rot="8732874" flipV="1">
              <a:off x="10077758" y="188004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38C45F6-87D4-EB80-0432-0C62AAE75824}"/>
                </a:ext>
              </a:extLst>
            </p:cNvPr>
            <p:cNvSpPr/>
            <p:nvPr/>
          </p:nvSpPr>
          <p:spPr>
            <a:xfrm rot="1581382">
              <a:off x="10575506" y="17758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0FF21019-6CCC-A433-A9B2-4080EC2F19D7}"/>
                </a:ext>
              </a:extLst>
            </p:cNvPr>
            <p:cNvSpPr/>
            <p:nvPr/>
          </p:nvSpPr>
          <p:spPr>
            <a:xfrm rot="6530464">
              <a:off x="11339934" y="3400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96309188-44DD-909B-59BE-EFE4DFC6C9D8}"/>
                </a:ext>
              </a:extLst>
            </p:cNvPr>
            <p:cNvSpPr/>
            <p:nvPr/>
          </p:nvSpPr>
          <p:spPr>
            <a:xfrm rot="9294992">
              <a:off x="11915062" y="75901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53EBD561-4398-ACFF-9BD9-0CF4EC40D872}"/>
                </a:ext>
              </a:extLst>
            </p:cNvPr>
            <p:cNvSpPr/>
            <p:nvPr/>
          </p:nvSpPr>
          <p:spPr>
            <a:xfrm rot="9791741">
              <a:off x="9718166" y="13523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4477B60E-EFCF-B20B-78AD-18086300E5C6}"/>
                </a:ext>
              </a:extLst>
            </p:cNvPr>
            <p:cNvSpPr/>
            <p:nvPr/>
          </p:nvSpPr>
          <p:spPr>
            <a:xfrm rot="1674075">
              <a:off x="9354063" y="1698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6371744A-3457-0055-C220-66A6C87366E7}"/>
                </a:ext>
              </a:extLst>
            </p:cNvPr>
            <p:cNvSpPr/>
            <p:nvPr/>
          </p:nvSpPr>
          <p:spPr>
            <a:xfrm rot="3974451">
              <a:off x="8574297" y="49325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56430A00-F339-C5BE-A679-6FE813761344}"/>
                </a:ext>
              </a:extLst>
            </p:cNvPr>
            <p:cNvSpPr/>
            <p:nvPr/>
          </p:nvSpPr>
          <p:spPr>
            <a:xfrm rot="15345462">
              <a:off x="11188340" y="75353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8C1AE99-12AD-3EE5-7203-9ED45BF8FCF2}"/>
                </a:ext>
              </a:extLst>
            </p:cNvPr>
            <p:cNvSpPr/>
            <p:nvPr/>
          </p:nvSpPr>
          <p:spPr>
            <a:xfrm rot="16804840" flipV="1">
              <a:off x="9017944" y="101576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707EE9A-AAB8-87FF-9CD4-437954896694}"/>
              </a:ext>
            </a:extLst>
          </p:cNvPr>
          <p:cNvGrpSpPr/>
          <p:nvPr/>
        </p:nvGrpSpPr>
        <p:grpSpPr>
          <a:xfrm>
            <a:off x="73005" y="3068920"/>
            <a:ext cx="3952832" cy="2501492"/>
            <a:chOff x="2199865" y="1644899"/>
            <a:chExt cx="3952832" cy="2501492"/>
          </a:xfrm>
        </p:grpSpPr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5F8AE66F-F812-0DBA-5E8B-E6CBC35E664C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D5F20886-60C2-8028-75CE-67C72E4F74D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2CBC8F36-9017-99FC-E865-E7492E282C7C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95153080-57D6-433C-053A-1DE1A486C28B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D38FF19A-1CE2-19D9-1C5E-C732DBEEDEF6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9F49815B-F29A-01D0-1D62-786A2051D5E0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07072EE2-6E85-C4CC-FB96-7A0535CBABF0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FCF1DDD5-48F6-86E7-968F-8001FAE1D60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9369061A-9150-16C5-A4BB-251C376D6ED2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F8BD825B-8AE0-C3BD-D207-05CD3FD3FD43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9548B5B-E211-B1E7-5B88-8D3F042C8D5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F0C365DB-3DB0-55CE-5631-5E8776F609F7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D2585917-7D59-1AA9-8CDE-8C539FC7F76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8FD6CC3C-44C8-662E-9172-0F21F45BE1EA}"/>
              </a:ext>
            </a:extLst>
          </p:cNvPr>
          <p:cNvGrpSpPr/>
          <p:nvPr/>
        </p:nvGrpSpPr>
        <p:grpSpPr>
          <a:xfrm>
            <a:off x="4118350" y="3235865"/>
            <a:ext cx="3952832" cy="2501492"/>
            <a:chOff x="2199865" y="1644899"/>
            <a:chExt cx="3952832" cy="2501492"/>
          </a:xfrm>
        </p:grpSpPr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B21E9138-76AC-9957-81F4-F563093074E0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E7CD04FD-ACF2-DD04-1FCF-0CF5282411B2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89FF9E8D-22D0-5F71-79D4-34A1D160888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492A5BE-64DF-EFE6-93A3-7680F9B1716F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AA6DCDC9-267D-0C62-D71E-90FEF070054C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178476B-840D-7250-3408-325E4E1DC239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D3E9941-E1F2-2597-2EBF-0AE7B278AF2E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EB9CEC46-3483-B594-2505-1BE39EB1D7E4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3B5F3C00-75DE-03FF-C85A-E36A2FD5A8D6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64EB5235-22D4-9B72-2211-AB66424EFF75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1C46B85-DBE3-82DA-785B-FED019FA3580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972F6B91-B0E9-161F-FAB0-ED14358067B5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7D9BA78A-8176-EBF7-AC8D-3A23D781D5DF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F05E5BB-69FC-66AB-189D-BFF63F6BB442}"/>
              </a:ext>
            </a:extLst>
          </p:cNvPr>
          <p:cNvGrpSpPr/>
          <p:nvPr/>
        </p:nvGrpSpPr>
        <p:grpSpPr>
          <a:xfrm>
            <a:off x="8160360" y="3274173"/>
            <a:ext cx="3952832" cy="2501492"/>
            <a:chOff x="2199865" y="1644899"/>
            <a:chExt cx="3952832" cy="2501492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AEC60B46-F19D-8EC8-8EB8-A2AEFBB59005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BF719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A23CE0-9C8B-83AE-993E-581A47E57C87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9A6B96F6-496B-0900-D0C5-C2A38CB31D15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98C467D3-4AE8-96D3-28E9-5A831B315B9C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2DA435AE-8CB9-243B-CEFB-8DB48DF398FF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EA37D483-7CDA-6B2D-C005-5A2F272A51AA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F198BC8F-838D-73CA-9075-FC35843CC6E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881B6082-FE28-52AA-B775-B4139AC8ECA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58E9B261-F6BA-FB9D-1695-A74EABEA71B1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20ED2A03-5431-544B-698A-D0861475083A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6B34867D-CBAF-4951-88D5-C8A699F1F23A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FBE45540-CEBB-BCE0-50C7-BCC783548912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9E5D0AA3-7CA7-BFBB-D5E9-0D216F907FF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E28A5D60-B810-8A40-31D3-C5AB71A40019}"/>
              </a:ext>
            </a:extLst>
          </p:cNvPr>
          <p:cNvGrpSpPr/>
          <p:nvPr/>
        </p:nvGrpSpPr>
        <p:grpSpPr>
          <a:xfrm>
            <a:off x="637100" y="518428"/>
            <a:ext cx="2851376" cy="2362804"/>
            <a:chOff x="637100" y="518428"/>
            <a:chExt cx="2851376" cy="2362804"/>
          </a:xfrm>
        </p:grpSpPr>
        <p:sp>
          <p:nvSpPr>
            <p:cNvPr id="92" name="Rectangle : coins arrondis 91">
              <a:extLst>
                <a:ext uri="{FF2B5EF4-FFF2-40B4-BE49-F238E27FC236}">
                  <a16:creationId xmlns:a16="http://schemas.microsoft.com/office/drawing/2014/main" id="{85DFA6B7-55AA-CD77-6CF6-812BEBAD56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8D8C8A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57D2267E-4408-DA68-EDA8-D1C6654697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150" name="Forme libre : forme 149">
                <a:extLst>
                  <a:ext uri="{FF2B5EF4-FFF2-40B4-BE49-F238E27FC236}">
                    <a16:creationId xmlns:a16="http://schemas.microsoft.com/office/drawing/2014/main" id="{7B402FA7-D8B5-FB5F-8517-CB5FFF35CD11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1" name="Forme libre : forme 150">
                <a:extLst>
                  <a:ext uri="{FF2B5EF4-FFF2-40B4-BE49-F238E27FC236}">
                    <a16:creationId xmlns:a16="http://schemas.microsoft.com/office/drawing/2014/main" id="{D8B821DF-527A-1B67-3D4E-9C04D526E76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2" name="Forme libre : forme 151">
                <a:extLst>
                  <a:ext uri="{FF2B5EF4-FFF2-40B4-BE49-F238E27FC236}">
                    <a16:creationId xmlns:a16="http://schemas.microsoft.com/office/drawing/2014/main" id="{E11600C8-4F62-8560-4FF1-E6A7FBA711B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3" name="Forme libre : forme 152">
                <a:extLst>
                  <a:ext uri="{FF2B5EF4-FFF2-40B4-BE49-F238E27FC236}">
                    <a16:creationId xmlns:a16="http://schemas.microsoft.com/office/drawing/2014/main" id="{45D15B01-C21E-0CE7-AEA0-4601F1B3D38C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Forme libre : forme 153">
                <a:extLst>
                  <a:ext uri="{FF2B5EF4-FFF2-40B4-BE49-F238E27FC236}">
                    <a16:creationId xmlns:a16="http://schemas.microsoft.com/office/drawing/2014/main" id="{9D44FFBE-817F-71EE-845B-CEA8D5EBC931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Forme libre : forme 154">
                <a:extLst>
                  <a:ext uri="{FF2B5EF4-FFF2-40B4-BE49-F238E27FC236}">
                    <a16:creationId xmlns:a16="http://schemas.microsoft.com/office/drawing/2014/main" id="{52ABEE3A-DFB5-79BE-BB7E-5AB3BE4BCFE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6" name="Forme libre : forme 155">
                <a:extLst>
                  <a:ext uri="{FF2B5EF4-FFF2-40B4-BE49-F238E27FC236}">
                    <a16:creationId xmlns:a16="http://schemas.microsoft.com/office/drawing/2014/main" id="{E9C68F3C-3AEE-7C5D-6DBE-B65B348A8B5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7" name="Forme libre : forme 156">
                <a:extLst>
                  <a:ext uri="{FF2B5EF4-FFF2-40B4-BE49-F238E27FC236}">
                    <a16:creationId xmlns:a16="http://schemas.microsoft.com/office/drawing/2014/main" id="{A8D2F0D5-30CD-47E2-F53B-C7ADAAE0710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Forme libre : forme 157">
                <a:extLst>
                  <a:ext uri="{FF2B5EF4-FFF2-40B4-BE49-F238E27FC236}">
                    <a16:creationId xmlns:a16="http://schemas.microsoft.com/office/drawing/2014/main" id="{9DB4C9CB-9B30-C11C-E024-92000642D0E9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Forme libre : forme 158">
                <a:extLst>
                  <a:ext uri="{FF2B5EF4-FFF2-40B4-BE49-F238E27FC236}">
                    <a16:creationId xmlns:a16="http://schemas.microsoft.com/office/drawing/2014/main" id="{AE43E4B1-4081-63CC-FA11-69058083E1C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0" name="Forme libre : forme 159">
                <a:extLst>
                  <a:ext uri="{FF2B5EF4-FFF2-40B4-BE49-F238E27FC236}">
                    <a16:creationId xmlns:a16="http://schemas.microsoft.com/office/drawing/2014/main" id="{ED37720A-C085-3758-1F6C-2CBA5D6CFFD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Forme libre : forme 160">
                <a:extLst>
                  <a:ext uri="{FF2B5EF4-FFF2-40B4-BE49-F238E27FC236}">
                    <a16:creationId xmlns:a16="http://schemas.microsoft.com/office/drawing/2014/main" id="{33B1863B-A39E-41CD-4040-3710C7C72A0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2" name="Forme libre : forme 161">
                <a:extLst>
                  <a:ext uri="{FF2B5EF4-FFF2-40B4-BE49-F238E27FC236}">
                    <a16:creationId xmlns:a16="http://schemas.microsoft.com/office/drawing/2014/main" id="{5285737B-ACC7-4457-1AB4-A84745C62F92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09B9B366-BA47-EC26-F5FC-7DE07D07BA40}"/>
              </a:ext>
            </a:extLst>
          </p:cNvPr>
          <p:cNvGrpSpPr/>
          <p:nvPr/>
        </p:nvGrpSpPr>
        <p:grpSpPr>
          <a:xfrm>
            <a:off x="3653606" y="518428"/>
            <a:ext cx="2851376" cy="2362804"/>
            <a:chOff x="637100" y="518428"/>
            <a:chExt cx="2851376" cy="2362804"/>
          </a:xfrm>
        </p:grpSpPr>
        <p:sp>
          <p:nvSpPr>
            <p:cNvPr id="193" name="Rectangle : coins arrondis 192">
              <a:extLst>
                <a:ext uri="{FF2B5EF4-FFF2-40B4-BE49-F238E27FC236}">
                  <a16:creationId xmlns:a16="http://schemas.microsoft.com/office/drawing/2014/main" id="{66EBE7D5-4B74-1CC1-F2FB-A57291C08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194" name="Groupe 193">
              <a:extLst>
                <a:ext uri="{FF2B5EF4-FFF2-40B4-BE49-F238E27FC236}">
                  <a16:creationId xmlns:a16="http://schemas.microsoft.com/office/drawing/2014/main" id="{D8B7A623-3093-8A1C-229E-C5BFC92B55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195" name="Forme libre : forme 194">
                <a:extLst>
                  <a:ext uri="{FF2B5EF4-FFF2-40B4-BE49-F238E27FC236}">
                    <a16:creationId xmlns:a16="http://schemas.microsoft.com/office/drawing/2014/main" id="{9E8BDDDD-5AB3-A097-10AA-8EB3ECF9085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6" name="Forme libre : forme 195">
                <a:extLst>
                  <a:ext uri="{FF2B5EF4-FFF2-40B4-BE49-F238E27FC236}">
                    <a16:creationId xmlns:a16="http://schemas.microsoft.com/office/drawing/2014/main" id="{E81C5053-4D8B-C014-BF8F-3FCFD13CBC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7" name="Forme libre : forme 196">
                <a:extLst>
                  <a:ext uri="{FF2B5EF4-FFF2-40B4-BE49-F238E27FC236}">
                    <a16:creationId xmlns:a16="http://schemas.microsoft.com/office/drawing/2014/main" id="{226EF12E-45BC-A511-BB2F-1AB66E524F0C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8" name="Forme libre : forme 197">
                <a:extLst>
                  <a:ext uri="{FF2B5EF4-FFF2-40B4-BE49-F238E27FC236}">
                    <a16:creationId xmlns:a16="http://schemas.microsoft.com/office/drawing/2014/main" id="{7FB1B862-7395-1628-F817-D72A9551EFD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Forme libre : forme 198">
                <a:extLst>
                  <a:ext uri="{FF2B5EF4-FFF2-40B4-BE49-F238E27FC236}">
                    <a16:creationId xmlns:a16="http://schemas.microsoft.com/office/drawing/2014/main" id="{B000D9B0-F9A2-B993-EE3B-7AA1168DE6F8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0" name="Forme libre : forme 199">
                <a:extLst>
                  <a:ext uri="{FF2B5EF4-FFF2-40B4-BE49-F238E27FC236}">
                    <a16:creationId xmlns:a16="http://schemas.microsoft.com/office/drawing/2014/main" id="{9FA2C667-EF71-2898-16CE-CDF328321E7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1" name="Forme libre : forme 200">
                <a:extLst>
                  <a:ext uri="{FF2B5EF4-FFF2-40B4-BE49-F238E27FC236}">
                    <a16:creationId xmlns:a16="http://schemas.microsoft.com/office/drawing/2014/main" id="{5A6C1E4C-CF4B-D97E-3402-30A7D9990A06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2" name="Forme libre : forme 201">
                <a:extLst>
                  <a:ext uri="{FF2B5EF4-FFF2-40B4-BE49-F238E27FC236}">
                    <a16:creationId xmlns:a16="http://schemas.microsoft.com/office/drawing/2014/main" id="{9733595B-E2E0-2F76-246A-850AA19ECB55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3" name="Forme libre : forme 202">
                <a:extLst>
                  <a:ext uri="{FF2B5EF4-FFF2-40B4-BE49-F238E27FC236}">
                    <a16:creationId xmlns:a16="http://schemas.microsoft.com/office/drawing/2014/main" id="{2FCDDC3F-34EB-D558-BFCF-4928F2A875DD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4" name="Forme libre : forme 203">
                <a:extLst>
                  <a:ext uri="{FF2B5EF4-FFF2-40B4-BE49-F238E27FC236}">
                    <a16:creationId xmlns:a16="http://schemas.microsoft.com/office/drawing/2014/main" id="{91F61CEE-7514-E0CC-8C29-2AF48AC34B63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5" name="Forme libre : forme 204">
                <a:extLst>
                  <a:ext uri="{FF2B5EF4-FFF2-40B4-BE49-F238E27FC236}">
                    <a16:creationId xmlns:a16="http://schemas.microsoft.com/office/drawing/2014/main" id="{D8E6EE14-5BD6-C50A-BB8E-CB957079E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6" name="Forme libre : forme 205">
                <a:extLst>
                  <a:ext uri="{FF2B5EF4-FFF2-40B4-BE49-F238E27FC236}">
                    <a16:creationId xmlns:a16="http://schemas.microsoft.com/office/drawing/2014/main" id="{51DD506A-F527-22AC-3B5D-22BD06558CC1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7" name="Forme libre : forme 206">
                <a:extLst>
                  <a:ext uri="{FF2B5EF4-FFF2-40B4-BE49-F238E27FC236}">
                    <a16:creationId xmlns:a16="http://schemas.microsoft.com/office/drawing/2014/main" id="{D72D05CD-5E7E-FA8D-3F20-B1DA44F9B68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23A01FF5-CEB8-A7DF-97A8-0B6FC578C237}"/>
              </a:ext>
            </a:extLst>
          </p:cNvPr>
          <p:cNvGrpSpPr/>
          <p:nvPr/>
        </p:nvGrpSpPr>
        <p:grpSpPr>
          <a:xfrm>
            <a:off x="6695757" y="518428"/>
            <a:ext cx="2851376" cy="2362804"/>
            <a:chOff x="637100" y="518428"/>
            <a:chExt cx="2851376" cy="2362804"/>
          </a:xfrm>
        </p:grpSpPr>
        <p:sp>
          <p:nvSpPr>
            <p:cNvPr id="209" name="Rectangle : coins arrondis 208">
              <a:extLst>
                <a:ext uri="{FF2B5EF4-FFF2-40B4-BE49-F238E27FC236}">
                  <a16:creationId xmlns:a16="http://schemas.microsoft.com/office/drawing/2014/main" id="{3DF5D88F-380B-1739-4093-47E5CFF6A9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10" name="Groupe 209">
              <a:extLst>
                <a:ext uri="{FF2B5EF4-FFF2-40B4-BE49-F238E27FC236}">
                  <a16:creationId xmlns:a16="http://schemas.microsoft.com/office/drawing/2014/main" id="{551EB936-ADC9-2B94-4AB6-862154BC63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11" name="Forme libre : forme 210">
                <a:extLst>
                  <a:ext uri="{FF2B5EF4-FFF2-40B4-BE49-F238E27FC236}">
                    <a16:creationId xmlns:a16="http://schemas.microsoft.com/office/drawing/2014/main" id="{0BCA2F92-EE8A-F00D-A650-D230FF29BC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2" name="Forme libre : forme 211">
                <a:extLst>
                  <a:ext uri="{FF2B5EF4-FFF2-40B4-BE49-F238E27FC236}">
                    <a16:creationId xmlns:a16="http://schemas.microsoft.com/office/drawing/2014/main" id="{AD01FA58-2C99-E10B-8598-53E578F29CDD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3" name="Forme libre : forme 212">
                <a:extLst>
                  <a:ext uri="{FF2B5EF4-FFF2-40B4-BE49-F238E27FC236}">
                    <a16:creationId xmlns:a16="http://schemas.microsoft.com/office/drawing/2014/main" id="{AAE72D65-DDFE-4161-1142-74321C61453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4" name="Forme libre : forme 213">
                <a:extLst>
                  <a:ext uri="{FF2B5EF4-FFF2-40B4-BE49-F238E27FC236}">
                    <a16:creationId xmlns:a16="http://schemas.microsoft.com/office/drawing/2014/main" id="{22335599-0A22-41CD-6BC2-696407CE3FCB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5" name="Forme libre : forme 214">
                <a:extLst>
                  <a:ext uri="{FF2B5EF4-FFF2-40B4-BE49-F238E27FC236}">
                    <a16:creationId xmlns:a16="http://schemas.microsoft.com/office/drawing/2014/main" id="{2675C547-FE83-5ABE-73D0-99A7BADD3EE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Forme libre : forme 215">
                <a:extLst>
                  <a:ext uri="{FF2B5EF4-FFF2-40B4-BE49-F238E27FC236}">
                    <a16:creationId xmlns:a16="http://schemas.microsoft.com/office/drawing/2014/main" id="{C9B1E7E5-AD51-3AE9-4CDF-1468A30A3DBA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7" name="Forme libre : forme 216">
                <a:extLst>
                  <a:ext uri="{FF2B5EF4-FFF2-40B4-BE49-F238E27FC236}">
                    <a16:creationId xmlns:a16="http://schemas.microsoft.com/office/drawing/2014/main" id="{7FA8B07B-AEA4-0530-EAEB-694C6BE305BA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8" name="Forme libre : forme 217">
                <a:extLst>
                  <a:ext uri="{FF2B5EF4-FFF2-40B4-BE49-F238E27FC236}">
                    <a16:creationId xmlns:a16="http://schemas.microsoft.com/office/drawing/2014/main" id="{887AD9CB-A5E7-CA66-66F9-B6B0426E44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9" name="Forme libre : forme 218">
                <a:extLst>
                  <a:ext uri="{FF2B5EF4-FFF2-40B4-BE49-F238E27FC236}">
                    <a16:creationId xmlns:a16="http://schemas.microsoft.com/office/drawing/2014/main" id="{A3BDB0AA-51A9-F829-1374-6AD70607DBB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0" name="Forme libre : forme 219">
                <a:extLst>
                  <a:ext uri="{FF2B5EF4-FFF2-40B4-BE49-F238E27FC236}">
                    <a16:creationId xmlns:a16="http://schemas.microsoft.com/office/drawing/2014/main" id="{542A2B8B-6302-E20B-8532-074199D6BB6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1" name="Forme libre : forme 220">
                <a:extLst>
                  <a:ext uri="{FF2B5EF4-FFF2-40B4-BE49-F238E27FC236}">
                    <a16:creationId xmlns:a16="http://schemas.microsoft.com/office/drawing/2014/main" id="{2F1C5FAB-47C2-9B20-1DAB-E3E7B24822FC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2" name="Forme libre : forme 221">
                <a:extLst>
                  <a:ext uri="{FF2B5EF4-FFF2-40B4-BE49-F238E27FC236}">
                    <a16:creationId xmlns:a16="http://schemas.microsoft.com/office/drawing/2014/main" id="{B8818B62-31AA-518F-A618-2876EF26C844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3" name="Forme libre : forme 222">
                <a:extLst>
                  <a:ext uri="{FF2B5EF4-FFF2-40B4-BE49-F238E27FC236}">
                    <a16:creationId xmlns:a16="http://schemas.microsoft.com/office/drawing/2014/main" id="{C7B4CCD0-6C73-871C-33C2-3ADD33EFAB94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D6E1C1B7-29B9-CFDE-E89C-EFF0037CF158}"/>
              </a:ext>
            </a:extLst>
          </p:cNvPr>
          <p:cNvGrpSpPr/>
          <p:nvPr/>
        </p:nvGrpSpPr>
        <p:grpSpPr>
          <a:xfrm>
            <a:off x="637100" y="3088518"/>
            <a:ext cx="2851376" cy="2362804"/>
            <a:chOff x="637100" y="518428"/>
            <a:chExt cx="2851376" cy="2362804"/>
          </a:xfrm>
        </p:grpSpPr>
        <p:sp>
          <p:nvSpPr>
            <p:cNvPr id="225" name="Rectangle : coins arrondis 224">
              <a:extLst>
                <a:ext uri="{FF2B5EF4-FFF2-40B4-BE49-F238E27FC236}">
                  <a16:creationId xmlns:a16="http://schemas.microsoft.com/office/drawing/2014/main" id="{8F6686E7-9EB8-8593-EB38-6D317AA17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3C6EC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26" name="Groupe 225">
              <a:extLst>
                <a:ext uri="{FF2B5EF4-FFF2-40B4-BE49-F238E27FC236}">
                  <a16:creationId xmlns:a16="http://schemas.microsoft.com/office/drawing/2014/main" id="{8EC053BD-7424-A718-E503-38EF781BFD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27" name="Forme libre : forme 226">
                <a:extLst>
                  <a:ext uri="{FF2B5EF4-FFF2-40B4-BE49-F238E27FC236}">
                    <a16:creationId xmlns:a16="http://schemas.microsoft.com/office/drawing/2014/main" id="{ED80687E-BD5E-EE59-2DFD-8180F11C8401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8" name="Forme libre : forme 227">
                <a:extLst>
                  <a:ext uri="{FF2B5EF4-FFF2-40B4-BE49-F238E27FC236}">
                    <a16:creationId xmlns:a16="http://schemas.microsoft.com/office/drawing/2014/main" id="{F78BD3BF-BDC8-0D24-5794-26DEE9D2CC5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9" name="Forme libre : forme 228">
                <a:extLst>
                  <a:ext uri="{FF2B5EF4-FFF2-40B4-BE49-F238E27FC236}">
                    <a16:creationId xmlns:a16="http://schemas.microsoft.com/office/drawing/2014/main" id="{51A70764-D847-855F-0BEC-9CA6CCEED76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0" name="Forme libre : forme 229">
                <a:extLst>
                  <a:ext uri="{FF2B5EF4-FFF2-40B4-BE49-F238E27FC236}">
                    <a16:creationId xmlns:a16="http://schemas.microsoft.com/office/drawing/2014/main" id="{A6700574-450D-89C7-1B33-CCE005FF7CD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1" name="Forme libre : forme 230">
                <a:extLst>
                  <a:ext uri="{FF2B5EF4-FFF2-40B4-BE49-F238E27FC236}">
                    <a16:creationId xmlns:a16="http://schemas.microsoft.com/office/drawing/2014/main" id="{745DF70D-AE2D-C1FD-6A64-46EC00464B7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2" name="Forme libre : forme 231">
                <a:extLst>
                  <a:ext uri="{FF2B5EF4-FFF2-40B4-BE49-F238E27FC236}">
                    <a16:creationId xmlns:a16="http://schemas.microsoft.com/office/drawing/2014/main" id="{39820172-F5BB-9AB3-802E-83EFED64391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3" name="Forme libre : forme 232">
                <a:extLst>
                  <a:ext uri="{FF2B5EF4-FFF2-40B4-BE49-F238E27FC236}">
                    <a16:creationId xmlns:a16="http://schemas.microsoft.com/office/drawing/2014/main" id="{1822EEC4-8CE2-B636-3C94-D1CCEACE3E0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4" name="Forme libre : forme 233">
                <a:extLst>
                  <a:ext uri="{FF2B5EF4-FFF2-40B4-BE49-F238E27FC236}">
                    <a16:creationId xmlns:a16="http://schemas.microsoft.com/office/drawing/2014/main" id="{7466870C-26C8-D179-FE25-9BC34ABD030C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5" name="Forme libre : forme 234">
                <a:extLst>
                  <a:ext uri="{FF2B5EF4-FFF2-40B4-BE49-F238E27FC236}">
                    <a16:creationId xmlns:a16="http://schemas.microsoft.com/office/drawing/2014/main" id="{7F8F6980-101D-ADD4-1054-5E5E5F821F65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6" name="Forme libre : forme 235">
                <a:extLst>
                  <a:ext uri="{FF2B5EF4-FFF2-40B4-BE49-F238E27FC236}">
                    <a16:creationId xmlns:a16="http://schemas.microsoft.com/office/drawing/2014/main" id="{0E7B70E4-C482-0FA4-E4EF-B31ABD49D1CD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7" name="Forme libre : forme 236">
                <a:extLst>
                  <a:ext uri="{FF2B5EF4-FFF2-40B4-BE49-F238E27FC236}">
                    <a16:creationId xmlns:a16="http://schemas.microsoft.com/office/drawing/2014/main" id="{59C779C2-EA85-9C14-AA61-0EAEDBE20E6C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8" name="Forme libre : forme 237">
                <a:extLst>
                  <a:ext uri="{FF2B5EF4-FFF2-40B4-BE49-F238E27FC236}">
                    <a16:creationId xmlns:a16="http://schemas.microsoft.com/office/drawing/2014/main" id="{EA2E9263-2220-BAA6-9A3E-427E5BE8503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9" name="Forme libre : forme 238">
                <a:extLst>
                  <a:ext uri="{FF2B5EF4-FFF2-40B4-BE49-F238E27FC236}">
                    <a16:creationId xmlns:a16="http://schemas.microsoft.com/office/drawing/2014/main" id="{70225703-D52D-3563-6BDF-848621CB7B7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40" name="Groupe 239">
            <a:extLst>
              <a:ext uri="{FF2B5EF4-FFF2-40B4-BE49-F238E27FC236}">
                <a16:creationId xmlns:a16="http://schemas.microsoft.com/office/drawing/2014/main" id="{2467236A-0759-3AF4-043B-807A5B963059}"/>
              </a:ext>
            </a:extLst>
          </p:cNvPr>
          <p:cNvGrpSpPr/>
          <p:nvPr/>
        </p:nvGrpSpPr>
        <p:grpSpPr>
          <a:xfrm>
            <a:off x="3649457" y="3062973"/>
            <a:ext cx="2851376" cy="2362804"/>
            <a:chOff x="637100" y="518428"/>
            <a:chExt cx="2851376" cy="2362804"/>
          </a:xfrm>
        </p:grpSpPr>
        <p:sp>
          <p:nvSpPr>
            <p:cNvPr id="241" name="Rectangle : coins arrondis 240">
              <a:extLst>
                <a:ext uri="{FF2B5EF4-FFF2-40B4-BE49-F238E27FC236}">
                  <a16:creationId xmlns:a16="http://schemas.microsoft.com/office/drawing/2014/main" id="{8C4427FA-6C50-4369-907B-01A89EF48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42" name="Groupe 241">
              <a:extLst>
                <a:ext uri="{FF2B5EF4-FFF2-40B4-BE49-F238E27FC236}">
                  <a16:creationId xmlns:a16="http://schemas.microsoft.com/office/drawing/2014/main" id="{49F4D4C9-8D08-38BA-5B98-8D74D800D9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43" name="Forme libre : forme 242">
                <a:extLst>
                  <a:ext uri="{FF2B5EF4-FFF2-40B4-BE49-F238E27FC236}">
                    <a16:creationId xmlns:a16="http://schemas.microsoft.com/office/drawing/2014/main" id="{34C9CD6B-D1BE-6768-8721-9308E8327CE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4" name="Forme libre : forme 243">
                <a:extLst>
                  <a:ext uri="{FF2B5EF4-FFF2-40B4-BE49-F238E27FC236}">
                    <a16:creationId xmlns:a16="http://schemas.microsoft.com/office/drawing/2014/main" id="{4F085A14-ED24-871B-4848-678BF91084BD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5" name="Forme libre : forme 244">
                <a:extLst>
                  <a:ext uri="{FF2B5EF4-FFF2-40B4-BE49-F238E27FC236}">
                    <a16:creationId xmlns:a16="http://schemas.microsoft.com/office/drawing/2014/main" id="{B37C6355-E8F6-BB57-E4F3-8E218F092867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6" name="Forme libre : forme 245">
                <a:extLst>
                  <a:ext uri="{FF2B5EF4-FFF2-40B4-BE49-F238E27FC236}">
                    <a16:creationId xmlns:a16="http://schemas.microsoft.com/office/drawing/2014/main" id="{2D2D7238-DF25-C9CE-EC34-B0EDE6A1856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7" name="Forme libre : forme 246">
                <a:extLst>
                  <a:ext uri="{FF2B5EF4-FFF2-40B4-BE49-F238E27FC236}">
                    <a16:creationId xmlns:a16="http://schemas.microsoft.com/office/drawing/2014/main" id="{A3A928C1-9E5B-C279-DA87-BFB46607E63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8" name="Forme libre : forme 247">
                <a:extLst>
                  <a:ext uri="{FF2B5EF4-FFF2-40B4-BE49-F238E27FC236}">
                    <a16:creationId xmlns:a16="http://schemas.microsoft.com/office/drawing/2014/main" id="{8A640332-AA60-CE0F-4158-8EC77E344932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9" name="Forme libre : forme 248">
                <a:extLst>
                  <a:ext uri="{FF2B5EF4-FFF2-40B4-BE49-F238E27FC236}">
                    <a16:creationId xmlns:a16="http://schemas.microsoft.com/office/drawing/2014/main" id="{B4EBFDA2-A01D-E3B2-5A4D-39EDC205B6A3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0" name="Forme libre : forme 249">
                <a:extLst>
                  <a:ext uri="{FF2B5EF4-FFF2-40B4-BE49-F238E27FC236}">
                    <a16:creationId xmlns:a16="http://schemas.microsoft.com/office/drawing/2014/main" id="{43F20A41-D55E-F759-A83A-D08622723D0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1" name="Forme libre : forme 250">
                <a:extLst>
                  <a:ext uri="{FF2B5EF4-FFF2-40B4-BE49-F238E27FC236}">
                    <a16:creationId xmlns:a16="http://schemas.microsoft.com/office/drawing/2014/main" id="{3BD1CEC4-C8C8-4643-8554-3CA5E4EC7730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2" name="Forme libre : forme 251">
                <a:extLst>
                  <a:ext uri="{FF2B5EF4-FFF2-40B4-BE49-F238E27FC236}">
                    <a16:creationId xmlns:a16="http://schemas.microsoft.com/office/drawing/2014/main" id="{DACE20D0-6EFA-E99C-61A9-955900E726A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3" name="Forme libre : forme 252">
                <a:extLst>
                  <a:ext uri="{FF2B5EF4-FFF2-40B4-BE49-F238E27FC236}">
                    <a16:creationId xmlns:a16="http://schemas.microsoft.com/office/drawing/2014/main" id="{35F3A6D5-12E2-E837-7033-113769180D7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4" name="Forme libre : forme 253">
                <a:extLst>
                  <a:ext uri="{FF2B5EF4-FFF2-40B4-BE49-F238E27FC236}">
                    <a16:creationId xmlns:a16="http://schemas.microsoft.com/office/drawing/2014/main" id="{B956A2CE-4931-AD91-AEB6-3DDEFFC24B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5" name="Forme libre : forme 254">
                <a:extLst>
                  <a:ext uri="{FF2B5EF4-FFF2-40B4-BE49-F238E27FC236}">
                    <a16:creationId xmlns:a16="http://schemas.microsoft.com/office/drawing/2014/main" id="{0B8CD068-9735-E7C2-381D-D3E9439ED47E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56" name="Groupe 255">
            <a:extLst>
              <a:ext uri="{FF2B5EF4-FFF2-40B4-BE49-F238E27FC236}">
                <a16:creationId xmlns:a16="http://schemas.microsoft.com/office/drawing/2014/main" id="{D4DA4802-D758-BA75-E304-8E81144123EF}"/>
              </a:ext>
            </a:extLst>
          </p:cNvPr>
          <p:cNvGrpSpPr/>
          <p:nvPr/>
        </p:nvGrpSpPr>
        <p:grpSpPr>
          <a:xfrm>
            <a:off x="6699262" y="3055969"/>
            <a:ext cx="2851376" cy="2362804"/>
            <a:chOff x="637100" y="518428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BF719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58" name="Groupe 257">
              <a:extLst>
                <a:ext uri="{FF2B5EF4-FFF2-40B4-BE49-F238E27FC236}">
                  <a16:creationId xmlns:a16="http://schemas.microsoft.com/office/drawing/2014/main" id="{BD584115-A13C-1A1E-10FB-D5DB24AFCA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A030A13D-39B7-426A-3EB8-1EC802A680A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4DCD7603-C33B-FFEA-60B6-1A98F37C6EC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43063550-8E61-338F-A1C5-9B89E0D4C744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1CD782-F2ED-B628-FCB0-97A9EAF282A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E810D040-A1FC-8EAE-0069-E48809B2E8C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orme libre : forme 263">
                <a:extLst>
                  <a:ext uri="{FF2B5EF4-FFF2-40B4-BE49-F238E27FC236}">
                    <a16:creationId xmlns:a16="http://schemas.microsoft.com/office/drawing/2014/main" id="{41CED66B-BDE4-46C4-A54B-CF6BB45C812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C4D46B25-A70B-092A-AB47-FAF4C3E8E6F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363FD251-45BB-92D1-9451-6DCC12B9A4C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2DAE4D38-77BD-1799-510E-F6673E70800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8" name="Forme libre : forme 267">
                <a:extLst>
                  <a:ext uri="{FF2B5EF4-FFF2-40B4-BE49-F238E27FC236}">
                    <a16:creationId xmlns:a16="http://schemas.microsoft.com/office/drawing/2014/main" id="{57DCB38F-5F4A-761B-A6D8-548D39C691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9" name="Forme libre : forme 268">
                <a:extLst>
                  <a:ext uri="{FF2B5EF4-FFF2-40B4-BE49-F238E27FC236}">
                    <a16:creationId xmlns:a16="http://schemas.microsoft.com/office/drawing/2014/main" id="{3295170D-8126-11A5-723D-02E49363067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2A073294-DFDA-FF7C-C5F9-0C0E647A6E3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C931EAF2-78F9-8E5B-38B3-755B2091F05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478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83CEC562-6361-B64E-C500-7919A5C2860C}"/>
              </a:ext>
            </a:extLst>
          </p:cNvPr>
          <p:cNvGrpSpPr/>
          <p:nvPr/>
        </p:nvGrpSpPr>
        <p:grpSpPr>
          <a:xfrm>
            <a:off x="6529709" y="424858"/>
            <a:ext cx="2851376" cy="2362804"/>
            <a:chOff x="6699262" y="3055969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B21078AA-155E-A032-9FF8-8F053F60E8D3}"/>
                </a:ext>
              </a:extLst>
            </p:cNvPr>
            <p:cNvSpPr/>
            <p:nvPr/>
          </p:nvSpPr>
          <p:spPr>
            <a:xfrm rot="20841020" flipH="1">
              <a:off x="7758151" y="3560498"/>
              <a:ext cx="237535" cy="318634"/>
            </a:xfrm>
            <a:custGeom>
              <a:avLst/>
              <a:gdLst>
                <a:gd name="connsiteX0" fmla="*/ 19467 w 265988"/>
                <a:gd name="connsiteY0" fmla="*/ 222583 h 319333"/>
                <a:gd name="connsiteX1" fmla="*/ 10675 w 265988"/>
                <a:gd name="connsiteY1" fmla="*/ 301713 h 319333"/>
                <a:gd name="connsiteX2" fmla="*/ 54636 w 265988"/>
                <a:gd name="connsiteY2" fmla="*/ 310506 h 319333"/>
                <a:gd name="connsiteX3" fmla="*/ 195313 w 265988"/>
                <a:gd name="connsiteY3" fmla="*/ 196206 h 319333"/>
                <a:gd name="connsiteX4" fmla="*/ 265652 w 265988"/>
                <a:gd name="connsiteY4" fmla="*/ 2775 h 319333"/>
                <a:gd name="connsiteX5" fmla="*/ 212898 w 265988"/>
                <a:gd name="connsiteY5" fmla="*/ 90698 h 319333"/>
                <a:gd name="connsiteX6" fmla="*/ 19467 w 265988"/>
                <a:gd name="connsiteY6" fmla="*/ 222583 h 319333"/>
                <a:gd name="connsiteX0" fmla="*/ 15513 w 261780"/>
                <a:gd name="connsiteY0" fmla="*/ 221884 h 318634"/>
                <a:gd name="connsiteX1" fmla="*/ 6721 w 261780"/>
                <a:gd name="connsiteY1" fmla="*/ 301014 h 318634"/>
                <a:gd name="connsiteX2" fmla="*/ 50682 w 261780"/>
                <a:gd name="connsiteY2" fmla="*/ 309807 h 318634"/>
                <a:gd name="connsiteX3" fmla="*/ 191359 w 261780"/>
                <a:gd name="connsiteY3" fmla="*/ 195507 h 318634"/>
                <a:gd name="connsiteX4" fmla="*/ 261698 w 261780"/>
                <a:gd name="connsiteY4" fmla="*/ 2076 h 318634"/>
                <a:gd name="connsiteX5" fmla="*/ 149413 w 261780"/>
                <a:gd name="connsiteY5" fmla="*/ 118574 h 318634"/>
                <a:gd name="connsiteX6" fmla="*/ 15513 w 261780"/>
                <a:gd name="connsiteY6" fmla="*/ 221884 h 31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780" h="318634">
                  <a:moveTo>
                    <a:pt x="15513" y="221884"/>
                  </a:moveTo>
                  <a:cubicBezTo>
                    <a:pt x="-8269" y="252291"/>
                    <a:pt x="859" y="286360"/>
                    <a:pt x="6721" y="301014"/>
                  </a:cubicBezTo>
                  <a:cubicBezTo>
                    <a:pt x="12583" y="315668"/>
                    <a:pt x="19909" y="327392"/>
                    <a:pt x="50682" y="309807"/>
                  </a:cubicBezTo>
                  <a:cubicBezTo>
                    <a:pt x="81455" y="292223"/>
                    <a:pt x="156190" y="246795"/>
                    <a:pt x="191359" y="195507"/>
                  </a:cubicBezTo>
                  <a:cubicBezTo>
                    <a:pt x="226528" y="144219"/>
                    <a:pt x="258767" y="19661"/>
                    <a:pt x="261698" y="2076"/>
                  </a:cubicBezTo>
                  <a:cubicBezTo>
                    <a:pt x="264629" y="-15509"/>
                    <a:pt x="188979" y="83405"/>
                    <a:pt x="149413" y="118574"/>
                  </a:cubicBezTo>
                  <a:cubicBezTo>
                    <a:pt x="109848" y="153743"/>
                    <a:pt x="39295" y="191477"/>
                    <a:pt x="15513" y="22188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DDF7055E-615E-74F5-CF35-F8791318B18D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8" name="Groupe 257">
              <a:extLst>
                <a:ext uri="{FF2B5EF4-FFF2-40B4-BE49-F238E27FC236}">
                  <a16:creationId xmlns:a16="http://schemas.microsoft.com/office/drawing/2014/main" id="{BD584115-A13C-1A1E-10FB-D5DB24AFCA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A030A13D-39B7-426A-3EB8-1EC802A680A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4DCD7603-C33B-FFEA-60B6-1A98F37C6EC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43063550-8E61-338F-A1C5-9B89E0D4C744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1CD782-F2ED-B628-FCB0-97A9EAF282A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E810D040-A1FC-8EAE-0069-E48809B2E8C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orme libre : forme 263">
                <a:extLst>
                  <a:ext uri="{FF2B5EF4-FFF2-40B4-BE49-F238E27FC236}">
                    <a16:creationId xmlns:a16="http://schemas.microsoft.com/office/drawing/2014/main" id="{41CED66B-BDE4-46C4-A54B-CF6BB45C812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C4D46B25-A70B-092A-AB47-FAF4C3E8E6F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363FD251-45BB-92D1-9451-6DCC12B9A4C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2DAE4D38-77BD-1799-510E-F6673E70800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8" name="Forme libre : forme 267">
                <a:extLst>
                  <a:ext uri="{FF2B5EF4-FFF2-40B4-BE49-F238E27FC236}">
                    <a16:creationId xmlns:a16="http://schemas.microsoft.com/office/drawing/2014/main" id="{57DCB38F-5F4A-761B-A6D8-548D39C691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9" name="Forme libre : forme 268">
                <a:extLst>
                  <a:ext uri="{FF2B5EF4-FFF2-40B4-BE49-F238E27FC236}">
                    <a16:creationId xmlns:a16="http://schemas.microsoft.com/office/drawing/2014/main" id="{3295170D-8126-11A5-723D-02E49363067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2A073294-DFDA-FF7C-C5F9-0C0E647A6E3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C931EAF2-78F9-8E5B-38B3-755B2091F05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1B495444-26BD-D21F-21F3-ABFCEC9A422F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7BF5EB8E-B5BA-6179-72CB-A0660746760C}"/>
                </a:ext>
              </a:extLst>
            </p:cNvPr>
            <p:cNvSpPr/>
            <p:nvPr/>
          </p:nvSpPr>
          <p:spPr>
            <a:xfrm>
              <a:off x="8275633" y="3453302"/>
              <a:ext cx="261780" cy="318634"/>
            </a:xfrm>
            <a:custGeom>
              <a:avLst/>
              <a:gdLst>
                <a:gd name="connsiteX0" fmla="*/ 19467 w 265988"/>
                <a:gd name="connsiteY0" fmla="*/ 222583 h 319333"/>
                <a:gd name="connsiteX1" fmla="*/ 10675 w 265988"/>
                <a:gd name="connsiteY1" fmla="*/ 301713 h 319333"/>
                <a:gd name="connsiteX2" fmla="*/ 54636 w 265988"/>
                <a:gd name="connsiteY2" fmla="*/ 310506 h 319333"/>
                <a:gd name="connsiteX3" fmla="*/ 195313 w 265988"/>
                <a:gd name="connsiteY3" fmla="*/ 196206 h 319333"/>
                <a:gd name="connsiteX4" fmla="*/ 265652 w 265988"/>
                <a:gd name="connsiteY4" fmla="*/ 2775 h 319333"/>
                <a:gd name="connsiteX5" fmla="*/ 212898 w 265988"/>
                <a:gd name="connsiteY5" fmla="*/ 90698 h 319333"/>
                <a:gd name="connsiteX6" fmla="*/ 19467 w 265988"/>
                <a:gd name="connsiteY6" fmla="*/ 222583 h 319333"/>
                <a:gd name="connsiteX0" fmla="*/ 15513 w 261780"/>
                <a:gd name="connsiteY0" fmla="*/ 221884 h 318634"/>
                <a:gd name="connsiteX1" fmla="*/ 6721 w 261780"/>
                <a:gd name="connsiteY1" fmla="*/ 301014 h 318634"/>
                <a:gd name="connsiteX2" fmla="*/ 50682 w 261780"/>
                <a:gd name="connsiteY2" fmla="*/ 309807 h 318634"/>
                <a:gd name="connsiteX3" fmla="*/ 191359 w 261780"/>
                <a:gd name="connsiteY3" fmla="*/ 195507 h 318634"/>
                <a:gd name="connsiteX4" fmla="*/ 261698 w 261780"/>
                <a:gd name="connsiteY4" fmla="*/ 2076 h 318634"/>
                <a:gd name="connsiteX5" fmla="*/ 149413 w 261780"/>
                <a:gd name="connsiteY5" fmla="*/ 118574 h 318634"/>
                <a:gd name="connsiteX6" fmla="*/ 15513 w 261780"/>
                <a:gd name="connsiteY6" fmla="*/ 221884 h 31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780" h="318634">
                  <a:moveTo>
                    <a:pt x="15513" y="221884"/>
                  </a:moveTo>
                  <a:cubicBezTo>
                    <a:pt x="-8269" y="252291"/>
                    <a:pt x="859" y="286360"/>
                    <a:pt x="6721" y="301014"/>
                  </a:cubicBezTo>
                  <a:cubicBezTo>
                    <a:pt x="12583" y="315668"/>
                    <a:pt x="19909" y="327392"/>
                    <a:pt x="50682" y="309807"/>
                  </a:cubicBezTo>
                  <a:cubicBezTo>
                    <a:pt x="81455" y="292223"/>
                    <a:pt x="156190" y="246795"/>
                    <a:pt x="191359" y="195507"/>
                  </a:cubicBezTo>
                  <a:cubicBezTo>
                    <a:pt x="226528" y="144219"/>
                    <a:pt x="258767" y="19661"/>
                    <a:pt x="261698" y="2076"/>
                  </a:cubicBezTo>
                  <a:cubicBezTo>
                    <a:pt x="264629" y="-15509"/>
                    <a:pt x="188979" y="83405"/>
                    <a:pt x="149413" y="118574"/>
                  </a:cubicBezTo>
                  <a:cubicBezTo>
                    <a:pt x="109848" y="153743"/>
                    <a:pt x="39295" y="191477"/>
                    <a:pt x="15513" y="22188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BDB5304E-0FFB-F24D-077A-FB1C668D27C4}"/>
              </a:ext>
            </a:extLst>
          </p:cNvPr>
          <p:cNvGrpSpPr/>
          <p:nvPr/>
        </p:nvGrpSpPr>
        <p:grpSpPr>
          <a:xfrm>
            <a:off x="6591836" y="3031069"/>
            <a:ext cx="2851376" cy="2362804"/>
            <a:chOff x="3168662" y="1576419"/>
            <a:chExt cx="2851376" cy="2362804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F69FD4F-8811-1925-3E2B-6BE5B5E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662" y="157641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0C934C24-88FA-9F8B-5450-563249B5C441}"/>
                </a:ext>
              </a:extLst>
            </p:cNvPr>
            <p:cNvSpPr/>
            <p:nvPr/>
          </p:nvSpPr>
          <p:spPr>
            <a:xfrm>
              <a:off x="4209720" y="1733415"/>
              <a:ext cx="659936" cy="641715"/>
            </a:xfrm>
            <a:custGeom>
              <a:avLst/>
              <a:gdLst>
                <a:gd name="connsiteX0" fmla="*/ 576593 w 659936"/>
                <a:gd name="connsiteY0" fmla="*/ 566873 h 641715"/>
                <a:gd name="connsiteX1" fmla="*/ 533730 w 659936"/>
                <a:gd name="connsiteY1" fmla="*/ 366848 h 641715"/>
                <a:gd name="connsiteX2" fmla="*/ 590880 w 659936"/>
                <a:gd name="connsiteY2" fmla="*/ 223973 h 641715"/>
                <a:gd name="connsiteX3" fmla="*/ 648030 w 659936"/>
                <a:gd name="connsiteY3" fmla="*/ 133485 h 641715"/>
                <a:gd name="connsiteX4" fmla="*/ 609930 w 659936"/>
                <a:gd name="connsiteY4" fmla="*/ 135 h 641715"/>
                <a:gd name="connsiteX5" fmla="*/ 171780 w 659936"/>
                <a:gd name="connsiteY5" fmla="*/ 109673 h 641715"/>
                <a:gd name="connsiteX6" fmla="*/ 5093 w 659936"/>
                <a:gd name="connsiteY6" fmla="*/ 176348 h 641715"/>
                <a:gd name="connsiteX7" fmla="*/ 52718 w 659936"/>
                <a:gd name="connsiteY7" fmla="*/ 295410 h 641715"/>
                <a:gd name="connsiteX8" fmla="*/ 152730 w 659936"/>
                <a:gd name="connsiteY8" fmla="*/ 357323 h 641715"/>
                <a:gd name="connsiteX9" fmla="*/ 257505 w 659936"/>
                <a:gd name="connsiteY9" fmla="*/ 628785 h 641715"/>
                <a:gd name="connsiteX10" fmla="*/ 576593 w 659936"/>
                <a:gd name="connsiteY10" fmla="*/ 566873 h 64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936" h="641715">
                  <a:moveTo>
                    <a:pt x="576593" y="566873"/>
                  </a:moveTo>
                  <a:cubicBezTo>
                    <a:pt x="622631" y="523217"/>
                    <a:pt x="531349" y="423998"/>
                    <a:pt x="533730" y="366848"/>
                  </a:cubicBezTo>
                  <a:cubicBezTo>
                    <a:pt x="536111" y="309698"/>
                    <a:pt x="571830" y="262867"/>
                    <a:pt x="590880" y="223973"/>
                  </a:cubicBezTo>
                  <a:cubicBezTo>
                    <a:pt x="609930" y="185079"/>
                    <a:pt x="644855" y="170791"/>
                    <a:pt x="648030" y="133485"/>
                  </a:cubicBezTo>
                  <a:cubicBezTo>
                    <a:pt x="651205" y="96179"/>
                    <a:pt x="689305" y="4104"/>
                    <a:pt x="609930" y="135"/>
                  </a:cubicBezTo>
                  <a:cubicBezTo>
                    <a:pt x="530555" y="-3834"/>
                    <a:pt x="272586" y="80304"/>
                    <a:pt x="171780" y="109673"/>
                  </a:cubicBezTo>
                  <a:cubicBezTo>
                    <a:pt x="70974" y="139042"/>
                    <a:pt x="24937" y="145392"/>
                    <a:pt x="5093" y="176348"/>
                  </a:cubicBezTo>
                  <a:cubicBezTo>
                    <a:pt x="-14751" y="207304"/>
                    <a:pt x="28112" y="265247"/>
                    <a:pt x="52718" y="295410"/>
                  </a:cubicBezTo>
                  <a:cubicBezTo>
                    <a:pt x="77324" y="325572"/>
                    <a:pt x="118599" y="301761"/>
                    <a:pt x="152730" y="357323"/>
                  </a:cubicBezTo>
                  <a:cubicBezTo>
                    <a:pt x="186861" y="412885"/>
                    <a:pt x="187655" y="589891"/>
                    <a:pt x="257505" y="628785"/>
                  </a:cubicBezTo>
                  <a:cubicBezTo>
                    <a:pt x="327355" y="667679"/>
                    <a:pt x="530555" y="610529"/>
                    <a:pt x="576593" y="5668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D45B204-6505-31C4-5627-2C66DF072B82}"/>
                </a:ext>
              </a:extLst>
            </p:cNvPr>
            <p:cNvSpPr/>
            <p:nvPr/>
          </p:nvSpPr>
          <p:spPr>
            <a:xfrm>
              <a:off x="4439462" y="2300225"/>
              <a:ext cx="369780" cy="134102"/>
            </a:xfrm>
            <a:custGeom>
              <a:avLst/>
              <a:gdLst>
                <a:gd name="connsiteX0" fmla="*/ 327765 w 369780"/>
                <a:gd name="connsiteY0" fmla="*/ 76296 h 134102"/>
                <a:gd name="connsiteX1" fmla="*/ 337290 w 369780"/>
                <a:gd name="connsiteY1" fmla="*/ 96 h 134102"/>
                <a:gd name="connsiteX2" fmla="*/ 32490 w 369780"/>
                <a:gd name="connsiteY2" fmla="*/ 62009 h 134102"/>
                <a:gd name="connsiteX3" fmla="*/ 42015 w 369780"/>
                <a:gd name="connsiteY3" fmla="*/ 133446 h 134102"/>
                <a:gd name="connsiteX4" fmla="*/ 327765 w 369780"/>
                <a:gd name="connsiteY4" fmla="*/ 76296 h 13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780" h="134102">
                  <a:moveTo>
                    <a:pt x="327765" y="76296"/>
                  </a:moveTo>
                  <a:cubicBezTo>
                    <a:pt x="376977" y="54071"/>
                    <a:pt x="386502" y="2477"/>
                    <a:pt x="337290" y="96"/>
                  </a:cubicBezTo>
                  <a:cubicBezTo>
                    <a:pt x="288078" y="-2285"/>
                    <a:pt x="81702" y="39784"/>
                    <a:pt x="32490" y="62009"/>
                  </a:cubicBezTo>
                  <a:cubicBezTo>
                    <a:pt x="-16722" y="84234"/>
                    <a:pt x="-7198" y="127096"/>
                    <a:pt x="42015" y="133446"/>
                  </a:cubicBezTo>
                  <a:cubicBezTo>
                    <a:pt x="91228" y="139796"/>
                    <a:pt x="278553" y="98521"/>
                    <a:pt x="327765" y="762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C62DFDF-C217-FA4B-6CBF-2EC0AD95D5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08350" y="1796334"/>
              <a:ext cx="2772000" cy="1754222"/>
              <a:chOff x="2199865" y="1644899"/>
              <a:chExt cx="3952832" cy="2501492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4E9C84A5-7499-BA45-4160-4A3D92BA65C8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1A0D081-1D08-FEFA-290F-FD299B7B76AA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1B66BAA-9963-C466-0A1A-802CDE019751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2B1535F7-D9DE-780F-275E-7B8531BEAE5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CEC11C-173B-14AD-C2D6-5985B531BFD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787D9738-AC51-5E10-14BE-4EB2CF2356DD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5E2BDAF8-4B56-5AB1-5F1F-60B26467C6B5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6BB12504-4186-A2C4-303E-28327EADD12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BBC1E6BF-EA13-4C8D-E8DD-27E6C6B57C7A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7BD1DD8-59B7-1072-07F9-E0901FAA882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FD98AE4E-F6BF-4C49-A407-C353FD5FA51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03E2A901-2E90-DCC9-2084-1449819592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77C87811-5161-9A7E-54A5-DE1E42624610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6FFE206-7C37-E599-DA59-3209F0C579D5}"/>
              </a:ext>
            </a:extLst>
          </p:cNvPr>
          <p:cNvGrpSpPr/>
          <p:nvPr/>
        </p:nvGrpSpPr>
        <p:grpSpPr>
          <a:xfrm>
            <a:off x="3491451" y="409461"/>
            <a:ext cx="2851376" cy="2362804"/>
            <a:chOff x="6699262" y="3055969"/>
            <a:chExt cx="2851376" cy="2362804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A606F72E-3656-AFD9-F9C5-E6CFEC0BD6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89B81709-2181-69B4-D4E3-2CB08B5B282B}"/>
                </a:ext>
              </a:extLst>
            </p:cNvPr>
            <p:cNvSpPr/>
            <p:nvPr/>
          </p:nvSpPr>
          <p:spPr>
            <a:xfrm>
              <a:off x="8079863" y="3120990"/>
              <a:ext cx="1197940" cy="1376197"/>
            </a:xfrm>
            <a:custGeom>
              <a:avLst/>
              <a:gdLst>
                <a:gd name="connsiteX0" fmla="*/ 512 w 1197940"/>
                <a:gd name="connsiteY0" fmla="*/ 35 h 1376197"/>
                <a:gd name="connsiteX1" fmla="*/ 203712 w 1197940"/>
                <a:gd name="connsiteY1" fmla="*/ 107985 h 1376197"/>
                <a:gd name="connsiteX2" fmla="*/ 346587 w 1197940"/>
                <a:gd name="connsiteY2" fmla="*/ 288960 h 1376197"/>
                <a:gd name="connsiteX3" fmla="*/ 460887 w 1197940"/>
                <a:gd name="connsiteY3" fmla="*/ 400085 h 1376197"/>
                <a:gd name="connsiteX4" fmla="*/ 692662 w 1197940"/>
                <a:gd name="connsiteY4" fmla="*/ 549310 h 1376197"/>
                <a:gd name="connsiteX5" fmla="*/ 908562 w 1197940"/>
                <a:gd name="connsiteY5" fmla="*/ 1298610 h 1376197"/>
                <a:gd name="connsiteX6" fmla="*/ 962537 w 1197940"/>
                <a:gd name="connsiteY6" fmla="*/ 1358935 h 1376197"/>
                <a:gd name="connsiteX7" fmla="*/ 1006987 w 1197940"/>
                <a:gd name="connsiteY7" fmla="*/ 1355760 h 1376197"/>
                <a:gd name="connsiteX8" fmla="*/ 1016512 w 1197940"/>
                <a:gd name="connsiteY8" fmla="*/ 1320835 h 1376197"/>
                <a:gd name="connsiteX9" fmla="*/ 1054612 w 1197940"/>
                <a:gd name="connsiteY9" fmla="*/ 1304960 h 1376197"/>
                <a:gd name="connsiteX10" fmla="*/ 1089537 w 1197940"/>
                <a:gd name="connsiteY10" fmla="*/ 1254160 h 1376197"/>
                <a:gd name="connsiteX11" fmla="*/ 1121287 w 1197940"/>
                <a:gd name="connsiteY11" fmla="*/ 1241460 h 1376197"/>
                <a:gd name="connsiteX12" fmla="*/ 1118112 w 1197940"/>
                <a:gd name="connsiteY12" fmla="*/ 1206535 h 1376197"/>
                <a:gd name="connsiteX13" fmla="*/ 1168912 w 1197940"/>
                <a:gd name="connsiteY13" fmla="*/ 1177960 h 1376197"/>
                <a:gd name="connsiteX14" fmla="*/ 1168912 w 1197940"/>
                <a:gd name="connsiteY14" fmla="*/ 1143035 h 1376197"/>
                <a:gd name="connsiteX15" fmla="*/ 803787 w 1197940"/>
                <a:gd name="connsiteY15" fmla="*/ 463585 h 1376197"/>
                <a:gd name="connsiteX16" fmla="*/ 518037 w 1197940"/>
                <a:gd name="connsiteY16" fmla="*/ 295310 h 1376197"/>
                <a:gd name="connsiteX17" fmla="*/ 267212 w 1197940"/>
                <a:gd name="connsiteY17" fmla="*/ 98460 h 1376197"/>
                <a:gd name="connsiteX18" fmla="*/ 512 w 1197940"/>
                <a:gd name="connsiteY18" fmla="*/ 35 h 1376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97940" h="1376197">
                  <a:moveTo>
                    <a:pt x="512" y="35"/>
                  </a:moveTo>
                  <a:cubicBezTo>
                    <a:pt x="-10071" y="1623"/>
                    <a:pt x="146033" y="59831"/>
                    <a:pt x="203712" y="107985"/>
                  </a:cubicBezTo>
                  <a:cubicBezTo>
                    <a:pt x="261391" y="156139"/>
                    <a:pt x="303725" y="240277"/>
                    <a:pt x="346587" y="288960"/>
                  </a:cubicBezTo>
                  <a:cubicBezTo>
                    <a:pt x="389449" y="337643"/>
                    <a:pt x="403208" y="356693"/>
                    <a:pt x="460887" y="400085"/>
                  </a:cubicBezTo>
                  <a:cubicBezTo>
                    <a:pt x="518566" y="443477"/>
                    <a:pt x="618050" y="399556"/>
                    <a:pt x="692662" y="549310"/>
                  </a:cubicBezTo>
                  <a:cubicBezTo>
                    <a:pt x="767274" y="699064"/>
                    <a:pt x="863583" y="1163673"/>
                    <a:pt x="908562" y="1298610"/>
                  </a:cubicBezTo>
                  <a:cubicBezTo>
                    <a:pt x="953541" y="1433548"/>
                    <a:pt x="946133" y="1349410"/>
                    <a:pt x="962537" y="1358935"/>
                  </a:cubicBezTo>
                  <a:cubicBezTo>
                    <a:pt x="978941" y="1368460"/>
                    <a:pt x="997991" y="1362110"/>
                    <a:pt x="1006987" y="1355760"/>
                  </a:cubicBezTo>
                  <a:cubicBezTo>
                    <a:pt x="1015983" y="1349410"/>
                    <a:pt x="1008575" y="1329302"/>
                    <a:pt x="1016512" y="1320835"/>
                  </a:cubicBezTo>
                  <a:cubicBezTo>
                    <a:pt x="1024450" y="1312368"/>
                    <a:pt x="1042441" y="1316073"/>
                    <a:pt x="1054612" y="1304960"/>
                  </a:cubicBezTo>
                  <a:cubicBezTo>
                    <a:pt x="1066783" y="1293847"/>
                    <a:pt x="1078425" y="1264743"/>
                    <a:pt x="1089537" y="1254160"/>
                  </a:cubicBezTo>
                  <a:cubicBezTo>
                    <a:pt x="1100649" y="1243577"/>
                    <a:pt x="1116525" y="1249398"/>
                    <a:pt x="1121287" y="1241460"/>
                  </a:cubicBezTo>
                  <a:cubicBezTo>
                    <a:pt x="1126050" y="1233523"/>
                    <a:pt x="1110175" y="1217118"/>
                    <a:pt x="1118112" y="1206535"/>
                  </a:cubicBezTo>
                  <a:cubicBezTo>
                    <a:pt x="1126049" y="1195952"/>
                    <a:pt x="1160445" y="1188543"/>
                    <a:pt x="1168912" y="1177960"/>
                  </a:cubicBezTo>
                  <a:cubicBezTo>
                    <a:pt x="1177379" y="1167377"/>
                    <a:pt x="1229766" y="1262097"/>
                    <a:pt x="1168912" y="1143035"/>
                  </a:cubicBezTo>
                  <a:cubicBezTo>
                    <a:pt x="1108058" y="1023973"/>
                    <a:pt x="912266" y="604872"/>
                    <a:pt x="803787" y="463585"/>
                  </a:cubicBezTo>
                  <a:cubicBezTo>
                    <a:pt x="695308" y="322298"/>
                    <a:pt x="607466" y="356164"/>
                    <a:pt x="518037" y="295310"/>
                  </a:cubicBezTo>
                  <a:cubicBezTo>
                    <a:pt x="428608" y="234456"/>
                    <a:pt x="348704" y="146085"/>
                    <a:pt x="267212" y="98460"/>
                  </a:cubicBezTo>
                  <a:cubicBezTo>
                    <a:pt x="185720" y="50835"/>
                    <a:pt x="11095" y="-1553"/>
                    <a:pt x="512" y="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51714897-8468-4D0B-7665-B326F0465FEC}"/>
                </a:ext>
              </a:extLst>
            </p:cNvPr>
            <p:cNvSpPr/>
            <p:nvPr/>
          </p:nvSpPr>
          <p:spPr>
            <a:xfrm rot="407835">
              <a:off x="7990955" y="3137547"/>
              <a:ext cx="399086" cy="868418"/>
            </a:xfrm>
            <a:custGeom>
              <a:avLst/>
              <a:gdLst>
                <a:gd name="connsiteX0" fmla="*/ 394890 w 399086"/>
                <a:gd name="connsiteY0" fmla="*/ 720992 h 868418"/>
                <a:gd name="connsiteX1" fmla="*/ 223440 w 399086"/>
                <a:gd name="connsiteY1" fmla="*/ 787667 h 868418"/>
                <a:gd name="connsiteX2" fmla="*/ 26590 w 399086"/>
                <a:gd name="connsiteY2" fmla="*/ 813067 h 868418"/>
                <a:gd name="connsiteX3" fmla="*/ 42465 w 399086"/>
                <a:gd name="connsiteY3" fmla="*/ 267 h 868418"/>
                <a:gd name="connsiteX4" fmla="*/ 394890 w 399086"/>
                <a:gd name="connsiteY4" fmla="*/ 720992 h 86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086" h="868418">
                  <a:moveTo>
                    <a:pt x="394890" y="720992"/>
                  </a:moveTo>
                  <a:cubicBezTo>
                    <a:pt x="425053" y="852225"/>
                    <a:pt x="284823" y="772321"/>
                    <a:pt x="223440" y="787667"/>
                  </a:cubicBezTo>
                  <a:cubicBezTo>
                    <a:pt x="162057" y="803013"/>
                    <a:pt x="56752" y="944300"/>
                    <a:pt x="26590" y="813067"/>
                  </a:cubicBezTo>
                  <a:cubicBezTo>
                    <a:pt x="-3573" y="681834"/>
                    <a:pt x="-19447" y="15084"/>
                    <a:pt x="42465" y="267"/>
                  </a:cubicBezTo>
                  <a:cubicBezTo>
                    <a:pt x="104377" y="-14550"/>
                    <a:pt x="364727" y="589759"/>
                    <a:pt x="394890" y="720992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EF89AD98-DA29-C4DF-63B1-EB8C0DEF91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F58C066-DC07-489A-62CA-EAD2DA4EE53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A7E3AC0F-3AE6-6BE6-3D13-9F419AAAEB1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6" name="Forme libre : forme 255">
                <a:extLst>
                  <a:ext uri="{FF2B5EF4-FFF2-40B4-BE49-F238E27FC236}">
                    <a16:creationId xmlns:a16="http://schemas.microsoft.com/office/drawing/2014/main" id="{ECBF0AFF-4CEE-51C4-CE81-FE3B99CCB6D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2" name="Forme libre : forme 271">
                <a:extLst>
                  <a:ext uri="{FF2B5EF4-FFF2-40B4-BE49-F238E27FC236}">
                    <a16:creationId xmlns:a16="http://schemas.microsoft.com/office/drawing/2014/main" id="{A805ED2B-1FE4-89F6-8E53-3D0F414F00E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3" name="Forme libre : forme 272">
                <a:extLst>
                  <a:ext uri="{FF2B5EF4-FFF2-40B4-BE49-F238E27FC236}">
                    <a16:creationId xmlns:a16="http://schemas.microsoft.com/office/drawing/2014/main" id="{BFEF07FA-D923-9E2D-A452-2DB16CFEC14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orme libre : forme 273">
                <a:extLst>
                  <a:ext uri="{FF2B5EF4-FFF2-40B4-BE49-F238E27FC236}">
                    <a16:creationId xmlns:a16="http://schemas.microsoft.com/office/drawing/2014/main" id="{779F62E6-FF33-A3F1-60DC-916A7A01408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Forme libre : forme 274">
                <a:extLst>
                  <a:ext uri="{FF2B5EF4-FFF2-40B4-BE49-F238E27FC236}">
                    <a16:creationId xmlns:a16="http://schemas.microsoft.com/office/drawing/2014/main" id="{42A0295D-5FC1-7642-09F9-4D47D3FA945A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6" name="Forme libre : forme 275">
                <a:extLst>
                  <a:ext uri="{FF2B5EF4-FFF2-40B4-BE49-F238E27FC236}">
                    <a16:creationId xmlns:a16="http://schemas.microsoft.com/office/drawing/2014/main" id="{A67B9636-A0D2-8F99-0238-4A012837E85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7" name="Forme libre : forme 276">
                <a:extLst>
                  <a:ext uri="{FF2B5EF4-FFF2-40B4-BE49-F238E27FC236}">
                    <a16:creationId xmlns:a16="http://schemas.microsoft.com/office/drawing/2014/main" id="{F16644F6-1236-AD4E-78D1-5657777F600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8" name="Forme libre : forme 277">
                <a:extLst>
                  <a:ext uri="{FF2B5EF4-FFF2-40B4-BE49-F238E27FC236}">
                    <a16:creationId xmlns:a16="http://schemas.microsoft.com/office/drawing/2014/main" id="{D841258B-5932-4C5D-55C5-96F278EAC2F7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9" name="Forme libre : forme 278">
                <a:extLst>
                  <a:ext uri="{FF2B5EF4-FFF2-40B4-BE49-F238E27FC236}">
                    <a16:creationId xmlns:a16="http://schemas.microsoft.com/office/drawing/2014/main" id="{EFEB1892-35CB-F05A-30F6-BC0D2253B0EC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0" name="Forme libre : forme 279">
                <a:extLst>
                  <a:ext uri="{FF2B5EF4-FFF2-40B4-BE49-F238E27FC236}">
                    <a16:creationId xmlns:a16="http://schemas.microsoft.com/office/drawing/2014/main" id="{CB1E60BE-9204-E393-0729-B0AB2F53E893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1" name="Forme libre : forme 280">
                <a:extLst>
                  <a:ext uri="{FF2B5EF4-FFF2-40B4-BE49-F238E27FC236}">
                    <a16:creationId xmlns:a16="http://schemas.microsoft.com/office/drawing/2014/main" id="{7649CB3A-824C-A915-FDEE-908A25DB8CE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82" name="Groupe 281">
            <a:extLst>
              <a:ext uri="{FF2B5EF4-FFF2-40B4-BE49-F238E27FC236}">
                <a16:creationId xmlns:a16="http://schemas.microsoft.com/office/drawing/2014/main" id="{E576047F-1A8F-A6D2-0267-CB06AD8309A7}"/>
              </a:ext>
            </a:extLst>
          </p:cNvPr>
          <p:cNvGrpSpPr/>
          <p:nvPr/>
        </p:nvGrpSpPr>
        <p:grpSpPr>
          <a:xfrm>
            <a:off x="484168" y="380186"/>
            <a:ext cx="2851376" cy="2362804"/>
            <a:chOff x="6699262" y="3055969"/>
            <a:chExt cx="2851376" cy="2362804"/>
          </a:xfrm>
        </p:grpSpPr>
        <p:sp>
          <p:nvSpPr>
            <p:cNvPr id="283" name="Rectangle : coins arrondis 282">
              <a:extLst>
                <a:ext uri="{FF2B5EF4-FFF2-40B4-BE49-F238E27FC236}">
                  <a16:creationId xmlns:a16="http://schemas.microsoft.com/office/drawing/2014/main" id="{65F1792B-1538-20DE-A32A-8D3D68205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4" name="Forme libre : forme 283">
              <a:extLst>
                <a:ext uri="{FF2B5EF4-FFF2-40B4-BE49-F238E27FC236}">
                  <a16:creationId xmlns:a16="http://schemas.microsoft.com/office/drawing/2014/main" id="{C543B982-DB53-C777-6B0A-AB29DC2FA47A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5" name="Groupe 284">
              <a:extLst>
                <a:ext uri="{FF2B5EF4-FFF2-40B4-BE49-F238E27FC236}">
                  <a16:creationId xmlns:a16="http://schemas.microsoft.com/office/drawing/2014/main" id="{93FE4738-635A-B186-8C78-82289A176B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5E38A279-12D3-0816-C0CE-A4C9FDA9B270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9" name="Forme libre : forme 288">
                <a:extLst>
                  <a:ext uri="{FF2B5EF4-FFF2-40B4-BE49-F238E27FC236}">
                    <a16:creationId xmlns:a16="http://schemas.microsoft.com/office/drawing/2014/main" id="{DE7F8CE4-97F9-BBD1-80A7-928DCDF2BD84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0" name="Forme libre : forme 289">
                <a:extLst>
                  <a:ext uri="{FF2B5EF4-FFF2-40B4-BE49-F238E27FC236}">
                    <a16:creationId xmlns:a16="http://schemas.microsoft.com/office/drawing/2014/main" id="{AE12B7E8-83CD-BCB3-A1E1-B39C1009105D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1" name="Forme libre : forme 290">
                <a:extLst>
                  <a:ext uri="{FF2B5EF4-FFF2-40B4-BE49-F238E27FC236}">
                    <a16:creationId xmlns:a16="http://schemas.microsoft.com/office/drawing/2014/main" id="{182B8E1E-C2E5-C3A3-8D6B-349725513F5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Forme libre : forme 291">
                <a:extLst>
                  <a:ext uri="{FF2B5EF4-FFF2-40B4-BE49-F238E27FC236}">
                    <a16:creationId xmlns:a16="http://schemas.microsoft.com/office/drawing/2014/main" id="{5BD7976F-A329-2682-6731-0F204EC19B9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Forme libre : forme 292">
                <a:extLst>
                  <a:ext uri="{FF2B5EF4-FFF2-40B4-BE49-F238E27FC236}">
                    <a16:creationId xmlns:a16="http://schemas.microsoft.com/office/drawing/2014/main" id="{4576B246-21DB-4966-2C78-0E321CE796DA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4" name="Forme libre : forme 293">
                <a:extLst>
                  <a:ext uri="{FF2B5EF4-FFF2-40B4-BE49-F238E27FC236}">
                    <a16:creationId xmlns:a16="http://schemas.microsoft.com/office/drawing/2014/main" id="{AE43553C-8A8E-776A-92F1-645842222CC3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5" name="Forme libre : forme 294">
                <a:extLst>
                  <a:ext uri="{FF2B5EF4-FFF2-40B4-BE49-F238E27FC236}">
                    <a16:creationId xmlns:a16="http://schemas.microsoft.com/office/drawing/2014/main" id="{EFB9590E-F6D0-BC78-C0E1-2AD6704B69D7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6" name="Forme libre : forme 295">
                <a:extLst>
                  <a:ext uri="{FF2B5EF4-FFF2-40B4-BE49-F238E27FC236}">
                    <a16:creationId xmlns:a16="http://schemas.microsoft.com/office/drawing/2014/main" id="{34FF219A-2977-C907-4587-F4B24E6E3E3F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7" name="Forme libre : forme 296">
                <a:extLst>
                  <a:ext uri="{FF2B5EF4-FFF2-40B4-BE49-F238E27FC236}">
                    <a16:creationId xmlns:a16="http://schemas.microsoft.com/office/drawing/2014/main" id="{41B92E3C-DB1D-977F-30D1-8F36B8918B21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8" name="Forme libre : forme 297">
                <a:extLst>
                  <a:ext uri="{FF2B5EF4-FFF2-40B4-BE49-F238E27FC236}">
                    <a16:creationId xmlns:a16="http://schemas.microsoft.com/office/drawing/2014/main" id="{10B52F81-DB57-3131-60FF-6FC10B8FC130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9" name="Forme libre : forme 298">
                <a:extLst>
                  <a:ext uri="{FF2B5EF4-FFF2-40B4-BE49-F238E27FC236}">
                    <a16:creationId xmlns:a16="http://schemas.microsoft.com/office/drawing/2014/main" id="{30EBF439-6871-C1A3-D82E-6A39D72FD7EF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0" name="Forme libre : forme 299">
                <a:extLst>
                  <a:ext uri="{FF2B5EF4-FFF2-40B4-BE49-F238E27FC236}">
                    <a16:creationId xmlns:a16="http://schemas.microsoft.com/office/drawing/2014/main" id="{415C2F4E-DFE1-D55D-1A3A-9F01225F986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86" name="Forme libre : forme 285">
              <a:extLst>
                <a:ext uri="{FF2B5EF4-FFF2-40B4-BE49-F238E27FC236}">
                  <a16:creationId xmlns:a16="http://schemas.microsoft.com/office/drawing/2014/main" id="{CA5026FB-1B0A-7754-46DF-2E9416227D98}"/>
                </a:ext>
              </a:extLst>
            </p:cNvPr>
            <p:cNvSpPr/>
            <p:nvPr/>
          </p:nvSpPr>
          <p:spPr>
            <a:xfrm>
              <a:off x="7968198" y="3578724"/>
              <a:ext cx="172291" cy="295820"/>
            </a:xfrm>
            <a:custGeom>
              <a:avLst/>
              <a:gdLst>
                <a:gd name="connsiteX0" fmla="*/ 122711 w 122830"/>
                <a:gd name="connsiteY0" fmla="*/ 367 h 282316"/>
                <a:gd name="connsiteX1" fmla="*/ 14370 w 122830"/>
                <a:gd name="connsiteY1" fmla="*/ 69706 h 282316"/>
                <a:gd name="connsiteX2" fmla="*/ 36038 w 122830"/>
                <a:gd name="connsiteY2" fmla="*/ 234384 h 282316"/>
                <a:gd name="connsiteX3" fmla="*/ 1369 w 122830"/>
                <a:gd name="connsiteY3" fmla="*/ 282054 h 282316"/>
                <a:gd name="connsiteX4" fmla="*/ 92376 w 122830"/>
                <a:gd name="connsiteY4" fmla="*/ 251719 h 282316"/>
                <a:gd name="connsiteX5" fmla="*/ 57706 w 122830"/>
                <a:gd name="connsiteY5" fmla="*/ 212716 h 282316"/>
                <a:gd name="connsiteX6" fmla="*/ 36038 w 122830"/>
                <a:gd name="connsiteY6" fmla="*/ 95708 h 282316"/>
                <a:gd name="connsiteX7" fmla="*/ 122711 w 122830"/>
                <a:gd name="connsiteY7" fmla="*/ 367 h 282316"/>
                <a:gd name="connsiteX0" fmla="*/ 122723 w 122815"/>
                <a:gd name="connsiteY0" fmla="*/ 1208 h 283157"/>
                <a:gd name="connsiteX1" fmla="*/ 17074 w 122815"/>
                <a:gd name="connsiteY1" fmla="*/ 55780 h 283157"/>
                <a:gd name="connsiteX2" fmla="*/ 36050 w 122815"/>
                <a:gd name="connsiteY2" fmla="*/ 235225 h 283157"/>
                <a:gd name="connsiteX3" fmla="*/ 1381 w 122815"/>
                <a:gd name="connsiteY3" fmla="*/ 282895 h 283157"/>
                <a:gd name="connsiteX4" fmla="*/ 92388 w 122815"/>
                <a:gd name="connsiteY4" fmla="*/ 252560 h 283157"/>
                <a:gd name="connsiteX5" fmla="*/ 57718 w 122815"/>
                <a:gd name="connsiteY5" fmla="*/ 213557 h 283157"/>
                <a:gd name="connsiteX6" fmla="*/ 36050 w 122815"/>
                <a:gd name="connsiteY6" fmla="*/ 96549 h 283157"/>
                <a:gd name="connsiteX7" fmla="*/ 122723 w 122815"/>
                <a:gd name="connsiteY7" fmla="*/ 1208 h 283157"/>
                <a:gd name="connsiteX0" fmla="*/ 144257 w 144332"/>
                <a:gd name="connsiteY0" fmla="*/ 807 h 300476"/>
                <a:gd name="connsiteX1" fmla="*/ 17074 w 144332"/>
                <a:gd name="connsiteY1" fmla="*/ 73099 h 300476"/>
                <a:gd name="connsiteX2" fmla="*/ 36050 w 144332"/>
                <a:gd name="connsiteY2" fmla="*/ 252544 h 300476"/>
                <a:gd name="connsiteX3" fmla="*/ 1381 w 144332"/>
                <a:gd name="connsiteY3" fmla="*/ 300214 h 300476"/>
                <a:gd name="connsiteX4" fmla="*/ 92388 w 144332"/>
                <a:gd name="connsiteY4" fmla="*/ 269879 h 300476"/>
                <a:gd name="connsiteX5" fmla="*/ 57718 w 144332"/>
                <a:gd name="connsiteY5" fmla="*/ 230876 h 300476"/>
                <a:gd name="connsiteX6" fmla="*/ 36050 w 144332"/>
                <a:gd name="connsiteY6" fmla="*/ 113868 h 300476"/>
                <a:gd name="connsiteX7" fmla="*/ 144257 w 144332"/>
                <a:gd name="connsiteY7" fmla="*/ 807 h 300476"/>
                <a:gd name="connsiteX0" fmla="*/ 157716 w 157783"/>
                <a:gd name="connsiteY0" fmla="*/ 807 h 300476"/>
                <a:gd name="connsiteX1" fmla="*/ 17074 w 157783"/>
                <a:gd name="connsiteY1" fmla="*/ 73099 h 300476"/>
                <a:gd name="connsiteX2" fmla="*/ 36050 w 157783"/>
                <a:gd name="connsiteY2" fmla="*/ 252544 h 300476"/>
                <a:gd name="connsiteX3" fmla="*/ 1381 w 157783"/>
                <a:gd name="connsiteY3" fmla="*/ 300214 h 300476"/>
                <a:gd name="connsiteX4" fmla="*/ 92388 w 157783"/>
                <a:gd name="connsiteY4" fmla="*/ 269879 h 300476"/>
                <a:gd name="connsiteX5" fmla="*/ 57718 w 157783"/>
                <a:gd name="connsiteY5" fmla="*/ 230876 h 300476"/>
                <a:gd name="connsiteX6" fmla="*/ 36050 w 157783"/>
                <a:gd name="connsiteY6" fmla="*/ 113868 h 300476"/>
                <a:gd name="connsiteX7" fmla="*/ 157716 w 157783"/>
                <a:gd name="connsiteY7" fmla="*/ 807 h 300476"/>
                <a:gd name="connsiteX0" fmla="*/ 157716 w 160268"/>
                <a:gd name="connsiteY0" fmla="*/ 2262 h 301931"/>
                <a:gd name="connsiteX1" fmla="*/ 17074 w 160268"/>
                <a:gd name="connsiteY1" fmla="*/ 74554 h 301931"/>
                <a:gd name="connsiteX2" fmla="*/ 36050 w 160268"/>
                <a:gd name="connsiteY2" fmla="*/ 253999 h 301931"/>
                <a:gd name="connsiteX3" fmla="*/ 1381 w 160268"/>
                <a:gd name="connsiteY3" fmla="*/ 301669 h 301931"/>
                <a:gd name="connsiteX4" fmla="*/ 92388 w 160268"/>
                <a:gd name="connsiteY4" fmla="*/ 271334 h 301931"/>
                <a:gd name="connsiteX5" fmla="*/ 57718 w 160268"/>
                <a:gd name="connsiteY5" fmla="*/ 232331 h 301931"/>
                <a:gd name="connsiteX6" fmla="*/ 36050 w 160268"/>
                <a:gd name="connsiteY6" fmla="*/ 115323 h 301931"/>
                <a:gd name="connsiteX7" fmla="*/ 157716 w 160268"/>
                <a:gd name="connsiteY7" fmla="*/ 2262 h 30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8" h="301931">
                  <a:moveTo>
                    <a:pt x="157716" y="2262"/>
                  </a:moveTo>
                  <a:cubicBezTo>
                    <a:pt x="135712" y="-10439"/>
                    <a:pt x="37352" y="32598"/>
                    <a:pt x="17074" y="74554"/>
                  </a:cubicBezTo>
                  <a:cubicBezTo>
                    <a:pt x="-3204" y="116510"/>
                    <a:pt x="38665" y="216147"/>
                    <a:pt x="36050" y="253999"/>
                  </a:cubicBezTo>
                  <a:cubicBezTo>
                    <a:pt x="33435" y="291851"/>
                    <a:pt x="-8009" y="298780"/>
                    <a:pt x="1381" y="301669"/>
                  </a:cubicBezTo>
                  <a:cubicBezTo>
                    <a:pt x="10771" y="304558"/>
                    <a:pt x="82999" y="282890"/>
                    <a:pt x="92388" y="271334"/>
                  </a:cubicBezTo>
                  <a:cubicBezTo>
                    <a:pt x="101777" y="259778"/>
                    <a:pt x="67108" y="258333"/>
                    <a:pt x="57718" y="232331"/>
                  </a:cubicBezTo>
                  <a:cubicBezTo>
                    <a:pt x="48328" y="206329"/>
                    <a:pt x="19384" y="153668"/>
                    <a:pt x="36050" y="115323"/>
                  </a:cubicBezTo>
                  <a:cubicBezTo>
                    <a:pt x="52716" y="76978"/>
                    <a:pt x="179720" y="14963"/>
                    <a:pt x="157716" y="226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Forme libre : forme 286">
              <a:extLst>
                <a:ext uri="{FF2B5EF4-FFF2-40B4-BE49-F238E27FC236}">
                  <a16:creationId xmlns:a16="http://schemas.microsoft.com/office/drawing/2014/main" id="{CE25F778-DC37-8664-6E21-5AFDB514EF5C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1" name="Groupe 300">
            <a:extLst>
              <a:ext uri="{FF2B5EF4-FFF2-40B4-BE49-F238E27FC236}">
                <a16:creationId xmlns:a16="http://schemas.microsoft.com/office/drawing/2014/main" id="{4DAB84A4-4943-74BF-3355-CC90C4908051}"/>
              </a:ext>
            </a:extLst>
          </p:cNvPr>
          <p:cNvGrpSpPr/>
          <p:nvPr/>
        </p:nvGrpSpPr>
        <p:grpSpPr>
          <a:xfrm>
            <a:off x="441646" y="2980311"/>
            <a:ext cx="2851376" cy="2362804"/>
            <a:chOff x="6699262" y="3055969"/>
            <a:chExt cx="2851376" cy="2362804"/>
          </a:xfrm>
        </p:grpSpPr>
        <p:sp>
          <p:nvSpPr>
            <p:cNvPr id="302" name="Rectangle : coins arrondis 301">
              <a:extLst>
                <a:ext uri="{FF2B5EF4-FFF2-40B4-BE49-F238E27FC236}">
                  <a16:creationId xmlns:a16="http://schemas.microsoft.com/office/drawing/2014/main" id="{2182ADAA-6860-CF58-502E-4391ACA065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03" name="Forme libre : forme 302">
              <a:extLst>
                <a:ext uri="{FF2B5EF4-FFF2-40B4-BE49-F238E27FC236}">
                  <a16:creationId xmlns:a16="http://schemas.microsoft.com/office/drawing/2014/main" id="{E3BC60CD-0C63-C398-3652-BE582342922B}"/>
                </a:ext>
              </a:extLst>
            </p:cNvPr>
            <p:cNvSpPr/>
            <p:nvPr/>
          </p:nvSpPr>
          <p:spPr>
            <a:xfrm>
              <a:off x="7801734" y="3245396"/>
              <a:ext cx="634662" cy="708104"/>
            </a:xfrm>
            <a:custGeom>
              <a:avLst/>
              <a:gdLst>
                <a:gd name="connsiteX0" fmla="*/ 612991 w 635227"/>
                <a:gd name="connsiteY0" fmla="*/ 616820 h 705445"/>
                <a:gd name="connsiteX1" fmla="*/ 541553 w 635227"/>
                <a:gd name="connsiteY1" fmla="*/ 340595 h 705445"/>
                <a:gd name="connsiteX2" fmla="*/ 536791 w 635227"/>
                <a:gd name="connsiteY2" fmla="*/ 16745 h 705445"/>
                <a:gd name="connsiteX3" fmla="*/ 212941 w 635227"/>
                <a:gd name="connsiteY3" fmla="*/ 45320 h 705445"/>
                <a:gd name="connsiteX4" fmla="*/ 3391 w 635227"/>
                <a:gd name="connsiteY4" fmla="*/ 35795 h 705445"/>
                <a:gd name="connsiteX5" fmla="*/ 84353 w 635227"/>
                <a:gd name="connsiteY5" fmla="*/ 469183 h 705445"/>
                <a:gd name="connsiteX6" fmla="*/ 98641 w 635227"/>
                <a:gd name="connsiteY6" fmla="*/ 697783 h 705445"/>
                <a:gd name="connsiteX7" fmla="*/ 612991 w 635227"/>
                <a:gd name="connsiteY7" fmla="*/ 616820 h 705445"/>
                <a:gd name="connsiteX0" fmla="*/ 611530 w 633766"/>
                <a:gd name="connsiteY0" fmla="*/ 616820 h 703384"/>
                <a:gd name="connsiteX1" fmla="*/ 540092 w 633766"/>
                <a:gd name="connsiteY1" fmla="*/ 340595 h 703384"/>
                <a:gd name="connsiteX2" fmla="*/ 535330 w 633766"/>
                <a:gd name="connsiteY2" fmla="*/ 16745 h 703384"/>
                <a:gd name="connsiteX3" fmla="*/ 211480 w 633766"/>
                <a:gd name="connsiteY3" fmla="*/ 45320 h 703384"/>
                <a:gd name="connsiteX4" fmla="*/ 1930 w 633766"/>
                <a:gd name="connsiteY4" fmla="*/ 35795 h 703384"/>
                <a:gd name="connsiteX5" fmla="*/ 106705 w 633766"/>
                <a:gd name="connsiteY5" fmla="*/ 488233 h 703384"/>
                <a:gd name="connsiteX6" fmla="*/ 97180 w 633766"/>
                <a:gd name="connsiteY6" fmla="*/ 697783 h 703384"/>
                <a:gd name="connsiteX7" fmla="*/ 611530 w 633766"/>
                <a:gd name="connsiteY7" fmla="*/ 616820 h 703384"/>
                <a:gd name="connsiteX0" fmla="*/ 611530 w 632820"/>
                <a:gd name="connsiteY0" fmla="*/ 616820 h 707826"/>
                <a:gd name="connsiteX1" fmla="*/ 540092 w 632820"/>
                <a:gd name="connsiteY1" fmla="*/ 340595 h 707826"/>
                <a:gd name="connsiteX2" fmla="*/ 535330 w 632820"/>
                <a:gd name="connsiteY2" fmla="*/ 16745 h 707826"/>
                <a:gd name="connsiteX3" fmla="*/ 211480 w 632820"/>
                <a:gd name="connsiteY3" fmla="*/ 45320 h 707826"/>
                <a:gd name="connsiteX4" fmla="*/ 1930 w 632820"/>
                <a:gd name="connsiteY4" fmla="*/ 35795 h 707826"/>
                <a:gd name="connsiteX5" fmla="*/ 106705 w 632820"/>
                <a:gd name="connsiteY5" fmla="*/ 488233 h 707826"/>
                <a:gd name="connsiteX6" fmla="*/ 111468 w 632820"/>
                <a:gd name="connsiteY6" fmla="*/ 702545 h 707826"/>
                <a:gd name="connsiteX7" fmla="*/ 611530 w 632820"/>
                <a:gd name="connsiteY7" fmla="*/ 616820 h 707826"/>
                <a:gd name="connsiteX0" fmla="*/ 611530 w 632820"/>
                <a:gd name="connsiteY0" fmla="*/ 616820 h 704957"/>
                <a:gd name="connsiteX1" fmla="*/ 540092 w 632820"/>
                <a:gd name="connsiteY1" fmla="*/ 340595 h 704957"/>
                <a:gd name="connsiteX2" fmla="*/ 535330 w 632820"/>
                <a:gd name="connsiteY2" fmla="*/ 16745 h 704957"/>
                <a:gd name="connsiteX3" fmla="*/ 211480 w 632820"/>
                <a:gd name="connsiteY3" fmla="*/ 45320 h 704957"/>
                <a:gd name="connsiteX4" fmla="*/ 1930 w 632820"/>
                <a:gd name="connsiteY4" fmla="*/ 35795 h 704957"/>
                <a:gd name="connsiteX5" fmla="*/ 106705 w 632820"/>
                <a:gd name="connsiteY5" fmla="*/ 488233 h 704957"/>
                <a:gd name="connsiteX6" fmla="*/ 111468 w 632820"/>
                <a:gd name="connsiteY6" fmla="*/ 702545 h 704957"/>
                <a:gd name="connsiteX7" fmla="*/ 611530 w 632820"/>
                <a:gd name="connsiteY7" fmla="*/ 616820 h 704957"/>
                <a:gd name="connsiteX0" fmla="*/ 613372 w 634662"/>
                <a:gd name="connsiteY0" fmla="*/ 616820 h 708104"/>
                <a:gd name="connsiteX1" fmla="*/ 541934 w 634662"/>
                <a:gd name="connsiteY1" fmla="*/ 340595 h 708104"/>
                <a:gd name="connsiteX2" fmla="*/ 537172 w 634662"/>
                <a:gd name="connsiteY2" fmla="*/ 16745 h 708104"/>
                <a:gd name="connsiteX3" fmla="*/ 213322 w 634662"/>
                <a:gd name="connsiteY3" fmla="*/ 45320 h 708104"/>
                <a:gd name="connsiteX4" fmla="*/ 3772 w 634662"/>
                <a:gd name="connsiteY4" fmla="*/ 35795 h 708104"/>
                <a:gd name="connsiteX5" fmla="*/ 79972 w 634662"/>
                <a:gd name="connsiteY5" fmla="*/ 483471 h 708104"/>
                <a:gd name="connsiteX6" fmla="*/ 113310 w 634662"/>
                <a:gd name="connsiteY6" fmla="*/ 702545 h 708104"/>
                <a:gd name="connsiteX7" fmla="*/ 613372 w 634662"/>
                <a:gd name="connsiteY7" fmla="*/ 616820 h 70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662" h="708104">
                  <a:moveTo>
                    <a:pt x="613372" y="616820"/>
                  </a:moveTo>
                  <a:cubicBezTo>
                    <a:pt x="684809" y="556495"/>
                    <a:pt x="554634" y="440607"/>
                    <a:pt x="541934" y="340595"/>
                  </a:cubicBezTo>
                  <a:cubicBezTo>
                    <a:pt x="529234" y="240583"/>
                    <a:pt x="591941" y="65957"/>
                    <a:pt x="537172" y="16745"/>
                  </a:cubicBezTo>
                  <a:cubicBezTo>
                    <a:pt x="482403" y="-32467"/>
                    <a:pt x="302222" y="42145"/>
                    <a:pt x="213322" y="45320"/>
                  </a:cubicBezTo>
                  <a:cubicBezTo>
                    <a:pt x="124422" y="48495"/>
                    <a:pt x="25997" y="-37230"/>
                    <a:pt x="3772" y="35795"/>
                  </a:cubicBezTo>
                  <a:cubicBezTo>
                    <a:pt x="-18453" y="108820"/>
                    <a:pt x="64097" y="373140"/>
                    <a:pt x="79972" y="483471"/>
                  </a:cubicBezTo>
                  <a:cubicBezTo>
                    <a:pt x="95847" y="593802"/>
                    <a:pt x="24410" y="680320"/>
                    <a:pt x="113310" y="702545"/>
                  </a:cubicBezTo>
                  <a:cubicBezTo>
                    <a:pt x="202210" y="724770"/>
                    <a:pt x="541935" y="677145"/>
                    <a:pt x="613372" y="6168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4" name="Forme libre : forme 303">
              <a:extLst>
                <a:ext uri="{FF2B5EF4-FFF2-40B4-BE49-F238E27FC236}">
                  <a16:creationId xmlns:a16="http://schemas.microsoft.com/office/drawing/2014/main" id="{50B45F95-B3DA-E952-ABF7-393A11464BF1}"/>
                </a:ext>
              </a:extLst>
            </p:cNvPr>
            <p:cNvSpPr/>
            <p:nvPr/>
          </p:nvSpPr>
          <p:spPr>
            <a:xfrm>
              <a:off x="7805620" y="3737665"/>
              <a:ext cx="700425" cy="201551"/>
            </a:xfrm>
            <a:custGeom>
              <a:avLst/>
              <a:gdLst>
                <a:gd name="connsiteX0" fmla="*/ 118 w 700425"/>
                <a:gd name="connsiteY0" fmla="*/ 124721 h 201551"/>
                <a:gd name="connsiteX1" fmla="*/ 62030 w 700425"/>
                <a:gd name="connsiteY1" fmla="*/ 200921 h 201551"/>
                <a:gd name="connsiteX2" fmla="*/ 257293 w 700425"/>
                <a:gd name="connsiteY2" fmla="*/ 158059 h 201551"/>
                <a:gd name="connsiteX3" fmla="*/ 624005 w 700425"/>
                <a:gd name="connsiteY3" fmla="*/ 105671 h 201551"/>
                <a:gd name="connsiteX4" fmla="*/ 662105 w 700425"/>
                <a:gd name="connsiteY4" fmla="*/ 48521 h 201551"/>
                <a:gd name="connsiteX5" fmla="*/ 700205 w 700425"/>
                <a:gd name="connsiteY5" fmla="*/ 5659 h 201551"/>
                <a:gd name="connsiteX6" fmla="*/ 676393 w 700425"/>
                <a:gd name="connsiteY6" fmla="*/ 5659 h 201551"/>
                <a:gd name="connsiteX7" fmla="*/ 647818 w 700425"/>
                <a:gd name="connsiteY7" fmla="*/ 53284 h 201551"/>
                <a:gd name="connsiteX8" fmla="*/ 557330 w 700425"/>
                <a:gd name="connsiteY8" fmla="*/ 86621 h 201551"/>
                <a:gd name="connsiteX9" fmla="*/ 109655 w 700425"/>
                <a:gd name="connsiteY9" fmla="*/ 172346 h 201551"/>
                <a:gd name="connsiteX10" fmla="*/ 47743 w 700425"/>
                <a:gd name="connsiteY10" fmla="*/ 167584 h 201551"/>
                <a:gd name="connsiteX11" fmla="*/ 118 w 700425"/>
                <a:gd name="connsiteY11" fmla="*/ 124721 h 20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0425" h="201551">
                  <a:moveTo>
                    <a:pt x="118" y="124721"/>
                  </a:moveTo>
                  <a:cubicBezTo>
                    <a:pt x="2499" y="130277"/>
                    <a:pt x="19168" y="195365"/>
                    <a:pt x="62030" y="200921"/>
                  </a:cubicBezTo>
                  <a:cubicBezTo>
                    <a:pt x="104893" y="206477"/>
                    <a:pt x="163631" y="173934"/>
                    <a:pt x="257293" y="158059"/>
                  </a:cubicBezTo>
                  <a:cubicBezTo>
                    <a:pt x="350955" y="142184"/>
                    <a:pt x="556536" y="123927"/>
                    <a:pt x="624005" y="105671"/>
                  </a:cubicBezTo>
                  <a:cubicBezTo>
                    <a:pt x="691474" y="87415"/>
                    <a:pt x="649405" y="65190"/>
                    <a:pt x="662105" y="48521"/>
                  </a:cubicBezTo>
                  <a:cubicBezTo>
                    <a:pt x="674805" y="31852"/>
                    <a:pt x="697824" y="12803"/>
                    <a:pt x="700205" y="5659"/>
                  </a:cubicBezTo>
                  <a:cubicBezTo>
                    <a:pt x="702586" y="-1485"/>
                    <a:pt x="685124" y="-2278"/>
                    <a:pt x="676393" y="5659"/>
                  </a:cubicBezTo>
                  <a:cubicBezTo>
                    <a:pt x="667662" y="13596"/>
                    <a:pt x="667662" y="39790"/>
                    <a:pt x="647818" y="53284"/>
                  </a:cubicBezTo>
                  <a:cubicBezTo>
                    <a:pt x="627974" y="66778"/>
                    <a:pt x="647024" y="66777"/>
                    <a:pt x="557330" y="86621"/>
                  </a:cubicBezTo>
                  <a:cubicBezTo>
                    <a:pt x="467636" y="106465"/>
                    <a:pt x="194586" y="158852"/>
                    <a:pt x="109655" y="172346"/>
                  </a:cubicBezTo>
                  <a:cubicBezTo>
                    <a:pt x="24724" y="185840"/>
                    <a:pt x="63618" y="177109"/>
                    <a:pt x="47743" y="167584"/>
                  </a:cubicBezTo>
                  <a:cubicBezTo>
                    <a:pt x="31868" y="158059"/>
                    <a:pt x="-2263" y="119165"/>
                    <a:pt x="118" y="1247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05" name="Groupe 304">
              <a:extLst>
                <a:ext uri="{FF2B5EF4-FFF2-40B4-BE49-F238E27FC236}">
                  <a16:creationId xmlns:a16="http://schemas.microsoft.com/office/drawing/2014/main" id="{AE639E6F-523B-795B-3D4A-C10DA179A2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11182EA0-E44D-912C-0ACD-664EFD984C3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7" name="Forme libre : forme 306">
                <a:extLst>
                  <a:ext uri="{FF2B5EF4-FFF2-40B4-BE49-F238E27FC236}">
                    <a16:creationId xmlns:a16="http://schemas.microsoft.com/office/drawing/2014/main" id="{986915DB-55A9-767C-56B6-79F9DCE0F1E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8" name="Forme libre : forme 307">
                <a:extLst>
                  <a:ext uri="{FF2B5EF4-FFF2-40B4-BE49-F238E27FC236}">
                    <a16:creationId xmlns:a16="http://schemas.microsoft.com/office/drawing/2014/main" id="{BC4ACA9C-EF11-35BF-FA93-8955B113222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9" name="Forme libre : forme 308">
                <a:extLst>
                  <a:ext uri="{FF2B5EF4-FFF2-40B4-BE49-F238E27FC236}">
                    <a16:creationId xmlns:a16="http://schemas.microsoft.com/office/drawing/2014/main" id="{48EE87B6-868F-B020-D8BA-744EE25F7C7B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Forme libre : forme 309">
                <a:extLst>
                  <a:ext uri="{FF2B5EF4-FFF2-40B4-BE49-F238E27FC236}">
                    <a16:creationId xmlns:a16="http://schemas.microsoft.com/office/drawing/2014/main" id="{F84A9B78-D66F-3C2B-AB3D-C23EB872281F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Forme libre : forme 310">
                <a:extLst>
                  <a:ext uri="{FF2B5EF4-FFF2-40B4-BE49-F238E27FC236}">
                    <a16:creationId xmlns:a16="http://schemas.microsoft.com/office/drawing/2014/main" id="{E02ADCA7-6302-D693-293F-FA35139246E0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2" name="Forme libre : forme 311">
                <a:extLst>
                  <a:ext uri="{FF2B5EF4-FFF2-40B4-BE49-F238E27FC236}">
                    <a16:creationId xmlns:a16="http://schemas.microsoft.com/office/drawing/2014/main" id="{AF820FF2-540B-273E-5C44-EAB90C4AD26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3" name="Forme libre : forme 312">
                <a:extLst>
                  <a:ext uri="{FF2B5EF4-FFF2-40B4-BE49-F238E27FC236}">
                    <a16:creationId xmlns:a16="http://schemas.microsoft.com/office/drawing/2014/main" id="{B20CC03C-904B-1092-15DA-CB3E2D9224D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4" name="Forme libre : forme 313">
                <a:extLst>
                  <a:ext uri="{FF2B5EF4-FFF2-40B4-BE49-F238E27FC236}">
                    <a16:creationId xmlns:a16="http://schemas.microsoft.com/office/drawing/2014/main" id="{72357F03-1242-3B50-7B6C-BF7E8B56FF8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5" name="Forme libre : forme 314">
                <a:extLst>
                  <a:ext uri="{FF2B5EF4-FFF2-40B4-BE49-F238E27FC236}">
                    <a16:creationId xmlns:a16="http://schemas.microsoft.com/office/drawing/2014/main" id="{8A8AA0A0-CD8C-D947-EB22-8931D91A656A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6" name="Forme libre : forme 315">
                <a:extLst>
                  <a:ext uri="{FF2B5EF4-FFF2-40B4-BE49-F238E27FC236}">
                    <a16:creationId xmlns:a16="http://schemas.microsoft.com/office/drawing/2014/main" id="{480656D2-1BE9-3F42-1D68-BF6DD7175EA8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7" name="Forme libre : forme 316">
                <a:extLst>
                  <a:ext uri="{FF2B5EF4-FFF2-40B4-BE49-F238E27FC236}">
                    <a16:creationId xmlns:a16="http://schemas.microsoft.com/office/drawing/2014/main" id="{EFCC27BF-C0F8-8445-444E-24FE014CC301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8" name="Forme libre : forme 317">
                <a:extLst>
                  <a:ext uri="{FF2B5EF4-FFF2-40B4-BE49-F238E27FC236}">
                    <a16:creationId xmlns:a16="http://schemas.microsoft.com/office/drawing/2014/main" id="{A339F884-59BA-4A90-E40B-14D9D37B088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38" name="Groupe 337">
            <a:extLst>
              <a:ext uri="{FF2B5EF4-FFF2-40B4-BE49-F238E27FC236}">
                <a16:creationId xmlns:a16="http://schemas.microsoft.com/office/drawing/2014/main" id="{52322057-8CFB-DC3C-CBEA-971E3181D4AE}"/>
              </a:ext>
            </a:extLst>
          </p:cNvPr>
          <p:cNvGrpSpPr/>
          <p:nvPr/>
        </p:nvGrpSpPr>
        <p:grpSpPr>
          <a:xfrm>
            <a:off x="3549038" y="3041290"/>
            <a:ext cx="2851376" cy="2362804"/>
            <a:chOff x="3549038" y="3041290"/>
            <a:chExt cx="2851376" cy="2362804"/>
          </a:xfrm>
        </p:grpSpPr>
        <p:sp>
          <p:nvSpPr>
            <p:cNvPr id="320" name="Rectangle : coins arrondis 319">
              <a:extLst>
                <a:ext uri="{FF2B5EF4-FFF2-40B4-BE49-F238E27FC236}">
                  <a16:creationId xmlns:a16="http://schemas.microsoft.com/office/drawing/2014/main" id="{96F430DF-8BEB-AA1A-FA63-FCF2E467D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9038" y="3041290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21" name="Forme libre : forme 320">
              <a:extLst>
                <a:ext uri="{FF2B5EF4-FFF2-40B4-BE49-F238E27FC236}">
                  <a16:creationId xmlns:a16="http://schemas.microsoft.com/office/drawing/2014/main" id="{25CE9766-80ED-3730-0959-23E9F50D420D}"/>
                </a:ext>
              </a:extLst>
            </p:cNvPr>
            <p:cNvSpPr/>
            <p:nvPr/>
          </p:nvSpPr>
          <p:spPr>
            <a:xfrm rot="4647290">
              <a:off x="4529583" y="3402287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2" name="Forme libre : forme 321">
              <a:extLst>
                <a:ext uri="{FF2B5EF4-FFF2-40B4-BE49-F238E27FC236}">
                  <a16:creationId xmlns:a16="http://schemas.microsoft.com/office/drawing/2014/main" id="{BFE8D4F0-F1E1-919B-700E-CEC4B0DC6A31}"/>
                </a:ext>
              </a:extLst>
            </p:cNvPr>
            <p:cNvSpPr/>
            <p:nvPr/>
          </p:nvSpPr>
          <p:spPr>
            <a:xfrm>
              <a:off x="4755014" y="3564849"/>
              <a:ext cx="485033" cy="38871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  <a:gd name="connsiteX0" fmla="*/ 525788 w 562756"/>
                <a:gd name="connsiteY0" fmla="*/ 294194 h 392280"/>
                <a:gd name="connsiteX1" fmla="*/ 508453 w 562756"/>
                <a:gd name="connsiteY1" fmla="*/ 90512 h 392280"/>
                <a:gd name="connsiteX2" fmla="*/ 343775 w 562756"/>
                <a:gd name="connsiteY2" fmla="*/ 3839 h 392280"/>
                <a:gd name="connsiteX3" fmla="*/ 221620 w 562756"/>
                <a:gd name="connsiteY3" fmla="*/ 19727 h 392280"/>
                <a:gd name="connsiteX4" fmla="*/ 105424 w 562756"/>
                <a:gd name="connsiteY4" fmla="*/ 60177 h 392280"/>
                <a:gd name="connsiteX5" fmla="*/ 36086 w 562756"/>
                <a:gd name="connsiteY5" fmla="*/ 207521 h 392280"/>
                <a:gd name="connsiteX6" fmla="*/ 40419 w 562756"/>
                <a:gd name="connsiteY6" fmla="*/ 389534 h 392280"/>
                <a:gd name="connsiteX7" fmla="*/ 525788 w 562756"/>
                <a:gd name="connsiteY7" fmla="*/ 294194 h 392280"/>
                <a:gd name="connsiteX0" fmla="*/ 525788 w 562756"/>
                <a:gd name="connsiteY0" fmla="*/ 290627 h 388713"/>
                <a:gd name="connsiteX1" fmla="*/ 508453 w 562756"/>
                <a:gd name="connsiteY1" fmla="*/ 86945 h 388713"/>
                <a:gd name="connsiteX2" fmla="*/ 343775 w 562756"/>
                <a:gd name="connsiteY2" fmla="*/ 272 h 388713"/>
                <a:gd name="connsiteX3" fmla="*/ 243723 w 562756"/>
                <a:gd name="connsiteY3" fmla="*/ 111410 h 388713"/>
                <a:gd name="connsiteX4" fmla="*/ 105424 w 562756"/>
                <a:gd name="connsiteY4" fmla="*/ 56610 h 388713"/>
                <a:gd name="connsiteX5" fmla="*/ 36086 w 562756"/>
                <a:gd name="connsiteY5" fmla="*/ 203954 h 388713"/>
                <a:gd name="connsiteX6" fmla="*/ 40419 w 562756"/>
                <a:gd name="connsiteY6" fmla="*/ 385967 h 388713"/>
                <a:gd name="connsiteX7" fmla="*/ 525788 w 562756"/>
                <a:gd name="connsiteY7" fmla="*/ 290627 h 38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56" h="388713">
                  <a:moveTo>
                    <a:pt x="525788" y="290627"/>
                  </a:moveTo>
                  <a:cubicBezTo>
                    <a:pt x="603794" y="240790"/>
                    <a:pt x="538789" y="135337"/>
                    <a:pt x="508453" y="86945"/>
                  </a:cubicBezTo>
                  <a:cubicBezTo>
                    <a:pt x="478117" y="38552"/>
                    <a:pt x="387897" y="-3805"/>
                    <a:pt x="343775" y="272"/>
                  </a:cubicBezTo>
                  <a:cubicBezTo>
                    <a:pt x="299653" y="4349"/>
                    <a:pt x="283448" y="102020"/>
                    <a:pt x="243723" y="111410"/>
                  </a:cubicBezTo>
                  <a:cubicBezTo>
                    <a:pt x="203998" y="120800"/>
                    <a:pt x="140030" y="41186"/>
                    <a:pt x="105424" y="56610"/>
                  </a:cubicBezTo>
                  <a:cubicBezTo>
                    <a:pt x="70818" y="72034"/>
                    <a:pt x="46920" y="149061"/>
                    <a:pt x="36086" y="203954"/>
                  </a:cubicBezTo>
                  <a:cubicBezTo>
                    <a:pt x="25252" y="258847"/>
                    <a:pt x="-41920" y="369355"/>
                    <a:pt x="40419" y="385967"/>
                  </a:cubicBezTo>
                  <a:cubicBezTo>
                    <a:pt x="122758" y="402579"/>
                    <a:pt x="447782" y="340464"/>
                    <a:pt x="525788" y="29062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3" name="Forme libre : forme 322">
              <a:extLst>
                <a:ext uri="{FF2B5EF4-FFF2-40B4-BE49-F238E27FC236}">
                  <a16:creationId xmlns:a16="http://schemas.microsoft.com/office/drawing/2014/main" id="{047505C7-F4FD-6B16-6212-793733BF2D59}"/>
                </a:ext>
              </a:extLst>
            </p:cNvPr>
            <p:cNvSpPr/>
            <p:nvPr/>
          </p:nvSpPr>
          <p:spPr>
            <a:xfrm rot="1815787">
              <a:off x="3816952" y="3922025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4" name="Forme libre : forme 323">
              <a:extLst>
                <a:ext uri="{FF2B5EF4-FFF2-40B4-BE49-F238E27FC236}">
                  <a16:creationId xmlns:a16="http://schemas.microsoft.com/office/drawing/2014/main" id="{22338432-AAA0-2FB3-4B35-44EEF361BC95}"/>
                </a:ext>
              </a:extLst>
            </p:cNvPr>
            <p:cNvSpPr/>
            <p:nvPr/>
          </p:nvSpPr>
          <p:spPr>
            <a:xfrm rot="19609370" flipH="1">
              <a:off x="5188453" y="3768116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5" name="Forme libre : forme 324">
              <a:extLst>
                <a:ext uri="{FF2B5EF4-FFF2-40B4-BE49-F238E27FC236}">
                  <a16:creationId xmlns:a16="http://schemas.microsoft.com/office/drawing/2014/main" id="{3B14049E-DD87-E931-4E9B-51A261A8B40F}"/>
                </a:ext>
              </a:extLst>
            </p:cNvPr>
            <p:cNvSpPr/>
            <p:nvPr/>
          </p:nvSpPr>
          <p:spPr>
            <a:xfrm rot="20507826" flipH="1">
              <a:off x="5172439" y="3681070"/>
              <a:ext cx="366715" cy="144294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6" name="Forme libre : forme 325">
              <a:extLst>
                <a:ext uri="{FF2B5EF4-FFF2-40B4-BE49-F238E27FC236}">
                  <a16:creationId xmlns:a16="http://schemas.microsoft.com/office/drawing/2014/main" id="{4AE72ADD-6B3C-066B-E6CD-E06577D79721}"/>
                </a:ext>
              </a:extLst>
            </p:cNvPr>
            <p:cNvSpPr/>
            <p:nvPr/>
          </p:nvSpPr>
          <p:spPr>
            <a:xfrm rot="2076891">
              <a:off x="4646275" y="4648940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7" name="Forme libre : forme 326">
              <a:extLst>
                <a:ext uri="{FF2B5EF4-FFF2-40B4-BE49-F238E27FC236}">
                  <a16:creationId xmlns:a16="http://schemas.microsoft.com/office/drawing/2014/main" id="{373C3340-389D-30B2-4DFD-F0A8E49CC844}"/>
                </a:ext>
              </a:extLst>
            </p:cNvPr>
            <p:cNvSpPr/>
            <p:nvPr/>
          </p:nvSpPr>
          <p:spPr>
            <a:xfrm rot="8732874" flipV="1">
              <a:off x="4914909" y="4567714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Forme libre : forme 327">
              <a:extLst>
                <a:ext uri="{FF2B5EF4-FFF2-40B4-BE49-F238E27FC236}">
                  <a16:creationId xmlns:a16="http://schemas.microsoft.com/office/drawing/2014/main" id="{99146C9E-BFE7-79D5-620A-38EC3CD44CF2}"/>
                </a:ext>
              </a:extLst>
            </p:cNvPr>
            <p:cNvSpPr/>
            <p:nvPr/>
          </p:nvSpPr>
          <p:spPr>
            <a:xfrm rot="1581382">
              <a:off x="5263965" y="3373831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9" name="Forme libre : forme 328">
              <a:extLst>
                <a:ext uri="{FF2B5EF4-FFF2-40B4-BE49-F238E27FC236}">
                  <a16:creationId xmlns:a16="http://schemas.microsoft.com/office/drawing/2014/main" id="{C603A181-F6EC-2A38-3E4A-0348ED5CA9B3}"/>
                </a:ext>
              </a:extLst>
            </p:cNvPr>
            <p:cNvSpPr/>
            <p:nvPr/>
          </p:nvSpPr>
          <p:spPr>
            <a:xfrm rot="6530464">
              <a:off x="5800034" y="3273142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0" name="Forme libre : forme 329">
              <a:extLst>
                <a:ext uri="{FF2B5EF4-FFF2-40B4-BE49-F238E27FC236}">
                  <a16:creationId xmlns:a16="http://schemas.microsoft.com/office/drawing/2014/main" id="{02F064EE-13B2-518F-71FD-F2DBC7C983EF}"/>
                </a:ext>
              </a:extLst>
            </p:cNvPr>
            <p:cNvSpPr/>
            <p:nvPr/>
          </p:nvSpPr>
          <p:spPr>
            <a:xfrm rot="9294992">
              <a:off x="6203354" y="3781571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1" name="Forme libre : forme 330">
              <a:extLst>
                <a:ext uri="{FF2B5EF4-FFF2-40B4-BE49-F238E27FC236}">
                  <a16:creationId xmlns:a16="http://schemas.microsoft.com/office/drawing/2014/main" id="{C98E8BDB-F2E8-1C6B-A22D-78E6FB4D6A9C}"/>
                </a:ext>
              </a:extLst>
            </p:cNvPr>
            <p:cNvSpPr/>
            <p:nvPr/>
          </p:nvSpPr>
          <p:spPr>
            <a:xfrm rot="1674075">
              <a:off x="4407404" y="326120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2" name="Forme libre : forme 331">
              <a:extLst>
                <a:ext uri="{FF2B5EF4-FFF2-40B4-BE49-F238E27FC236}">
                  <a16:creationId xmlns:a16="http://schemas.microsoft.com/office/drawing/2014/main" id="{043017C2-695F-6DFC-C785-17037F85F483}"/>
                </a:ext>
              </a:extLst>
            </p:cNvPr>
            <p:cNvSpPr/>
            <p:nvPr/>
          </p:nvSpPr>
          <p:spPr>
            <a:xfrm rot="3974451">
              <a:off x="3860578" y="3595198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3" name="Forme libre : forme 332">
              <a:extLst>
                <a:ext uri="{FF2B5EF4-FFF2-40B4-BE49-F238E27FC236}">
                  <a16:creationId xmlns:a16="http://schemas.microsoft.com/office/drawing/2014/main" id="{2CBDA5A0-F5BA-6C89-787E-F66E137362B9}"/>
                </a:ext>
              </a:extLst>
            </p:cNvPr>
            <p:cNvSpPr/>
            <p:nvPr/>
          </p:nvSpPr>
          <p:spPr>
            <a:xfrm rot="15345462">
              <a:off x="5693726" y="3777726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4" name="Forme libre : forme 333">
              <a:extLst>
                <a:ext uri="{FF2B5EF4-FFF2-40B4-BE49-F238E27FC236}">
                  <a16:creationId xmlns:a16="http://schemas.microsoft.com/office/drawing/2014/main" id="{656D8FD6-4300-5C40-09E1-8B0A1A11CD8B}"/>
                </a:ext>
              </a:extLst>
            </p:cNvPr>
            <p:cNvSpPr/>
            <p:nvPr/>
          </p:nvSpPr>
          <p:spPr>
            <a:xfrm rot="16804840" flipV="1">
              <a:off x="4171694" y="3961619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5" name="Forme libre : forme 334">
              <a:extLst>
                <a:ext uri="{FF2B5EF4-FFF2-40B4-BE49-F238E27FC236}">
                  <a16:creationId xmlns:a16="http://schemas.microsoft.com/office/drawing/2014/main" id="{79B0B45A-A56F-B6B3-DAA8-017494BFB927}"/>
                </a:ext>
              </a:extLst>
            </p:cNvPr>
            <p:cNvSpPr/>
            <p:nvPr/>
          </p:nvSpPr>
          <p:spPr>
            <a:xfrm rot="21307180">
              <a:off x="4467618" y="3854988"/>
              <a:ext cx="317383" cy="117656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6" name="Forme libre : forme 335">
              <a:extLst>
                <a:ext uri="{FF2B5EF4-FFF2-40B4-BE49-F238E27FC236}">
                  <a16:creationId xmlns:a16="http://schemas.microsoft.com/office/drawing/2014/main" id="{601A26A2-E80E-762D-3173-5BBA4A951A70}"/>
                </a:ext>
              </a:extLst>
            </p:cNvPr>
            <p:cNvSpPr/>
            <p:nvPr/>
          </p:nvSpPr>
          <p:spPr>
            <a:xfrm rot="519711">
              <a:off x="4845867" y="3743313"/>
              <a:ext cx="353897" cy="188506"/>
            </a:xfrm>
            <a:custGeom>
              <a:avLst/>
              <a:gdLst>
                <a:gd name="connsiteX0" fmla="*/ 11127 w 373639"/>
                <a:gd name="connsiteY0" fmla="*/ 71987 h 72267"/>
                <a:gd name="connsiteX1" fmla="*/ 325452 w 373639"/>
                <a:gd name="connsiteY1" fmla="*/ 38650 h 72267"/>
                <a:gd name="connsiteX2" fmla="*/ 349265 w 373639"/>
                <a:gd name="connsiteY2" fmla="*/ 550 h 72267"/>
                <a:gd name="connsiteX3" fmla="*/ 96852 w 373639"/>
                <a:gd name="connsiteY3" fmla="*/ 19600 h 72267"/>
                <a:gd name="connsiteX4" fmla="*/ 11127 w 373639"/>
                <a:gd name="connsiteY4" fmla="*/ 71987 h 7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39" h="72267">
                  <a:moveTo>
                    <a:pt x="11127" y="71987"/>
                  </a:moveTo>
                  <a:cubicBezTo>
                    <a:pt x="49227" y="75162"/>
                    <a:pt x="269096" y="50556"/>
                    <a:pt x="325452" y="38650"/>
                  </a:cubicBezTo>
                  <a:cubicBezTo>
                    <a:pt x="381808" y="26744"/>
                    <a:pt x="387365" y="3725"/>
                    <a:pt x="349265" y="550"/>
                  </a:cubicBezTo>
                  <a:cubicBezTo>
                    <a:pt x="311165" y="-2625"/>
                    <a:pt x="153208" y="8488"/>
                    <a:pt x="96852" y="19600"/>
                  </a:cubicBezTo>
                  <a:cubicBezTo>
                    <a:pt x="40496" y="30712"/>
                    <a:pt x="-26973" y="68812"/>
                    <a:pt x="11127" y="7198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7" name="Forme libre : forme 336">
              <a:extLst>
                <a:ext uri="{FF2B5EF4-FFF2-40B4-BE49-F238E27FC236}">
                  <a16:creationId xmlns:a16="http://schemas.microsoft.com/office/drawing/2014/main" id="{18911102-DF4E-69B7-33EC-FE78F4F809A0}"/>
                </a:ext>
              </a:extLst>
            </p:cNvPr>
            <p:cNvSpPr/>
            <p:nvPr/>
          </p:nvSpPr>
          <p:spPr>
            <a:xfrm rot="9791741">
              <a:off x="4662738" y="334413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90416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roupe 342">
            <a:extLst>
              <a:ext uri="{FF2B5EF4-FFF2-40B4-BE49-F238E27FC236}">
                <a16:creationId xmlns:a16="http://schemas.microsoft.com/office/drawing/2014/main" id="{605FA738-292B-F7E1-9565-5C5230AC9CEC}"/>
              </a:ext>
            </a:extLst>
          </p:cNvPr>
          <p:cNvGrpSpPr/>
          <p:nvPr/>
        </p:nvGrpSpPr>
        <p:grpSpPr>
          <a:xfrm>
            <a:off x="441646" y="443534"/>
            <a:ext cx="2851376" cy="2362804"/>
            <a:chOff x="441646" y="443534"/>
            <a:chExt cx="2851376" cy="2362804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F69FD4F-8811-1925-3E2B-6BE5B5E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646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38" name="Forme libre : forme 337">
              <a:extLst>
                <a:ext uri="{FF2B5EF4-FFF2-40B4-BE49-F238E27FC236}">
                  <a16:creationId xmlns:a16="http://schemas.microsoft.com/office/drawing/2014/main" id="{FCD0F70E-7724-6571-84BA-DE5AF40EE004}"/>
                </a:ext>
              </a:extLst>
            </p:cNvPr>
            <p:cNvSpPr/>
            <p:nvPr/>
          </p:nvSpPr>
          <p:spPr>
            <a:xfrm>
              <a:off x="1393469" y="833146"/>
              <a:ext cx="891492" cy="530898"/>
            </a:xfrm>
            <a:custGeom>
              <a:avLst/>
              <a:gdLst>
                <a:gd name="connsiteX0" fmla="*/ 827444 w 891492"/>
                <a:gd name="connsiteY0" fmla="*/ 387642 h 530898"/>
                <a:gd name="connsiteX1" fmla="*/ 835381 w 891492"/>
                <a:gd name="connsiteY1" fmla="*/ 213017 h 530898"/>
                <a:gd name="connsiteX2" fmla="*/ 697269 w 891492"/>
                <a:gd name="connsiteY2" fmla="*/ 190792 h 530898"/>
                <a:gd name="connsiteX3" fmla="*/ 578206 w 891492"/>
                <a:gd name="connsiteY3" fmla="*/ 44742 h 530898"/>
                <a:gd name="connsiteX4" fmla="*/ 419456 w 891492"/>
                <a:gd name="connsiteY4" fmla="*/ 292 h 530898"/>
                <a:gd name="connsiteX5" fmla="*/ 225781 w 891492"/>
                <a:gd name="connsiteY5" fmla="*/ 60617 h 530898"/>
                <a:gd name="connsiteX6" fmla="*/ 176569 w 891492"/>
                <a:gd name="connsiteY6" fmla="*/ 243179 h 530898"/>
                <a:gd name="connsiteX7" fmla="*/ 38456 w 891492"/>
                <a:gd name="connsiteY7" fmla="*/ 301917 h 530898"/>
                <a:gd name="connsiteX8" fmla="*/ 73381 w 891492"/>
                <a:gd name="connsiteY8" fmla="*/ 528929 h 530898"/>
                <a:gd name="connsiteX9" fmla="*/ 827444 w 891492"/>
                <a:gd name="connsiteY9" fmla="*/ 387642 h 53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492" h="530898">
                  <a:moveTo>
                    <a:pt x="827444" y="387642"/>
                  </a:moveTo>
                  <a:cubicBezTo>
                    <a:pt x="954444" y="334990"/>
                    <a:pt x="857077" y="245825"/>
                    <a:pt x="835381" y="213017"/>
                  </a:cubicBezTo>
                  <a:cubicBezTo>
                    <a:pt x="813685" y="180209"/>
                    <a:pt x="740131" y="218838"/>
                    <a:pt x="697269" y="190792"/>
                  </a:cubicBezTo>
                  <a:cubicBezTo>
                    <a:pt x="654406" y="162746"/>
                    <a:pt x="624508" y="76492"/>
                    <a:pt x="578206" y="44742"/>
                  </a:cubicBezTo>
                  <a:cubicBezTo>
                    <a:pt x="531904" y="12992"/>
                    <a:pt x="478193" y="-2354"/>
                    <a:pt x="419456" y="292"/>
                  </a:cubicBezTo>
                  <a:cubicBezTo>
                    <a:pt x="360719" y="2938"/>
                    <a:pt x="266262" y="20136"/>
                    <a:pt x="225781" y="60617"/>
                  </a:cubicBezTo>
                  <a:cubicBezTo>
                    <a:pt x="185300" y="101098"/>
                    <a:pt x="207790" y="202962"/>
                    <a:pt x="176569" y="243179"/>
                  </a:cubicBezTo>
                  <a:cubicBezTo>
                    <a:pt x="145348" y="283396"/>
                    <a:pt x="55654" y="254292"/>
                    <a:pt x="38456" y="301917"/>
                  </a:cubicBezTo>
                  <a:cubicBezTo>
                    <a:pt x="21258" y="349542"/>
                    <a:pt x="-55736" y="511202"/>
                    <a:pt x="73381" y="528929"/>
                  </a:cubicBezTo>
                  <a:cubicBezTo>
                    <a:pt x="202498" y="546656"/>
                    <a:pt x="700444" y="440294"/>
                    <a:pt x="827444" y="38764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9" name="Forme libre : forme 338">
              <a:extLst>
                <a:ext uri="{FF2B5EF4-FFF2-40B4-BE49-F238E27FC236}">
                  <a16:creationId xmlns:a16="http://schemas.microsoft.com/office/drawing/2014/main" id="{7AE0A2BB-FCD2-CD12-016A-BCE1E49C8452}"/>
                </a:ext>
              </a:extLst>
            </p:cNvPr>
            <p:cNvSpPr/>
            <p:nvPr/>
          </p:nvSpPr>
          <p:spPr>
            <a:xfrm>
              <a:off x="1469998" y="877216"/>
              <a:ext cx="754267" cy="275425"/>
            </a:xfrm>
            <a:custGeom>
              <a:avLst/>
              <a:gdLst>
                <a:gd name="connsiteX0" fmla="*/ 27 w 754267"/>
                <a:gd name="connsiteY0" fmla="*/ 259434 h 275425"/>
                <a:gd name="connsiteX1" fmla="*/ 146077 w 754267"/>
                <a:gd name="connsiteY1" fmla="*/ 234034 h 275425"/>
                <a:gd name="connsiteX2" fmla="*/ 169890 w 754267"/>
                <a:gd name="connsiteY2" fmla="*/ 57822 h 275425"/>
                <a:gd name="connsiteX3" fmla="*/ 439765 w 754267"/>
                <a:gd name="connsiteY3" fmla="*/ 7022 h 275425"/>
                <a:gd name="connsiteX4" fmla="*/ 579465 w 754267"/>
                <a:gd name="connsiteY4" fmla="*/ 192759 h 275425"/>
                <a:gd name="connsiteX5" fmla="*/ 731865 w 754267"/>
                <a:gd name="connsiteY5" fmla="*/ 186409 h 275425"/>
                <a:gd name="connsiteX6" fmla="*/ 736627 w 754267"/>
                <a:gd name="connsiteY6" fmla="*/ 210222 h 275425"/>
                <a:gd name="connsiteX7" fmla="*/ 571527 w 754267"/>
                <a:gd name="connsiteY7" fmla="*/ 230859 h 275425"/>
                <a:gd name="connsiteX8" fmla="*/ 452465 w 754267"/>
                <a:gd name="connsiteY8" fmla="*/ 45122 h 275425"/>
                <a:gd name="connsiteX9" fmla="*/ 212752 w 754267"/>
                <a:gd name="connsiteY9" fmla="*/ 67347 h 275425"/>
                <a:gd name="connsiteX10" fmla="*/ 192115 w 754267"/>
                <a:gd name="connsiteY10" fmla="*/ 232447 h 275425"/>
                <a:gd name="connsiteX11" fmla="*/ 158777 w 754267"/>
                <a:gd name="connsiteY11" fmla="*/ 272134 h 275425"/>
                <a:gd name="connsiteX12" fmla="*/ 27 w 754267"/>
                <a:gd name="connsiteY12" fmla="*/ 259434 h 27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4267" h="275425">
                  <a:moveTo>
                    <a:pt x="27" y="259434"/>
                  </a:moveTo>
                  <a:cubicBezTo>
                    <a:pt x="-2090" y="253084"/>
                    <a:pt x="117767" y="267636"/>
                    <a:pt x="146077" y="234034"/>
                  </a:cubicBezTo>
                  <a:cubicBezTo>
                    <a:pt x="174387" y="200432"/>
                    <a:pt x="120942" y="95657"/>
                    <a:pt x="169890" y="57822"/>
                  </a:cubicBezTo>
                  <a:cubicBezTo>
                    <a:pt x="218838" y="19987"/>
                    <a:pt x="371503" y="-15467"/>
                    <a:pt x="439765" y="7022"/>
                  </a:cubicBezTo>
                  <a:cubicBezTo>
                    <a:pt x="508027" y="29511"/>
                    <a:pt x="530782" y="162861"/>
                    <a:pt x="579465" y="192759"/>
                  </a:cubicBezTo>
                  <a:cubicBezTo>
                    <a:pt x="628148" y="222657"/>
                    <a:pt x="705671" y="183498"/>
                    <a:pt x="731865" y="186409"/>
                  </a:cubicBezTo>
                  <a:cubicBezTo>
                    <a:pt x="758059" y="189319"/>
                    <a:pt x="763350" y="202814"/>
                    <a:pt x="736627" y="210222"/>
                  </a:cubicBezTo>
                  <a:cubicBezTo>
                    <a:pt x="709904" y="217630"/>
                    <a:pt x="618887" y="258376"/>
                    <a:pt x="571527" y="230859"/>
                  </a:cubicBezTo>
                  <a:cubicBezTo>
                    <a:pt x="524167" y="203342"/>
                    <a:pt x="512261" y="72374"/>
                    <a:pt x="452465" y="45122"/>
                  </a:cubicBezTo>
                  <a:cubicBezTo>
                    <a:pt x="392669" y="17870"/>
                    <a:pt x="256144" y="36126"/>
                    <a:pt x="212752" y="67347"/>
                  </a:cubicBezTo>
                  <a:cubicBezTo>
                    <a:pt x="169360" y="98568"/>
                    <a:pt x="201111" y="198316"/>
                    <a:pt x="192115" y="232447"/>
                  </a:cubicBezTo>
                  <a:cubicBezTo>
                    <a:pt x="183119" y="266578"/>
                    <a:pt x="190527" y="261815"/>
                    <a:pt x="158777" y="272134"/>
                  </a:cubicBezTo>
                  <a:cubicBezTo>
                    <a:pt x="127027" y="282453"/>
                    <a:pt x="2144" y="265784"/>
                    <a:pt x="27" y="259434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C62DFDF-C217-FA4B-6CBF-2EC0AD95D5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1334" y="663449"/>
              <a:ext cx="2772000" cy="1754222"/>
              <a:chOff x="2199865" y="1644899"/>
              <a:chExt cx="3952832" cy="2501492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4E9C84A5-7499-BA45-4160-4A3D92BA65C8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1A0D081-1D08-FEFA-290F-FD299B7B76AA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1B66BAA-9963-C466-0A1A-802CDE019751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2B1535F7-D9DE-780F-275E-7B8531BEAE5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CEC11C-173B-14AD-C2D6-5985B531BFD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787D9738-AC51-5E10-14BE-4EB2CF2356DD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5E2BDAF8-4B56-5AB1-5F1F-60B26467C6B5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6BB12504-4186-A2C4-303E-28327EADD12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BBC1E6BF-EA13-4C8D-E8DD-27E6C6B57C7A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7BD1DD8-59B7-1072-07F9-E0901FAA882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FD98AE4E-F6BF-4C49-A407-C353FD5FA51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03E2A901-2E90-DCC9-2084-1449819592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77C87811-5161-9A7E-54A5-DE1E42624610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40" name="Forme libre : forme 339">
              <a:extLst>
                <a:ext uri="{FF2B5EF4-FFF2-40B4-BE49-F238E27FC236}">
                  <a16:creationId xmlns:a16="http://schemas.microsoft.com/office/drawing/2014/main" id="{1F60F490-7A12-F07C-4891-AE7EE0D3E59A}"/>
                </a:ext>
              </a:extLst>
            </p:cNvPr>
            <p:cNvSpPr/>
            <p:nvPr/>
          </p:nvSpPr>
          <p:spPr>
            <a:xfrm>
              <a:off x="1724988" y="998694"/>
              <a:ext cx="213398" cy="140146"/>
            </a:xfrm>
            <a:custGeom>
              <a:avLst/>
              <a:gdLst>
                <a:gd name="connsiteX0" fmla="*/ 157787 w 213398"/>
                <a:gd name="connsiteY0" fmla="*/ 88745 h 135380"/>
                <a:gd name="connsiteX1" fmla="*/ 208587 w 213398"/>
                <a:gd name="connsiteY1" fmla="*/ 74457 h 135380"/>
                <a:gd name="connsiteX2" fmla="*/ 189537 w 213398"/>
                <a:gd name="connsiteY2" fmla="*/ 3020 h 135380"/>
                <a:gd name="connsiteX3" fmla="*/ 16500 w 213398"/>
                <a:gd name="connsiteY3" fmla="*/ 22070 h 135380"/>
                <a:gd name="connsiteX4" fmla="*/ 13325 w 213398"/>
                <a:gd name="connsiteY4" fmla="*/ 101445 h 135380"/>
                <a:gd name="connsiteX5" fmla="*/ 72062 w 213398"/>
                <a:gd name="connsiteY5" fmla="*/ 95095 h 135380"/>
                <a:gd name="connsiteX6" fmla="*/ 81587 w 213398"/>
                <a:gd name="connsiteY6" fmla="*/ 134782 h 135380"/>
                <a:gd name="connsiteX7" fmla="*/ 157787 w 213398"/>
                <a:gd name="connsiteY7" fmla="*/ 88745 h 135380"/>
                <a:gd name="connsiteX0" fmla="*/ 157787 w 213398"/>
                <a:gd name="connsiteY0" fmla="*/ 88745 h 135557"/>
                <a:gd name="connsiteX1" fmla="*/ 208587 w 213398"/>
                <a:gd name="connsiteY1" fmla="*/ 74457 h 135557"/>
                <a:gd name="connsiteX2" fmla="*/ 189537 w 213398"/>
                <a:gd name="connsiteY2" fmla="*/ 3020 h 135557"/>
                <a:gd name="connsiteX3" fmla="*/ 16500 w 213398"/>
                <a:gd name="connsiteY3" fmla="*/ 22070 h 135557"/>
                <a:gd name="connsiteX4" fmla="*/ 13325 w 213398"/>
                <a:gd name="connsiteY4" fmla="*/ 101445 h 135557"/>
                <a:gd name="connsiteX5" fmla="*/ 72062 w 213398"/>
                <a:gd name="connsiteY5" fmla="*/ 95095 h 135557"/>
                <a:gd name="connsiteX6" fmla="*/ 81587 w 213398"/>
                <a:gd name="connsiteY6" fmla="*/ 134782 h 135557"/>
                <a:gd name="connsiteX7" fmla="*/ 113337 w 213398"/>
                <a:gd name="connsiteY7" fmla="*/ 118907 h 135557"/>
                <a:gd name="connsiteX8" fmla="*/ 157787 w 213398"/>
                <a:gd name="connsiteY8" fmla="*/ 88745 h 135557"/>
                <a:gd name="connsiteX0" fmla="*/ 157787 w 213398"/>
                <a:gd name="connsiteY0" fmla="*/ 88745 h 140146"/>
                <a:gd name="connsiteX1" fmla="*/ 208587 w 213398"/>
                <a:gd name="connsiteY1" fmla="*/ 74457 h 140146"/>
                <a:gd name="connsiteX2" fmla="*/ 189537 w 213398"/>
                <a:gd name="connsiteY2" fmla="*/ 3020 h 140146"/>
                <a:gd name="connsiteX3" fmla="*/ 16500 w 213398"/>
                <a:gd name="connsiteY3" fmla="*/ 22070 h 140146"/>
                <a:gd name="connsiteX4" fmla="*/ 13325 w 213398"/>
                <a:gd name="connsiteY4" fmla="*/ 101445 h 140146"/>
                <a:gd name="connsiteX5" fmla="*/ 72062 w 213398"/>
                <a:gd name="connsiteY5" fmla="*/ 95095 h 140146"/>
                <a:gd name="connsiteX6" fmla="*/ 81587 w 213398"/>
                <a:gd name="connsiteY6" fmla="*/ 134782 h 140146"/>
                <a:gd name="connsiteX7" fmla="*/ 157787 w 213398"/>
                <a:gd name="connsiteY7" fmla="*/ 134782 h 140146"/>
                <a:gd name="connsiteX8" fmla="*/ 157787 w 213398"/>
                <a:gd name="connsiteY8" fmla="*/ 88745 h 14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398" h="140146">
                  <a:moveTo>
                    <a:pt x="157787" y="88745"/>
                  </a:moveTo>
                  <a:cubicBezTo>
                    <a:pt x="166254" y="78691"/>
                    <a:pt x="203295" y="88744"/>
                    <a:pt x="208587" y="74457"/>
                  </a:cubicBezTo>
                  <a:cubicBezTo>
                    <a:pt x="213879" y="60170"/>
                    <a:pt x="221551" y="11751"/>
                    <a:pt x="189537" y="3020"/>
                  </a:cubicBezTo>
                  <a:cubicBezTo>
                    <a:pt x="157523" y="-5711"/>
                    <a:pt x="45869" y="5666"/>
                    <a:pt x="16500" y="22070"/>
                  </a:cubicBezTo>
                  <a:cubicBezTo>
                    <a:pt x="-12869" y="38474"/>
                    <a:pt x="4065" y="89274"/>
                    <a:pt x="13325" y="101445"/>
                  </a:cubicBezTo>
                  <a:cubicBezTo>
                    <a:pt x="22585" y="113616"/>
                    <a:pt x="60685" y="89539"/>
                    <a:pt x="72062" y="95095"/>
                  </a:cubicBezTo>
                  <a:cubicBezTo>
                    <a:pt x="83439" y="100651"/>
                    <a:pt x="67300" y="128168"/>
                    <a:pt x="81587" y="134782"/>
                  </a:cubicBezTo>
                  <a:cubicBezTo>
                    <a:pt x="95874" y="141396"/>
                    <a:pt x="145087" y="142455"/>
                    <a:pt x="157787" y="134782"/>
                  </a:cubicBezTo>
                  <a:cubicBezTo>
                    <a:pt x="170487" y="127109"/>
                    <a:pt x="149320" y="98799"/>
                    <a:pt x="157787" y="887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1" name="Forme libre : forme 340">
              <a:extLst>
                <a:ext uri="{FF2B5EF4-FFF2-40B4-BE49-F238E27FC236}">
                  <a16:creationId xmlns:a16="http://schemas.microsoft.com/office/drawing/2014/main" id="{6AA7EC6F-32EF-2D15-335C-99EC7DBDDE6B}"/>
                </a:ext>
              </a:extLst>
            </p:cNvPr>
            <p:cNvSpPr/>
            <p:nvPr/>
          </p:nvSpPr>
          <p:spPr>
            <a:xfrm>
              <a:off x="1779727" y="1039250"/>
              <a:ext cx="46970" cy="45719"/>
            </a:xfrm>
            <a:custGeom>
              <a:avLst/>
              <a:gdLst>
                <a:gd name="connsiteX0" fmla="*/ 635639 w 1441530"/>
                <a:gd name="connsiteY0" fmla="*/ 2199 h 1359623"/>
                <a:gd name="connsiteX1" fmla="*/ 231378 w 1441530"/>
                <a:gd name="connsiteY1" fmla="*/ 194704 h 1359623"/>
                <a:gd name="connsiteX2" fmla="*/ 372 w 1441530"/>
                <a:gd name="connsiteY2" fmla="*/ 608591 h 1359623"/>
                <a:gd name="connsiteX3" fmla="*/ 192877 w 1441530"/>
                <a:gd name="connsiteY3" fmla="*/ 1128355 h 1359623"/>
                <a:gd name="connsiteX4" fmla="*/ 731892 w 1441530"/>
                <a:gd name="connsiteY4" fmla="*/ 1359361 h 1359623"/>
                <a:gd name="connsiteX5" fmla="*/ 1261282 w 1441530"/>
                <a:gd name="connsiteY5" fmla="*/ 1089854 h 1359623"/>
                <a:gd name="connsiteX6" fmla="*/ 1405661 w 1441530"/>
                <a:gd name="connsiteY6" fmla="*/ 310208 h 1359623"/>
                <a:gd name="connsiteX7" fmla="*/ 635639 w 1441530"/>
                <a:gd name="connsiteY7" fmla="*/ 2199 h 135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530" h="1359623">
                  <a:moveTo>
                    <a:pt x="635639" y="2199"/>
                  </a:moveTo>
                  <a:cubicBezTo>
                    <a:pt x="439925" y="-17052"/>
                    <a:pt x="337256" y="93639"/>
                    <a:pt x="231378" y="194704"/>
                  </a:cubicBezTo>
                  <a:cubicBezTo>
                    <a:pt x="125500" y="295769"/>
                    <a:pt x="6789" y="452983"/>
                    <a:pt x="372" y="608591"/>
                  </a:cubicBezTo>
                  <a:cubicBezTo>
                    <a:pt x="-6045" y="764200"/>
                    <a:pt x="70957" y="1003227"/>
                    <a:pt x="192877" y="1128355"/>
                  </a:cubicBezTo>
                  <a:cubicBezTo>
                    <a:pt x="314797" y="1253483"/>
                    <a:pt x="553825" y="1365778"/>
                    <a:pt x="731892" y="1359361"/>
                  </a:cubicBezTo>
                  <a:cubicBezTo>
                    <a:pt x="909959" y="1352944"/>
                    <a:pt x="1148987" y="1264713"/>
                    <a:pt x="1261282" y="1089854"/>
                  </a:cubicBezTo>
                  <a:cubicBezTo>
                    <a:pt x="1373577" y="914995"/>
                    <a:pt x="1506726" y="496296"/>
                    <a:pt x="1405661" y="310208"/>
                  </a:cubicBezTo>
                  <a:cubicBezTo>
                    <a:pt x="1304596" y="124120"/>
                    <a:pt x="831353" y="21450"/>
                    <a:pt x="635639" y="21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2" name="Forme libre : forme 341">
              <a:extLst>
                <a:ext uri="{FF2B5EF4-FFF2-40B4-BE49-F238E27FC236}">
                  <a16:creationId xmlns:a16="http://schemas.microsoft.com/office/drawing/2014/main" id="{6C9257D6-89FB-7E43-442C-7979D7036BA2}"/>
                </a:ext>
              </a:extLst>
            </p:cNvPr>
            <p:cNvSpPr/>
            <p:nvPr/>
          </p:nvSpPr>
          <p:spPr>
            <a:xfrm>
              <a:off x="1851110" y="1029722"/>
              <a:ext cx="46970" cy="45719"/>
            </a:xfrm>
            <a:custGeom>
              <a:avLst/>
              <a:gdLst>
                <a:gd name="connsiteX0" fmla="*/ 635639 w 1441530"/>
                <a:gd name="connsiteY0" fmla="*/ 2199 h 1359623"/>
                <a:gd name="connsiteX1" fmla="*/ 231378 w 1441530"/>
                <a:gd name="connsiteY1" fmla="*/ 194704 h 1359623"/>
                <a:gd name="connsiteX2" fmla="*/ 372 w 1441530"/>
                <a:gd name="connsiteY2" fmla="*/ 608591 h 1359623"/>
                <a:gd name="connsiteX3" fmla="*/ 192877 w 1441530"/>
                <a:gd name="connsiteY3" fmla="*/ 1128355 h 1359623"/>
                <a:gd name="connsiteX4" fmla="*/ 731892 w 1441530"/>
                <a:gd name="connsiteY4" fmla="*/ 1359361 h 1359623"/>
                <a:gd name="connsiteX5" fmla="*/ 1261282 w 1441530"/>
                <a:gd name="connsiteY5" fmla="*/ 1089854 h 1359623"/>
                <a:gd name="connsiteX6" fmla="*/ 1405661 w 1441530"/>
                <a:gd name="connsiteY6" fmla="*/ 310208 h 1359623"/>
                <a:gd name="connsiteX7" fmla="*/ 635639 w 1441530"/>
                <a:gd name="connsiteY7" fmla="*/ 2199 h 135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530" h="1359623">
                  <a:moveTo>
                    <a:pt x="635639" y="2199"/>
                  </a:moveTo>
                  <a:cubicBezTo>
                    <a:pt x="439925" y="-17052"/>
                    <a:pt x="337256" y="93639"/>
                    <a:pt x="231378" y="194704"/>
                  </a:cubicBezTo>
                  <a:cubicBezTo>
                    <a:pt x="125500" y="295769"/>
                    <a:pt x="6789" y="452983"/>
                    <a:pt x="372" y="608591"/>
                  </a:cubicBezTo>
                  <a:cubicBezTo>
                    <a:pt x="-6045" y="764200"/>
                    <a:pt x="70957" y="1003227"/>
                    <a:pt x="192877" y="1128355"/>
                  </a:cubicBezTo>
                  <a:cubicBezTo>
                    <a:pt x="314797" y="1253483"/>
                    <a:pt x="553825" y="1365778"/>
                    <a:pt x="731892" y="1359361"/>
                  </a:cubicBezTo>
                  <a:cubicBezTo>
                    <a:pt x="909959" y="1352944"/>
                    <a:pt x="1148987" y="1264713"/>
                    <a:pt x="1261282" y="1089854"/>
                  </a:cubicBezTo>
                  <a:cubicBezTo>
                    <a:pt x="1373577" y="914995"/>
                    <a:pt x="1506726" y="496296"/>
                    <a:pt x="1405661" y="310208"/>
                  </a:cubicBezTo>
                  <a:cubicBezTo>
                    <a:pt x="1304596" y="124120"/>
                    <a:pt x="831353" y="21450"/>
                    <a:pt x="635639" y="21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8" name="Groupe 367">
            <a:extLst>
              <a:ext uri="{FF2B5EF4-FFF2-40B4-BE49-F238E27FC236}">
                <a16:creationId xmlns:a16="http://schemas.microsoft.com/office/drawing/2014/main" id="{A468A3EF-5D26-18C0-ACD3-22298876CB34}"/>
              </a:ext>
            </a:extLst>
          </p:cNvPr>
          <p:cNvGrpSpPr/>
          <p:nvPr/>
        </p:nvGrpSpPr>
        <p:grpSpPr>
          <a:xfrm>
            <a:off x="3516614" y="443534"/>
            <a:ext cx="2851376" cy="2362804"/>
            <a:chOff x="3516614" y="443534"/>
            <a:chExt cx="2851376" cy="2362804"/>
          </a:xfrm>
        </p:grpSpPr>
        <p:sp>
          <p:nvSpPr>
            <p:cNvPr id="345" name="Rectangle : coins arrondis 344">
              <a:extLst>
                <a:ext uri="{FF2B5EF4-FFF2-40B4-BE49-F238E27FC236}">
                  <a16:creationId xmlns:a16="http://schemas.microsoft.com/office/drawing/2014/main" id="{4EC10C44-7016-1EC4-41F8-82F73A72F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6614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66" name="Forme libre : forme 365">
              <a:extLst>
                <a:ext uri="{FF2B5EF4-FFF2-40B4-BE49-F238E27FC236}">
                  <a16:creationId xmlns:a16="http://schemas.microsoft.com/office/drawing/2014/main" id="{90DB8A0F-3791-5A2A-5622-CF6C54646413}"/>
                </a:ext>
              </a:extLst>
            </p:cNvPr>
            <p:cNvSpPr/>
            <p:nvPr/>
          </p:nvSpPr>
          <p:spPr>
            <a:xfrm rot="20987479">
              <a:off x="4512675" y="909253"/>
              <a:ext cx="291254" cy="488416"/>
            </a:xfrm>
            <a:custGeom>
              <a:avLst/>
              <a:gdLst>
                <a:gd name="connsiteX0" fmla="*/ 289668 w 291254"/>
                <a:gd name="connsiteY0" fmla="*/ 450109 h 526408"/>
                <a:gd name="connsiteX1" fmla="*/ 215056 w 291254"/>
                <a:gd name="connsiteY1" fmla="*/ 504084 h 526408"/>
                <a:gd name="connsiteX2" fmla="*/ 88056 w 291254"/>
                <a:gd name="connsiteY2" fmla="*/ 516784 h 526408"/>
                <a:gd name="connsiteX3" fmla="*/ 743 w 291254"/>
                <a:gd name="connsiteY3" fmla="*/ 364384 h 526408"/>
                <a:gd name="connsiteX4" fmla="*/ 51543 w 291254"/>
                <a:gd name="connsiteY4" fmla="*/ 846 h 526408"/>
                <a:gd name="connsiteX5" fmla="*/ 146793 w 291254"/>
                <a:gd name="connsiteY5" fmla="*/ 269134 h 526408"/>
                <a:gd name="connsiteX6" fmla="*/ 289668 w 291254"/>
                <a:gd name="connsiteY6" fmla="*/ 450109 h 52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254" h="526408">
                  <a:moveTo>
                    <a:pt x="289668" y="450109"/>
                  </a:moveTo>
                  <a:cubicBezTo>
                    <a:pt x="301045" y="489267"/>
                    <a:pt x="248658" y="492972"/>
                    <a:pt x="215056" y="504084"/>
                  </a:cubicBezTo>
                  <a:cubicBezTo>
                    <a:pt x="181454" y="515196"/>
                    <a:pt x="123775" y="540067"/>
                    <a:pt x="88056" y="516784"/>
                  </a:cubicBezTo>
                  <a:cubicBezTo>
                    <a:pt x="52337" y="493501"/>
                    <a:pt x="6828" y="450374"/>
                    <a:pt x="743" y="364384"/>
                  </a:cubicBezTo>
                  <a:cubicBezTo>
                    <a:pt x="-5343" y="278394"/>
                    <a:pt x="27201" y="16721"/>
                    <a:pt x="51543" y="846"/>
                  </a:cubicBezTo>
                  <a:cubicBezTo>
                    <a:pt x="75885" y="-15029"/>
                    <a:pt x="111074" y="196638"/>
                    <a:pt x="146793" y="269134"/>
                  </a:cubicBezTo>
                  <a:cubicBezTo>
                    <a:pt x="182512" y="341630"/>
                    <a:pt x="278291" y="410951"/>
                    <a:pt x="289668" y="45010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Forme libre : forme 366">
              <a:extLst>
                <a:ext uri="{FF2B5EF4-FFF2-40B4-BE49-F238E27FC236}">
                  <a16:creationId xmlns:a16="http://schemas.microsoft.com/office/drawing/2014/main" id="{64DB9952-8F6E-E89F-B082-D31D00D0FB39}"/>
                </a:ext>
              </a:extLst>
            </p:cNvPr>
            <p:cNvSpPr/>
            <p:nvPr/>
          </p:nvSpPr>
          <p:spPr>
            <a:xfrm rot="21394569" flipH="1">
              <a:off x="5078716" y="831233"/>
              <a:ext cx="283599" cy="488416"/>
            </a:xfrm>
            <a:custGeom>
              <a:avLst/>
              <a:gdLst>
                <a:gd name="connsiteX0" fmla="*/ 289668 w 291254"/>
                <a:gd name="connsiteY0" fmla="*/ 450109 h 526408"/>
                <a:gd name="connsiteX1" fmla="*/ 215056 w 291254"/>
                <a:gd name="connsiteY1" fmla="*/ 504084 h 526408"/>
                <a:gd name="connsiteX2" fmla="*/ 88056 w 291254"/>
                <a:gd name="connsiteY2" fmla="*/ 516784 h 526408"/>
                <a:gd name="connsiteX3" fmla="*/ 743 w 291254"/>
                <a:gd name="connsiteY3" fmla="*/ 364384 h 526408"/>
                <a:gd name="connsiteX4" fmla="*/ 51543 w 291254"/>
                <a:gd name="connsiteY4" fmla="*/ 846 h 526408"/>
                <a:gd name="connsiteX5" fmla="*/ 146793 w 291254"/>
                <a:gd name="connsiteY5" fmla="*/ 269134 h 526408"/>
                <a:gd name="connsiteX6" fmla="*/ 289668 w 291254"/>
                <a:gd name="connsiteY6" fmla="*/ 450109 h 52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254" h="526408">
                  <a:moveTo>
                    <a:pt x="289668" y="450109"/>
                  </a:moveTo>
                  <a:cubicBezTo>
                    <a:pt x="301045" y="489267"/>
                    <a:pt x="248658" y="492972"/>
                    <a:pt x="215056" y="504084"/>
                  </a:cubicBezTo>
                  <a:cubicBezTo>
                    <a:pt x="181454" y="515196"/>
                    <a:pt x="123775" y="540067"/>
                    <a:pt x="88056" y="516784"/>
                  </a:cubicBezTo>
                  <a:cubicBezTo>
                    <a:pt x="52337" y="493501"/>
                    <a:pt x="6828" y="450374"/>
                    <a:pt x="743" y="364384"/>
                  </a:cubicBezTo>
                  <a:cubicBezTo>
                    <a:pt x="-5343" y="278394"/>
                    <a:pt x="27201" y="16721"/>
                    <a:pt x="51543" y="846"/>
                  </a:cubicBezTo>
                  <a:cubicBezTo>
                    <a:pt x="75885" y="-15029"/>
                    <a:pt x="111074" y="196638"/>
                    <a:pt x="146793" y="269134"/>
                  </a:cubicBezTo>
                  <a:cubicBezTo>
                    <a:pt x="182512" y="341630"/>
                    <a:pt x="278291" y="410951"/>
                    <a:pt x="289668" y="45010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48" name="Groupe 347">
              <a:extLst>
                <a:ext uri="{FF2B5EF4-FFF2-40B4-BE49-F238E27FC236}">
                  <a16:creationId xmlns:a16="http://schemas.microsoft.com/office/drawing/2014/main" id="{917341AD-ACEB-3F17-78C9-C8B57259B6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56302" y="659595"/>
              <a:ext cx="2772000" cy="1754222"/>
              <a:chOff x="2199865" y="1644899"/>
              <a:chExt cx="3952832" cy="2501492"/>
            </a:xfrm>
          </p:grpSpPr>
          <p:sp>
            <p:nvSpPr>
              <p:cNvPr id="352" name="Forme libre : forme 351">
                <a:extLst>
                  <a:ext uri="{FF2B5EF4-FFF2-40B4-BE49-F238E27FC236}">
                    <a16:creationId xmlns:a16="http://schemas.microsoft.com/office/drawing/2014/main" id="{87264C8D-1D80-89D7-FA5A-41F9A35C6E16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3" name="Forme libre : forme 352">
                <a:extLst>
                  <a:ext uri="{FF2B5EF4-FFF2-40B4-BE49-F238E27FC236}">
                    <a16:creationId xmlns:a16="http://schemas.microsoft.com/office/drawing/2014/main" id="{897369E3-365A-8233-0B48-4A954BA5D5A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4" name="Forme libre : forme 353">
                <a:extLst>
                  <a:ext uri="{FF2B5EF4-FFF2-40B4-BE49-F238E27FC236}">
                    <a16:creationId xmlns:a16="http://schemas.microsoft.com/office/drawing/2014/main" id="{366F23A2-46B0-CDB0-2A56-0995A779BDC5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5" name="Forme libre : forme 354">
                <a:extLst>
                  <a:ext uri="{FF2B5EF4-FFF2-40B4-BE49-F238E27FC236}">
                    <a16:creationId xmlns:a16="http://schemas.microsoft.com/office/drawing/2014/main" id="{1F02A421-9741-DF39-5A02-FC5003A0A24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6" name="Forme libre : forme 355">
                <a:extLst>
                  <a:ext uri="{FF2B5EF4-FFF2-40B4-BE49-F238E27FC236}">
                    <a16:creationId xmlns:a16="http://schemas.microsoft.com/office/drawing/2014/main" id="{18D4FFBC-27FF-3B71-67FA-997A76E0A4F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8B541403-4DF1-A9C4-AFA6-237BB6865FDC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F3F2EAB3-2B63-A08D-DBA9-83BF0AA9A878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9" name="Forme libre : forme 358">
                <a:extLst>
                  <a:ext uri="{FF2B5EF4-FFF2-40B4-BE49-F238E27FC236}">
                    <a16:creationId xmlns:a16="http://schemas.microsoft.com/office/drawing/2014/main" id="{916E6CD1-F0AA-5015-8BE0-5EF12999133A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1" name="Forme libre : forme 360">
                <a:extLst>
                  <a:ext uri="{FF2B5EF4-FFF2-40B4-BE49-F238E27FC236}">
                    <a16:creationId xmlns:a16="http://schemas.microsoft.com/office/drawing/2014/main" id="{46509478-A8D8-F06E-8553-273812921381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2" name="Forme libre : forme 361">
                <a:extLst>
                  <a:ext uri="{FF2B5EF4-FFF2-40B4-BE49-F238E27FC236}">
                    <a16:creationId xmlns:a16="http://schemas.microsoft.com/office/drawing/2014/main" id="{A577C879-85E4-4570-3423-25F720FBC4B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3" name="Forme libre : forme 362">
                <a:extLst>
                  <a:ext uri="{FF2B5EF4-FFF2-40B4-BE49-F238E27FC236}">
                    <a16:creationId xmlns:a16="http://schemas.microsoft.com/office/drawing/2014/main" id="{7A281419-8F45-F6CE-239D-58226C1000E4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4" name="Forme libre : forme 363">
                <a:extLst>
                  <a:ext uri="{FF2B5EF4-FFF2-40B4-BE49-F238E27FC236}">
                    <a16:creationId xmlns:a16="http://schemas.microsoft.com/office/drawing/2014/main" id="{9F4643A0-8F9B-DAB8-D872-EA4E315B9D4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34FAC40-EF1A-3C09-CA35-D46330E1270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88" name="Groupe 387">
            <a:extLst>
              <a:ext uri="{FF2B5EF4-FFF2-40B4-BE49-F238E27FC236}">
                <a16:creationId xmlns:a16="http://schemas.microsoft.com/office/drawing/2014/main" id="{842177F8-CF2C-D76F-826C-4B7E13E4AC54}"/>
              </a:ext>
            </a:extLst>
          </p:cNvPr>
          <p:cNvGrpSpPr/>
          <p:nvPr/>
        </p:nvGrpSpPr>
        <p:grpSpPr>
          <a:xfrm>
            <a:off x="6509483" y="443534"/>
            <a:ext cx="2851376" cy="2362804"/>
            <a:chOff x="6509483" y="443534"/>
            <a:chExt cx="2851376" cy="2362804"/>
          </a:xfrm>
        </p:grpSpPr>
        <p:sp>
          <p:nvSpPr>
            <p:cNvPr id="370" name="Rectangle : coins arrondis 369">
              <a:extLst>
                <a:ext uri="{FF2B5EF4-FFF2-40B4-BE49-F238E27FC236}">
                  <a16:creationId xmlns:a16="http://schemas.microsoft.com/office/drawing/2014/main" id="{0DECF01F-A28B-F6CD-FA0D-AB10F9810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9483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87" name="Ellipse 386">
              <a:extLst>
                <a:ext uri="{FF2B5EF4-FFF2-40B4-BE49-F238E27FC236}">
                  <a16:creationId xmlns:a16="http://schemas.microsoft.com/office/drawing/2014/main" id="{31FB88EB-8C14-C2EE-F8A0-DB3173E03FA4}"/>
                </a:ext>
              </a:extLst>
            </p:cNvPr>
            <p:cNvSpPr/>
            <p:nvPr/>
          </p:nvSpPr>
          <p:spPr>
            <a:xfrm rot="21104872">
              <a:off x="7636615" y="977574"/>
              <a:ext cx="596930" cy="282731"/>
            </a:xfrm>
            <a:prstGeom prst="ellipse">
              <a:avLst/>
            </a:prstGeom>
            <a:noFill/>
            <a:ln w="76200">
              <a:solidFill>
                <a:schemeClr val="bg2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3EA52C66-9173-0083-9060-1D7C9F1267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49171" y="659595"/>
              <a:ext cx="2772000" cy="1754222"/>
              <a:chOff x="2199865" y="1644899"/>
              <a:chExt cx="3952832" cy="2501492"/>
            </a:xfrm>
          </p:grpSpPr>
          <p:sp>
            <p:nvSpPr>
              <p:cNvPr id="374" name="Forme libre : forme 373">
                <a:extLst>
                  <a:ext uri="{FF2B5EF4-FFF2-40B4-BE49-F238E27FC236}">
                    <a16:creationId xmlns:a16="http://schemas.microsoft.com/office/drawing/2014/main" id="{7641491A-53A6-DBB1-ACB3-E14FB766ECFB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5" name="Forme libre : forme 374">
                <a:extLst>
                  <a:ext uri="{FF2B5EF4-FFF2-40B4-BE49-F238E27FC236}">
                    <a16:creationId xmlns:a16="http://schemas.microsoft.com/office/drawing/2014/main" id="{7F9F0076-D685-F4D4-8E3F-2B8D494AE120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6" name="Forme libre : forme 375">
                <a:extLst>
                  <a:ext uri="{FF2B5EF4-FFF2-40B4-BE49-F238E27FC236}">
                    <a16:creationId xmlns:a16="http://schemas.microsoft.com/office/drawing/2014/main" id="{FD35A6AD-FC8A-6629-983D-07A8D70F9245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7" name="Forme libre : forme 376">
                <a:extLst>
                  <a:ext uri="{FF2B5EF4-FFF2-40B4-BE49-F238E27FC236}">
                    <a16:creationId xmlns:a16="http://schemas.microsoft.com/office/drawing/2014/main" id="{C25B7A6A-17E6-3577-4EED-0F64E5A2BC2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8" name="Forme libre : forme 377">
                <a:extLst>
                  <a:ext uri="{FF2B5EF4-FFF2-40B4-BE49-F238E27FC236}">
                    <a16:creationId xmlns:a16="http://schemas.microsoft.com/office/drawing/2014/main" id="{BD8D4753-D353-0249-389C-59B1C1C22E95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9" name="Forme libre : forme 378">
                <a:extLst>
                  <a:ext uri="{FF2B5EF4-FFF2-40B4-BE49-F238E27FC236}">
                    <a16:creationId xmlns:a16="http://schemas.microsoft.com/office/drawing/2014/main" id="{FED4A243-0425-2C14-85F3-A253057ED88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0" name="Forme libre : forme 379">
                <a:extLst>
                  <a:ext uri="{FF2B5EF4-FFF2-40B4-BE49-F238E27FC236}">
                    <a16:creationId xmlns:a16="http://schemas.microsoft.com/office/drawing/2014/main" id="{8668EBAB-1A28-3EFF-C64A-F3404CE0119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1" name="Forme libre : forme 380">
                <a:extLst>
                  <a:ext uri="{FF2B5EF4-FFF2-40B4-BE49-F238E27FC236}">
                    <a16:creationId xmlns:a16="http://schemas.microsoft.com/office/drawing/2014/main" id="{8A0416A7-8847-70D0-F32C-D42C5BD4DA8E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2" name="Forme libre : forme 381">
                <a:extLst>
                  <a:ext uri="{FF2B5EF4-FFF2-40B4-BE49-F238E27FC236}">
                    <a16:creationId xmlns:a16="http://schemas.microsoft.com/office/drawing/2014/main" id="{32283774-B394-912F-1FB6-9A87E5FD3796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3" name="Forme libre : forme 382">
                <a:extLst>
                  <a:ext uri="{FF2B5EF4-FFF2-40B4-BE49-F238E27FC236}">
                    <a16:creationId xmlns:a16="http://schemas.microsoft.com/office/drawing/2014/main" id="{4C0233C2-515E-247E-C722-BF5C1FB2F706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4" name="Forme libre : forme 383">
                <a:extLst>
                  <a:ext uri="{FF2B5EF4-FFF2-40B4-BE49-F238E27FC236}">
                    <a16:creationId xmlns:a16="http://schemas.microsoft.com/office/drawing/2014/main" id="{51957A28-F458-7CB6-41B8-CB26780FE960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5" name="Forme libre : forme 384">
                <a:extLst>
                  <a:ext uri="{FF2B5EF4-FFF2-40B4-BE49-F238E27FC236}">
                    <a16:creationId xmlns:a16="http://schemas.microsoft.com/office/drawing/2014/main" id="{482474D8-C059-020D-3754-0895C886931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6" name="Forme libre : forme 385">
                <a:extLst>
                  <a:ext uri="{FF2B5EF4-FFF2-40B4-BE49-F238E27FC236}">
                    <a16:creationId xmlns:a16="http://schemas.microsoft.com/office/drawing/2014/main" id="{92C0F630-946C-2BFA-0B53-C65D06953F30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409" name="Groupe 408">
            <a:extLst>
              <a:ext uri="{FF2B5EF4-FFF2-40B4-BE49-F238E27FC236}">
                <a16:creationId xmlns:a16="http://schemas.microsoft.com/office/drawing/2014/main" id="{0475A4B0-C08C-C45C-E2F4-AEE2BBD4B5CB}"/>
              </a:ext>
            </a:extLst>
          </p:cNvPr>
          <p:cNvGrpSpPr/>
          <p:nvPr/>
        </p:nvGrpSpPr>
        <p:grpSpPr>
          <a:xfrm>
            <a:off x="413527" y="3000823"/>
            <a:ext cx="2851376" cy="2362804"/>
            <a:chOff x="413527" y="3000823"/>
            <a:chExt cx="2851376" cy="2362804"/>
          </a:xfrm>
        </p:grpSpPr>
        <p:sp>
          <p:nvSpPr>
            <p:cNvPr id="390" name="Rectangle : coins arrondis 389">
              <a:extLst>
                <a:ext uri="{FF2B5EF4-FFF2-40B4-BE49-F238E27FC236}">
                  <a16:creationId xmlns:a16="http://schemas.microsoft.com/office/drawing/2014/main" id="{1200C2FB-4DB3-A9F9-D221-A65F8742E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527" y="3000823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06" name="Forme libre : forme 405">
              <a:extLst>
                <a:ext uri="{FF2B5EF4-FFF2-40B4-BE49-F238E27FC236}">
                  <a16:creationId xmlns:a16="http://schemas.microsoft.com/office/drawing/2014/main" id="{A69D5A69-8FE2-BEC8-35D2-A78748510B81}"/>
                </a:ext>
              </a:extLst>
            </p:cNvPr>
            <p:cNvSpPr/>
            <p:nvPr/>
          </p:nvSpPr>
          <p:spPr>
            <a:xfrm>
              <a:off x="1377926" y="3528173"/>
              <a:ext cx="953011" cy="414263"/>
            </a:xfrm>
            <a:custGeom>
              <a:avLst/>
              <a:gdLst>
                <a:gd name="connsiteX0" fmla="*/ 874810 w 953011"/>
                <a:gd name="connsiteY0" fmla="*/ 244722 h 414263"/>
                <a:gd name="connsiteX1" fmla="*/ 908677 w 953011"/>
                <a:gd name="connsiteY1" fmla="*/ 111372 h 414263"/>
                <a:gd name="connsiteX2" fmla="*/ 747810 w 953011"/>
                <a:gd name="connsiteY2" fmla="*/ 92322 h 414263"/>
                <a:gd name="connsiteX3" fmla="*/ 576360 w 953011"/>
                <a:gd name="connsiteY3" fmla="*/ 3422 h 414263"/>
                <a:gd name="connsiteX4" fmla="*/ 296960 w 953011"/>
                <a:gd name="connsiteY4" fmla="*/ 33055 h 414263"/>
                <a:gd name="connsiteX5" fmla="*/ 197477 w 953011"/>
                <a:gd name="connsiteY5" fmla="*/ 168522 h 414263"/>
                <a:gd name="connsiteX6" fmla="*/ 47193 w 953011"/>
                <a:gd name="connsiteY6" fmla="*/ 225672 h 414263"/>
                <a:gd name="connsiteX7" fmla="*/ 76827 w 953011"/>
                <a:gd name="connsiteY7" fmla="*/ 414055 h 414263"/>
                <a:gd name="connsiteX8" fmla="*/ 874810 w 953011"/>
                <a:gd name="connsiteY8" fmla="*/ 244722 h 41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3011" h="414263">
                  <a:moveTo>
                    <a:pt x="874810" y="244722"/>
                  </a:moveTo>
                  <a:cubicBezTo>
                    <a:pt x="1013452" y="194275"/>
                    <a:pt x="929844" y="136772"/>
                    <a:pt x="908677" y="111372"/>
                  </a:cubicBezTo>
                  <a:cubicBezTo>
                    <a:pt x="887510" y="85972"/>
                    <a:pt x="803196" y="110314"/>
                    <a:pt x="747810" y="92322"/>
                  </a:cubicBezTo>
                  <a:cubicBezTo>
                    <a:pt x="692424" y="74330"/>
                    <a:pt x="651502" y="13300"/>
                    <a:pt x="576360" y="3422"/>
                  </a:cubicBezTo>
                  <a:cubicBezTo>
                    <a:pt x="501218" y="-6456"/>
                    <a:pt x="360107" y="5538"/>
                    <a:pt x="296960" y="33055"/>
                  </a:cubicBezTo>
                  <a:cubicBezTo>
                    <a:pt x="233813" y="60572"/>
                    <a:pt x="239105" y="136419"/>
                    <a:pt x="197477" y="168522"/>
                  </a:cubicBezTo>
                  <a:cubicBezTo>
                    <a:pt x="155849" y="200625"/>
                    <a:pt x="67301" y="184750"/>
                    <a:pt x="47193" y="225672"/>
                  </a:cubicBezTo>
                  <a:cubicBezTo>
                    <a:pt x="27085" y="266594"/>
                    <a:pt x="-63226" y="408058"/>
                    <a:pt x="76827" y="414055"/>
                  </a:cubicBezTo>
                  <a:cubicBezTo>
                    <a:pt x="216880" y="420052"/>
                    <a:pt x="736168" y="295169"/>
                    <a:pt x="874810" y="24472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3" name="Forme libre : forme 392">
              <a:extLst>
                <a:ext uri="{FF2B5EF4-FFF2-40B4-BE49-F238E27FC236}">
                  <a16:creationId xmlns:a16="http://schemas.microsoft.com/office/drawing/2014/main" id="{90A02040-47B3-C242-6473-365686D39ACB}"/>
                </a:ext>
              </a:extLst>
            </p:cNvPr>
            <p:cNvSpPr/>
            <p:nvPr/>
          </p:nvSpPr>
          <p:spPr>
            <a:xfrm rot="4647290">
              <a:off x="1394072" y="335796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4" name="Forme libre : forme 393">
              <a:extLst>
                <a:ext uri="{FF2B5EF4-FFF2-40B4-BE49-F238E27FC236}">
                  <a16:creationId xmlns:a16="http://schemas.microsoft.com/office/drawing/2014/main" id="{AD21D298-A5DB-0DC9-DE47-C8A6E4391035}"/>
                </a:ext>
              </a:extLst>
            </p:cNvPr>
            <p:cNvSpPr/>
            <p:nvPr/>
          </p:nvSpPr>
          <p:spPr>
            <a:xfrm rot="1815787">
              <a:off x="681441" y="387770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5" name="Forme libre : forme 394">
              <a:extLst>
                <a:ext uri="{FF2B5EF4-FFF2-40B4-BE49-F238E27FC236}">
                  <a16:creationId xmlns:a16="http://schemas.microsoft.com/office/drawing/2014/main" id="{CC1CA360-8810-163C-F45C-A151CBF73254}"/>
                </a:ext>
              </a:extLst>
            </p:cNvPr>
            <p:cNvSpPr/>
            <p:nvPr/>
          </p:nvSpPr>
          <p:spPr>
            <a:xfrm rot="19609370" flipH="1">
              <a:off x="2052942" y="372379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6" name="Forme libre : forme 395">
              <a:extLst>
                <a:ext uri="{FF2B5EF4-FFF2-40B4-BE49-F238E27FC236}">
                  <a16:creationId xmlns:a16="http://schemas.microsoft.com/office/drawing/2014/main" id="{3B5FEAF1-2B22-6933-8CF3-917AC1559144}"/>
                </a:ext>
              </a:extLst>
            </p:cNvPr>
            <p:cNvSpPr/>
            <p:nvPr/>
          </p:nvSpPr>
          <p:spPr>
            <a:xfrm rot="2076891">
              <a:off x="1510764" y="460461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7" name="Forme libre : forme 396">
              <a:extLst>
                <a:ext uri="{FF2B5EF4-FFF2-40B4-BE49-F238E27FC236}">
                  <a16:creationId xmlns:a16="http://schemas.microsoft.com/office/drawing/2014/main" id="{DEAB087A-3D9F-AB21-7441-CDCC0E52960E}"/>
                </a:ext>
              </a:extLst>
            </p:cNvPr>
            <p:cNvSpPr/>
            <p:nvPr/>
          </p:nvSpPr>
          <p:spPr>
            <a:xfrm rot="8732874" flipV="1">
              <a:off x="1779398" y="452339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9" name="Forme libre : forme 398">
              <a:extLst>
                <a:ext uri="{FF2B5EF4-FFF2-40B4-BE49-F238E27FC236}">
                  <a16:creationId xmlns:a16="http://schemas.microsoft.com/office/drawing/2014/main" id="{3919D4FB-F3E6-EBD5-844A-497FDB61FC00}"/>
                </a:ext>
              </a:extLst>
            </p:cNvPr>
            <p:cNvSpPr/>
            <p:nvPr/>
          </p:nvSpPr>
          <p:spPr>
            <a:xfrm rot="6530464">
              <a:off x="2664523" y="322882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0" name="Forme libre : forme 399">
              <a:extLst>
                <a:ext uri="{FF2B5EF4-FFF2-40B4-BE49-F238E27FC236}">
                  <a16:creationId xmlns:a16="http://schemas.microsoft.com/office/drawing/2014/main" id="{16694C95-4814-EA5F-6E89-F69AF87F3789}"/>
                </a:ext>
              </a:extLst>
            </p:cNvPr>
            <p:cNvSpPr/>
            <p:nvPr/>
          </p:nvSpPr>
          <p:spPr>
            <a:xfrm rot="9294992">
              <a:off x="3067843" y="373725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1" name="Forme libre : forme 400">
              <a:extLst>
                <a:ext uri="{FF2B5EF4-FFF2-40B4-BE49-F238E27FC236}">
                  <a16:creationId xmlns:a16="http://schemas.microsoft.com/office/drawing/2014/main" id="{41D53413-2164-DDEC-4C2C-09DDF87C63A5}"/>
                </a:ext>
              </a:extLst>
            </p:cNvPr>
            <p:cNvSpPr/>
            <p:nvPr/>
          </p:nvSpPr>
          <p:spPr>
            <a:xfrm rot="1674075">
              <a:off x="1271893" y="321688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2" name="Forme libre : forme 401">
              <a:extLst>
                <a:ext uri="{FF2B5EF4-FFF2-40B4-BE49-F238E27FC236}">
                  <a16:creationId xmlns:a16="http://schemas.microsoft.com/office/drawing/2014/main" id="{D5447D46-D88C-6179-81C3-2A7DAF5DD7D2}"/>
                </a:ext>
              </a:extLst>
            </p:cNvPr>
            <p:cNvSpPr/>
            <p:nvPr/>
          </p:nvSpPr>
          <p:spPr>
            <a:xfrm rot="3974451">
              <a:off x="725067" y="355087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3" name="Forme libre : forme 402">
              <a:extLst>
                <a:ext uri="{FF2B5EF4-FFF2-40B4-BE49-F238E27FC236}">
                  <a16:creationId xmlns:a16="http://schemas.microsoft.com/office/drawing/2014/main" id="{D2B23512-2D79-E00D-E965-BEDFCDBFF26E}"/>
                </a:ext>
              </a:extLst>
            </p:cNvPr>
            <p:cNvSpPr/>
            <p:nvPr/>
          </p:nvSpPr>
          <p:spPr>
            <a:xfrm rot="15345462">
              <a:off x="2558215" y="373340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4" name="Forme libre : forme 403">
              <a:extLst>
                <a:ext uri="{FF2B5EF4-FFF2-40B4-BE49-F238E27FC236}">
                  <a16:creationId xmlns:a16="http://schemas.microsoft.com/office/drawing/2014/main" id="{7D29C9BD-1C4A-98FA-B092-3CDDFA81588C}"/>
                </a:ext>
              </a:extLst>
            </p:cNvPr>
            <p:cNvSpPr/>
            <p:nvPr/>
          </p:nvSpPr>
          <p:spPr>
            <a:xfrm rot="16804840" flipV="1">
              <a:off x="1036183" y="391729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7" name="Forme libre : forme 406">
              <a:extLst>
                <a:ext uri="{FF2B5EF4-FFF2-40B4-BE49-F238E27FC236}">
                  <a16:creationId xmlns:a16="http://schemas.microsoft.com/office/drawing/2014/main" id="{A122DD71-0380-F300-ACE3-14BCB7C55955}"/>
                </a:ext>
              </a:extLst>
            </p:cNvPr>
            <p:cNvSpPr/>
            <p:nvPr/>
          </p:nvSpPr>
          <p:spPr>
            <a:xfrm>
              <a:off x="1447711" y="3757748"/>
              <a:ext cx="802399" cy="161529"/>
            </a:xfrm>
            <a:custGeom>
              <a:avLst/>
              <a:gdLst>
                <a:gd name="connsiteX0" fmla="*/ 89 w 802399"/>
                <a:gd name="connsiteY0" fmla="*/ 160202 h 161529"/>
                <a:gd name="connsiteX1" fmla="*/ 389556 w 802399"/>
                <a:gd name="connsiteY1" fmla="*/ 52252 h 161529"/>
                <a:gd name="connsiteX2" fmla="*/ 802306 w 802399"/>
                <a:gd name="connsiteY2" fmla="*/ 1452 h 161529"/>
                <a:gd name="connsiteX3" fmla="*/ 423422 w 802399"/>
                <a:gd name="connsiteY3" fmla="*/ 105169 h 161529"/>
                <a:gd name="connsiteX4" fmla="*/ 89 w 802399"/>
                <a:gd name="connsiteY4" fmla="*/ 160202 h 16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399" h="161529">
                  <a:moveTo>
                    <a:pt x="89" y="160202"/>
                  </a:moveTo>
                  <a:cubicBezTo>
                    <a:pt x="-5555" y="151382"/>
                    <a:pt x="255853" y="78710"/>
                    <a:pt x="389556" y="52252"/>
                  </a:cubicBezTo>
                  <a:cubicBezTo>
                    <a:pt x="523259" y="25794"/>
                    <a:pt x="796662" y="-7368"/>
                    <a:pt x="802306" y="1452"/>
                  </a:cubicBezTo>
                  <a:cubicBezTo>
                    <a:pt x="807950" y="10271"/>
                    <a:pt x="557125" y="78358"/>
                    <a:pt x="423422" y="105169"/>
                  </a:cubicBezTo>
                  <a:cubicBezTo>
                    <a:pt x="289719" y="131980"/>
                    <a:pt x="5733" y="169022"/>
                    <a:pt x="89" y="16020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5" name="Forme libre : forme 404">
              <a:extLst>
                <a:ext uri="{FF2B5EF4-FFF2-40B4-BE49-F238E27FC236}">
                  <a16:creationId xmlns:a16="http://schemas.microsoft.com/office/drawing/2014/main" id="{CEEDF315-B72A-0266-C835-10A121B705E3}"/>
                </a:ext>
              </a:extLst>
            </p:cNvPr>
            <p:cNvSpPr/>
            <p:nvPr/>
          </p:nvSpPr>
          <p:spPr>
            <a:xfrm rot="9791741">
              <a:off x="1527227" y="329980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8" name="Forme libre : forme 397">
              <a:extLst>
                <a:ext uri="{FF2B5EF4-FFF2-40B4-BE49-F238E27FC236}">
                  <a16:creationId xmlns:a16="http://schemas.microsoft.com/office/drawing/2014/main" id="{2B4EC568-3B2C-8B1D-15A0-8EDE74F0E3A6}"/>
                </a:ext>
              </a:extLst>
            </p:cNvPr>
            <p:cNvSpPr/>
            <p:nvPr/>
          </p:nvSpPr>
          <p:spPr>
            <a:xfrm rot="1581382">
              <a:off x="2128454" y="332951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8" name="Forme libre : forme 407">
              <a:extLst>
                <a:ext uri="{FF2B5EF4-FFF2-40B4-BE49-F238E27FC236}">
                  <a16:creationId xmlns:a16="http://schemas.microsoft.com/office/drawing/2014/main" id="{80E78587-F6DC-BE65-15B7-DFB5D406D627}"/>
                </a:ext>
              </a:extLst>
            </p:cNvPr>
            <p:cNvSpPr/>
            <p:nvPr/>
          </p:nvSpPr>
          <p:spPr>
            <a:xfrm rot="21072868">
              <a:off x="1766228" y="3604433"/>
              <a:ext cx="129110" cy="133338"/>
            </a:xfrm>
            <a:custGeom>
              <a:avLst/>
              <a:gdLst>
                <a:gd name="connsiteX0" fmla="*/ 99036 w 129110"/>
                <a:gd name="connsiteY0" fmla="*/ 101948 h 183687"/>
                <a:gd name="connsiteX1" fmla="*/ 124436 w 129110"/>
                <a:gd name="connsiteY1" fmla="*/ 21515 h 183687"/>
                <a:gd name="connsiteX2" fmla="*/ 1669 w 129110"/>
                <a:gd name="connsiteY2" fmla="*/ 13048 h 183687"/>
                <a:gd name="connsiteX3" fmla="*/ 56703 w 129110"/>
                <a:gd name="connsiteY3" fmla="*/ 182382 h 183687"/>
                <a:gd name="connsiteX4" fmla="*/ 99036 w 129110"/>
                <a:gd name="connsiteY4" fmla="*/ 101948 h 18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10" h="183687">
                  <a:moveTo>
                    <a:pt x="99036" y="101948"/>
                  </a:moveTo>
                  <a:cubicBezTo>
                    <a:pt x="110325" y="75137"/>
                    <a:pt x="140664" y="36332"/>
                    <a:pt x="124436" y="21515"/>
                  </a:cubicBezTo>
                  <a:cubicBezTo>
                    <a:pt x="108208" y="6698"/>
                    <a:pt x="12958" y="-13763"/>
                    <a:pt x="1669" y="13048"/>
                  </a:cubicBezTo>
                  <a:cubicBezTo>
                    <a:pt x="-9620" y="39859"/>
                    <a:pt x="39417" y="171093"/>
                    <a:pt x="56703" y="182382"/>
                  </a:cubicBezTo>
                  <a:cubicBezTo>
                    <a:pt x="73989" y="193671"/>
                    <a:pt x="87747" y="128759"/>
                    <a:pt x="99036" y="101948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9" name="Groupe 428">
            <a:extLst>
              <a:ext uri="{FF2B5EF4-FFF2-40B4-BE49-F238E27FC236}">
                <a16:creationId xmlns:a16="http://schemas.microsoft.com/office/drawing/2014/main" id="{DE3DAC3A-68AC-EF69-659E-54CC6DC4F1C4}"/>
              </a:ext>
            </a:extLst>
          </p:cNvPr>
          <p:cNvGrpSpPr/>
          <p:nvPr/>
        </p:nvGrpSpPr>
        <p:grpSpPr>
          <a:xfrm>
            <a:off x="3486545" y="3024329"/>
            <a:ext cx="2851376" cy="2362804"/>
            <a:chOff x="3486545" y="3024329"/>
            <a:chExt cx="2851376" cy="2362804"/>
          </a:xfrm>
        </p:grpSpPr>
        <p:sp>
          <p:nvSpPr>
            <p:cNvPr id="411" name="Rectangle : coins arrondis 410">
              <a:extLst>
                <a:ext uri="{FF2B5EF4-FFF2-40B4-BE49-F238E27FC236}">
                  <a16:creationId xmlns:a16="http://schemas.microsoft.com/office/drawing/2014/main" id="{18C4B6DB-F479-AA66-5420-3CE6AECED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6545" y="302432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28" name="Forme libre : forme 427">
              <a:extLst>
                <a:ext uri="{FF2B5EF4-FFF2-40B4-BE49-F238E27FC236}">
                  <a16:creationId xmlns:a16="http://schemas.microsoft.com/office/drawing/2014/main" id="{10BA06DF-8653-C7C7-0791-694E671E3BBC}"/>
                </a:ext>
              </a:extLst>
            </p:cNvPr>
            <p:cNvSpPr/>
            <p:nvPr/>
          </p:nvSpPr>
          <p:spPr>
            <a:xfrm>
              <a:off x="4402612" y="3286302"/>
              <a:ext cx="904401" cy="666926"/>
            </a:xfrm>
            <a:custGeom>
              <a:avLst/>
              <a:gdLst>
                <a:gd name="connsiteX0" fmla="*/ 904401 w 904401"/>
                <a:gd name="connsiteY0" fmla="*/ 493536 h 666926"/>
                <a:gd name="connsiteX1" fmla="*/ 839313 w 904401"/>
                <a:gd name="connsiteY1" fmla="*/ 191911 h 666926"/>
                <a:gd name="connsiteX2" fmla="*/ 809151 w 904401"/>
                <a:gd name="connsiteY2" fmla="*/ 1411 h 666926"/>
                <a:gd name="connsiteX3" fmla="*/ 401163 w 904401"/>
                <a:gd name="connsiteY3" fmla="*/ 106186 h 666926"/>
                <a:gd name="connsiteX4" fmla="*/ 21751 w 904401"/>
                <a:gd name="connsiteY4" fmla="*/ 125236 h 666926"/>
                <a:gd name="connsiteX5" fmla="*/ 55088 w 904401"/>
                <a:gd name="connsiteY5" fmla="*/ 358598 h 666926"/>
                <a:gd name="connsiteX6" fmla="*/ 128113 w 904401"/>
                <a:gd name="connsiteY6" fmla="*/ 647523 h 666926"/>
                <a:gd name="connsiteX7" fmla="*/ 163038 w 904401"/>
                <a:gd name="connsiteY7" fmla="*/ 641173 h 666926"/>
                <a:gd name="connsiteX8" fmla="*/ 904401 w 904401"/>
                <a:gd name="connsiteY8" fmla="*/ 493536 h 66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401" h="666926">
                  <a:moveTo>
                    <a:pt x="904401" y="493536"/>
                  </a:moveTo>
                  <a:cubicBezTo>
                    <a:pt x="879794" y="383734"/>
                    <a:pt x="855188" y="273932"/>
                    <a:pt x="839313" y="191911"/>
                  </a:cubicBezTo>
                  <a:cubicBezTo>
                    <a:pt x="823438" y="109890"/>
                    <a:pt x="882176" y="15698"/>
                    <a:pt x="809151" y="1411"/>
                  </a:cubicBezTo>
                  <a:cubicBezTo>
                    <a:pt x="736126" y="-12876"/>
                    <a:pt x="532396" y="85549"/>
                    <a:pt x="401163" y="106186"/>
                  </a:cubicBezTo>
                  <a:cubicBezTo>
                    <a:pt x="269930" y="126823"/>
                    <a:pt x="79430" y="83167"/>
                    <a:pt x="21751" y="125236"/>
                  </a:cubicBezTo>
                  <a:cubicBezTo>
                    <a:pt x="-35928" y="167305"/>
                    <a:pt x="37361" y="271550"/>
                    <a:pt x="55088" y="358598"/>
                  </a:cubicBezTo>
                  <a:cubicBezTo>
                    <a:pt x="72815" y="445646"/>
                    <a:pt x="110121" y="600427"/>
                    <a:pt x="128113" y="647523"/>
                  </a:cubicBezTo>
                  <a:cubicBezTo>
                    <a:pt x="146105" y="694619"/>
                    <a:pt x="163038" y="641173"/>
                    <a:pt x="163038" y="641173"/>
                  </a:cubicBezTo>
                  <a:lnTo>
                    <a:pt x="904401" y="493536"/>
                  </a:lnTo>
                  <a:close/>
                </a:path>
              </a:pathLst>
            </a:custGeom>
            <a:solidFill>
              <a:srgbClr val="6C9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3" name="Forme libre : forme 412">
              <a:extLst>
                <a:ext uri="{FF2B5EF4-FFF2-40B4-BE49-F238E27FC236}">
                  <a16:creationId xmlns:a16="http://schemas.microsoft.com/office/drawing/2014/main" id="{0E9D0541-925F-C28E-75F4-D9F782551969}"/>
                </a:ext>
              </a:extLst>
            </p:cNvPr>
            <p:cNvSpPr/>
            <p:nvPr/>
          </p:nvSpPr>
          <p:spPr>
            <a:xfrm rot="4647290">
              <a:off x="4467090" y="3381472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4" name="Forme libre : forme 413">
              <a:extLst>
                <a:ext uri="{FF2B5EF4-FFF2-40B4-BE49-F238E27FC236}">
                  <a16:creationId xmlns:a16="http://schemas.microsoft.com/office/drawing/2014/main" id="{F37939DD-781C-F208-453A-55F5725166EE}"/>
                </a:ext>
              </a:extLst>
            </p:cNvPr>
            <p:cNvSpPr/>
            <p:nvPr/>
          </p:nvSpPr>
          <p:spPr>
            <a:xfrm rot="1815787">
              <a:off x="3754459" y="3901210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5" name="Forme libre : forme 414">
              <a:extLst>
                <a:ext uri="{FF2B5EF4-FFF2-40B4-BE49-F238E27FC236}">
                  <a16:creationId xmlns:a16="http://schemas.microsoft.com/office/drawing/2014/main" id="{6A4EF303-2EEC-82C7-01C3-7AB77C2DF4C4}"/>
                </a:ext>
              </a:extLst>
            </p:cNvPr>
            <p:cNvSpPr/>
            <p:nvPr/>
          </p:nvSpPr>
          <p:spPr>
            <a:xfrm rot="19609370" flipH="1">
              <a:off x="5125960" y="3747301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6" name="Forme libre : forme 415">
              <a:extLst>
                <a:ext uri="{FF2B5EF4-FFF2-40B4-BE49-F238E27FC236}">
                  <a16:creationId xmlns:a16="http://schemas.microsoft.com/office/drawing/2014/main" id="{088E5FF7-E406-FF0E-AC4A-40E2395DF4B6}"/>
                </a:ext>
              </a:extLst>
            </p:cNvPr>
            <p:cNvSpPr/>
            <p:nvPr/>
          </p:nvSpPr>
          <p:spPr>
            <a:xfrm rot="2076891">
              <a:off x="4583782" y="4628125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7" name="Forme libre : forme 416">
              <a:extLst>
                <a:ext uri="{FF2B5EF4-FFF2-40B4-BE49-F238E27FC236}">
                  <a16:creationId xmlns:a16="http://schemas.microsoft.com/office/drawing/2014/main" id="{22413C3B-A69A-ACFF-0958-E03D5E80AE14}"/>
                </a:ext>
              </a:extLst>
            </p:cNvPr>
            <p:cNvSpPr/>
            <p:nvPr/>
          </p:nvSpPr>
          <p:spPr>
            <a:xfrm rot="8732874" flipV="1">
              <a:off x="4852416" y="4546899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8" name="Forme libre : forme 417">
              <a:extLst>
                <a:ext uri="{FF2B5EF4-FFF2-40B4-BE49-F238E27FC236}">
                  <a16:creationId xmlns:a16="http://schemas.microsoft.com/office/drawing/2014/main" id="{3D1C40AF-0A23-5F01-C967-106BC488FD0C}"/>
                </a:ext>
              </a:extLst>
            </p:cNvPr>
            <p:cNvSpPr/>
            <p:nvPr/>
          </p:nvSpPr>
          <p:spPr>
            <a:xfrm rot="6530464">
              <a:off x="5737541" y="325232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9" name="Forme libre : forme 418">
              <a:extLst>
                <a:ext uri="{FF2B5EF4-FFF2-40B4-BE49-F238E27FC236}">
                  <a16:creationId xmlns:a16="http://schemas.microsoft.com/office/drawing/2014/main" id="{F9087ADB-A818-3597-BDF4-8C06B2307B0E}"/>
                </a:ext>
              </a:extLst>
            </p:cNvPr>
            <p:cNvSpPr/>
            <p:nvPr/>
          </p:nvSpPr>
          <p:spPr>
            <a:xfrm rot="9294992">
              <a:off x="6140861" y="376075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0" name="Forme libre : forme 419">
              <a:extLst>
                <a:ext uri="{FF2B5EF4-FFF2-40B4-BE49-F238E27FC236}">
                  <a16:creationId xmlns:a16="http://schemas.microsoft.com/office/drawing/2014/main" id="{FC9DD816-84C2-5ED3-814F-8EF90A23B4B5}"/>
                </a:ext>
              </a:extLst>
            </p:cNvPr>
            <p:cNvSpPr/>
            <p:nvPr/>
          </p:nvSpPr>
          <p:spPr>
            <a:xfrm rot="1674075">
              <a:off x="4344911" y="324039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1" name="Forme libre : forme 420">
              <a:extLst>
                <a:ext uri="{FF2B5EF4-FFF2-40B4-BE49-F238E27FC236}">
                  <a16:creationId xmlns:a16="http://schemas.microsoft.com/office/drawing/2014/main" id="{7AC98A30-EFCE-0593-F98D-02A70819D232}"/>
                </a:ext>
              </a:extLst>
            </p:cNvPr>
            <p:cNvSpPr/>
            <p:nvPr/>
          </p:nvSpPr>
          <p:spPr>
            <a:xfrm rot="3974451">
              <a:off x="3798085" y="3574383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2" name="Forme libre : forme 421">
              <a:extLst>
                <a:ext uri="{FF2B5EF4-FFF2-40B4-BE49-F238E27FC236}">
                  <a16:creationId xmlns:a16="http://schemas.microsoft.com/office/drawing/2014/main" id="{C1DF1EF9-FEB3-513E-EFD1-68FD62FE2D80}"/>
                </a:ext>
              </a:extLst>
            </p:cNvPr>
            <p:cNvSpPr/>
            <p:nvPr/>
          </p:nvSpPr>
          <p:spPr>
            <a:xfrm rot="15345462">
              <a:off x="5631233" y="3756911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3" name="Forme libre : forme 422">
              <a:extLst>
                <a:ext uri="{FF2B5EF4-FFF2-40B4-BE49-F238E27FC236}">
                  <a16:creationId xmlns:a16="http://schemas.microsoft.com/office/drawing/2014/main" id="{43DBECB6-4258-2A29-B5F5-A21E318DF123}"/>
                </a:ext>
              </a:extLst>
            </p:cNvPr>
            <p:cNvSpPr/>
            <p:nvPr/>
          </p:nvSpPr>
          <p:spPr>
            <a:xfrm rot="16804840" flipV="1">
              <a:off x="4109201" y="3940804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4" name="Forme libre : forme 423">
              <a:extLst>
                <a:ext uri="{FF2B5EF4-FFF2-40B4-BE49-F238E27FC236}">
                  <a16:creationId xmlns:a16="http://schemas.microsoft.com/office/drawing/2014/main" id="{8ADDDA06-0064-DE29-55AE-0B0C8E126639}"/>
                </a:ext>
              </a:extLst>
            </p:cNvPr>
            <p:cNvSpPr/>
            <p:nvPr/>
          </p:nvSpPr>
          <p:spPr>
            <a:xfrm>
              <a:off x="4520729" y="3781254"/>
              <a:ext cx="802399" cy="161529"/>
            </a:xfrm>
            <a:custGeom>
              <a:avLst/>
              <a:gdLst>
                <a:gd name="connsiteX0" fmla="*/ 89 w 802399"/>
                <a:gd name="connsiteY0" fmla="*/ 160202 h 161529"/>
                <a:gd name="connsiteX1" fmla="*/ 389556 w 802399"/>
                <a:gd name="connsiteY1" fmla="*/ 52252 h 161529"/>
                <a:gd name="connsiteX2" fmla="*/ 802306 w 802399"/>
                <a:gd name="connsiteY2" fmla="*/ 1452 h 161529"/>
                <a:gd name="connsiteX3" fmla="*/ 423422 w 802399"/>
                <a:gd name="connsiteY3" fmla="*/ 105169 h 161529"/>
                <a:gd name="connsiteX4" fmla="*/ 89 w 802399"/>
                <a:gd name="connsiteY4" fmla="*/ 160202 h 16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399" h="161529">
                  <a:moveTo>
                    <a:pt x="89" y="160202"/>
                  </a:moveTo>
                  <a:cubicBezTo>
                    <a:pt x="-5555" y="151382"/>
                    <a:pt x="255853" y="78710"/>
                    <a:pt x="389556" y="52252"/>
                  </a:cubicBezTo>
                  <a:cubicBezTo>
                    <a:pt x="523259" y="25794"/>
                    <a:pt x="796662" y="-7368"/>
                    <a:pt x="802306" y="1452"/>
                  </a:cubicBezTo>
                  <a:cubicBezTo>
                    <a:pt x="807950" y="10271"/>
                    <a:pt x="557125" y="78358"/>
                    <a:pt x="423422" y="105169"/>
                  </a:cubicBezTo>
                  <a:cubicBezTo>
                    <a:pt x="289719" y="131980"/>
                    <a:pt x="5733" y="169022"/>
                    <a:pt x="89" y="16020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5" name="Forme libre : forme 424">
              <a:extLst>
                <a:ext uri="{FF2B5EF4-FFF2-40B4-BE49-F238E27FC236}">
                  <a16:creationId xmlns:a16="http://schemas.microsoft.com/office/drawing/2014/main" id="{67083F3A-6149-081F-9EDF-7FF1FA919C12}"/>
                </a:ext>
              </a:extLst>
            </p:cNvPr>
            <p:cNvSpPr/>
            <p:nvPr/>
          </p:nvSpPr>
          <p:spPr>
            <a:xfrm rot="9791741">
              <a:off x="4600245" y="332331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6" name="Forme libre : forme 425">
              <a:extLst>
                <a:ext uri="{FF2B5EF4-FFF2-40B4-BE49-F238E27FC236}">
                  <a16:creationId xmlns:a16="http://schemas.microsoft.com/office/drawing/2014/main" id="{D5902C33-718A-BBB7-6722-79A515D63942}"/>
                </a:ext>
              </a:extLst>
            </p:cNvPr>
            <p:cNvSpPr/>
            <p:nvPr/>
          </p:nvSpPr>
          <p:spPr>
            <a:xfrm rot="1581382">
              <a:off x="5201472" y="335301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7" name="Forme libre : forme 426">
              <a:extLst>
                <a:ext uri="{FF2B5EF4-FFF2-40B4-BE49-F238E27FC236}">
                  <a16:creationId xmlns:a16="http://schemas.microsoft.com/office/drawing/2014/main" id="{26040420-88ED-9FF1-AA6E-F33B6F343114}"/>
                </a:ext>
              </a:extLst>
            </p:cNvPr>
            <p:cNvSpPr/>
            <p:nvPr/>
          </p:nvSpPr>
          <p:spPr>
            <a:xfrm rot="21072868">
              <a:off x="4839246" y="3627939"/>
              <a:ext cx="129110" cy="133338"/>
            </a:xfrm>
            <a:custGeom>
              <a:avLst/>
              <a:gdLst>
                <a:gd name="connsiteX0" fmla="*/ 99036 w 129110"/>
                <a:gd name="connsiteY0" fmla="*/ 101948 h 183687"/>
                <a:gd name="connsiteX1" fmla="*/ 124436 w 129110"/>
                <a:gd name="connsiteY1" fmla="*/ 21515 h 183687"/>
                <a:gd name="connsiteX2" fmla="*/ 1669 w 129110"/>
                <a:gd name="connsiteY2" fmla="*/ 13048 h 183687"/>
                <a:gd name="connsiteX3" fmla="*/ 56703 w 129110"/>
                <a:gd name="connsiteY3" fmla="*/ 182382 h 183687"/>
                <a:gd name="connsiteX4" fmla="*/ 99036 w 129110"/>
                <a:gd name="connsiteY4" fmla="*/ 101948 h 18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10" h="183687">
                  <a:moveTo>
                    <a:pt x="99036" y="101948"/>
                  </a:moveTo>
                  <a:cubicBezTo>
                    <a:pt x="110325" y="75137"/>
                    <a:pt x="140664" y="36332"/>
                    <a:pt x="124436" y="21515"/>
                  </a:cubicBezTo>
                  <a:cubicBezTo>
                    <a:pt x="108208" y="6698"/>
                    <a:pt x="12958" y="-13763"/>
                    <a:pt x="1669" y="13048"/>
                  </a:cubicBezTo>
                  <a:cubicBezTo>
                    <a:pt x="-9620" y="39859"/>
                    <a:pt x="39417" y="171093"/>
                    <a:pt x="56703" y="182382"/>
                  </a:cubicBezTo>
                  <a:cubicBezTo>
                    <a:pt x="73989" y="193671"/>
                    <a:pt x="87747" y="128759"/>
                    <a:pt x="99036" y="1019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1" name="Groupe 460">
            <a:extLst>
              <a:ext uri="{FF2B5EF4-FFF2-40B4-BE49-F238E27FC236}">
                <a16:creationId xmlns:a16="http://schemas.microsoft.com/office/drawing/2014/main" id="{5C23B144-E253-0503-D584-56CF3041020C}"/>
              </a:ext>
            </a:extLst>
          </p:cNvPr>
          <p:cNvGrpSpPr/>
          <p:nvPr/>
        </p:nvGrpSpPr>
        <p:grpSpPr>
          <a:xfrm>
            <a:off x="6531716" y="2993319"/>
            <a:ext cx="2851376" cy="2362804"/>
            <a:chOff x="6531716" y="2993319"/>
            <a:chExt cx="2851376" cy="2362804"/>
          </a:xfrm>
        </p:grpSpPr>
        <p:sp>
          <p:nvSpPr>
            <p:cNvPr id="431" name="Rectangle : coins arrondis 430">
              <a:extLst>
                <a:ext uri="{FF2B5EF4-FFF2-40B4-BE49-F238E27FC236}">
                  <a16:creationId xmlns:a16="http://schemas.microsoft.com/office/drawing/2014/main" id="{9744157C-826B-27F8-58B3-A8B7C1B40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1716" y="299331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49" name="Forme libre : forme 448">
              <a:extLst>
                <a:ext uri="{FF2B5EF4-FFF2-40B4-BE49-F238E27FC236}">
                  <a16:creationId xmlns:a16="http://schemas.microsoft.com/office/drawing/2014/main" id="{C4ECC1E0-DDD3-AA47-4370-D510DA6799EC}"/>
                </a:ext>
              </a:extLst>
            </p:cNvPr>
            <p:cNvSpPr/>
            <p:nvPr/>
          </p:nvSpPr>
          <p:spPr>
            <a:xfrm>
              <a:off x="7748239" y="3466091"/>
              <a:ext cx="482724" cy="395023"/>
            </a:xfrm>
            <a:custGeom>
              <a:avLst/>
              <a:gdLst>
                <a:gd name="connsiteX0" fmla="*/ 46434 w 482724"/>
                <a:gd name="connsiteY0" fmla="*/ 388053 h 395023"/>
                <a:gd name="connsiteX1" fmla="*/ 27384 w 482724"/>
                <a:gd name="connsiteY1" fmla="*/ 138816 h 395023"/>
                <a:gd name="connsiteX2" fmla="*/ 195659 w 482724"/>
                <a:gd name="connsiteY2" fmla="*/ 21341 h 395023"/>
                <a:gd name="connsiteX3" fmla="*/ 386159 w 482724"/>
                <a:gd name="connsiteY3" fmla="*/ 27691 h 395023"/>
                <a:gd name="connsiteX4" fmla="*/ 467121 w 482724"/>
                <a:gd name="connsiteY4" fmla="*/ 297566 h 395023"/>
                <a:gd name="connsiteX5" fmla="*/ 46434 w 482724"/>
                <a:gd name="connsiteY5" fmla="*/ 388053 h 39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2724" h="395023">
                  <a:moveTo>
                    <a:pt x="46434" y="388053"/>
                  </a:moveTo>
                  <a:cubicBezTo>
                    <a:pt x="-26855" y="361595"/>
                    <a:pt x="2513" y="199935"/>
                    <a:pt x="27384" y="138816"/>
                  </a:cubicBezTo>
                  <a:cubicBezTo>
                    <a:pt x="52255" y="77697"/>
                    <a:pt x="135863" y="39862"/>
                    <a:pt x="195659" y="21341"/>
                  </a:cubicBezTo>
                  <a:cubicBezTo>
                    <a:pt x="255455" y="2820"/>
                    <a:pt x="340915" y="-18347"/>
                    <a:pt x="386159" y="27691"/>
                  </a:cubicBezTo>
                  <a:cubicBezTo>
                    <a:pt x="431403" y="73728"/>
                    <a:pt x="518186" y="233537"/>
                    <a:pt x="467121" y="297566"/>
                  </a:cubicBezTo>
                  <a:cubicBezTo>
                    <a:pt x="416056" y="361595"/>
                    <a:pt x="119723" y="414511"/>
                    <a:pt x="46434" y="3880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8" name="Forme libre : forme 447">
              <a:extLst>
                <a:ext uri="{FF2B5EF4-FFF2-40B4-BE49-F238E27FC236}">
                  <a16:creationId xmlns:a16="http://schemas.microsoft.com/office/drawing/2014/main" id="{4F1CB9F7-2263-C026-FDAF-207B0AC77825}"/>
                </a:ext>
              </a:extLst>
            </p:cNvPr>
            <p:cNvSpPr/>
            <p:nvPr/>
          </p:nvSpPr>
          <p:spPr>
            <a:xfrm>
              <a:off x="7703110" y="3644939"/>
              <a:ext cx="585113" cy="225618"/>
            </a:xfrm>
            <a:custGeom>
              <a:avLst/>
              <a:gdLst>
                <a:gd name="connsiteX0" fmla="*/ 541390 w 585113"/>
                <a:gd name="connsiteY0" fmla="*/ 122420 h 225618"/>
                <a:gd name="connsiteX1" fmla="*/ 571552 w 585113"/>
                <a:gd name="connsiteY1" fmla="*/ 68445 h 225618"/>
                <a:gd name="connsiteX2" fmla="*/ 577902 w 585113"/>
                <a:gd name="connsiteY2" fmla="*/ 16057 h 225618"/>
                <a:gd name="connsiteX3" fmla="*/ 555677 w 585113"/>
                <a:gd name="connsiteY3" fmla="*/ 9707 h 225618"/>
                <a:gd name="connsiteX4" fmla="*/ 492177 w 585113"/>
                <a:gd name="connsiteY4" fmla="*/ 139882 h 225618"/>
                <a:gd name="connsiteX5" fmla="*/ 339777 w 585113"/>
                <a:gd name="connsiteY5" fmla="*/ 177982 h 225618"/>
                <a:gd name="connsiteX6" fmla="*/ 117527 w 585113"/>
                <a:gd name="connsiteY6" fmla="*/ 193857 h 225618"/>
                <a:gd name="connsiteX7" fmla="*/ 49265 w 585113"/>
                <a:gd name="connsiteY7" fmla="*/ 154170 h 225618"/>
                <a:gd name="connsiteX8" fmla="*/ 27040 w 585113"/>
                <a:gd name="connsiteY8" fmla="*/ 95432 h 225618"/>
                <a:gd name="connsiteX9" fmla="*/ 52 w 585113"/>
                <a:gd name="connsiteY9" fmla="*/ 97020 h 225618"/>
                <a:gd name="connsiteX10" fmla="*/ 22277 w 585113"/>
                <a:gd name="connsiteY10" fmla="*/ 163695 h 225618"/>
                <a:gd name="connsiteX11" fmla="*/ 88952 w 585113"/>
                <a:gd name="connsiteY11" fmla="*/ 225607 h 225618"/>
                <a:gd name="connsiteX12" fmla="*/ 541390 w 585113"/>
                <a:gd name="connsiteY12" fmla="*/ 122420 h 22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113" h="225618">
                  <a:moveTo>
                    <a:pt x="541390" y="122420"/>
                  </a:moveTo>
                  <a:cubicBezTo>
                    <a:pt x="621823" y="96226"/>
                    <a:pt x="565467" y="86172"/>
                    <a:pt x="571552" y="68445"/>
                  </a:cubicBezTo>
                  <a:cubicBezTo>
                    <a:pt x="577637" y="50718"/>
                    <a:pt x="580548" y="25847"/>
                    <a:pt x="577902" y="16057"/>
                  </a:cubicBezTo>
                  <a:cubicBezTo>
                    <a:pt x="575256" y="6267"/>
                    <a:pt x="569964" y="-10930"/>
                    <a:pt x="555677" y="9707"/>
                  </a:cubicBezTo>
                  <a:cubicBezTo>
                    <a:pt x="541390" y="30344"/>
                    <a:pt x="528160" y="111836"/>
                    <a:pt x="492177" y="139882"/>
                  </a:cubicBezTo>
                  <a:cubicBezTo>
                    <a:pt x="456194" y="167928"/>
                    <a:pt x="402219" y="168986"/>
                    <a:pt x="339777" y="177982"/>
                  </a:cubicBezTo>
                  <a:cubicBezTo>
                    <a:pt x="277335" y="186978"/>
                    <a:pt x="165946" y="197826"/>
                    <a:pt x="117527" y="193857"/>
                  </a:cubicBezTo>
                  <a:cubicBezTo>
                    <a:pt x="69108" y="189888"/>
                    <a:pt x="64346" y="170574"/>
                    <a:pt x="49265" y="154170"/>
                  </a:cubicBezTo>
                  <a:cubicBezTo>
                    <a:pt x="34184" y="137766"/>
                    <a:pt x="35242" y="104957"/>
                    <a:pt x="27040" y="95432"/>
                  </a:cubicBezTo>
                  <a:cubicBezTo>
                    <a:pt x="18838" y="85907"/>
                    <a:pt x="846" y="85643"/>
                    <a:pt x="52" y="97020"/>
                  </a:cubicBezTo>
                  <a:cubicBezTo>
                    <a:pt x="-742" y="108397"/>
                    <a:pt x="7460" y="142264"/>
                    <a:pt x="22277" y="163695"/>
                  </a:cubicBezTo>
                  <a:cubicBezTo>
                    <a:pt x="37094" y="185126"/>
                    <a:pt x="7196" y="226401"/>
                    <a:pt x="88952" y="225607"/>
                  </a:cubicBezTo>
                  <a:cubicBezTo>
                    <a:pt x="170708" y="224813"/>
                    <a:pt x="460957" y="148614"/>
                    <a:pt x="541390" y="122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3" name="Forme libre : forme 432">
              <a:extLst>
                <a:ext uri="{FF2B5EF4-FFF2-40B4-BE49-F238E27FC236}">
                  <a16:creationId xmlns:a16="http://schemas.microsoft.com/office/drawing/2014/main" id="{29D76C36-E602-82D7-8B0D-5BDD9608D678}"/>
                </a:ext>
              </a:extLst>
            </p:cNvPr>
            <p:cNvSpPr/>
            <p:nvPr/>
          </p:nvSpPr>
          <p:spPr>
            <a:xfrm rot="4647290">
              <a:off x="7512261" y="3350462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4" name="Forme libre : forme 433">
              <a:extLst>
                <a:ext uri="{FF2B5EF4-FFF2-40B4-BE49-F238E27FC236}">
                  <a16:creationId xmlns:a16="http://schemas.microsoft.com/office/drawing/2014/main" id="{1230407B-DD02-76DE-B233-578E49038A63}"/>
                </a:ext>
              </a:extLst>
            </p:cNvPr>
            <p:cNvSpPr/>
            <p:nvPr/>
          </p:nvSpPr>
          <p:spPr>
            <a:xfrm rot="1815787">
              <a:off x="6799630" y="3870200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5" name="Forme libre : forme 434">
              <a:extLst>
                <a:ext uri="{FF2B5EF4-FFF2-40B4-BE49-F238E27FC236}">
                  <a16:creationId xmlns:a16="http://schemas.microsoft.com/office/drawing/2014/main" id="{9E987E45-9861-DF87-4746-5E7702B0DC26}"/>
                </a:ext>
              </a:extLst>
            </p:cNvPr>
            <p:cNvSpPr/>
            <p:nvPr/>
          </p:nvSpPr>
          <p:spPr>
            <a:xfrm rot="19609370" flipH="1">
              <a:off x="8171131" y="3716291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6" name="Forme libre : forme 435">
              <a:extLst>
                <a:ext uri="{FF2B5EF4-FFF2-40B4-BE49-F238E27FC236}">
                  <a16:creationId xmlns:a16="http://schemas.microsoft.com/office/drawing/2014/main" id="{3A08B263-8A25-130D-2BEA-CF6CCC481CFB}"/>
                </a:ext>
              </a:extLst>
            </p:cNvPr>
            <p:cNvSpPr/>
            <p:nvPr/>
          </p:nvSpPr>
          <p:spPr>
            <a:xfrm rot="2076891">
              <a:off x="7628953" y="4597115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7" name="Forme libre : forme 436">
              <a:extLst>
                <a:ext uri="{FF2B5EF4-FFF2-40B4-BE49-F238E27FC236}">
                  <a16:creationId xmlns:a16="http://schemas.microsoft.com/office/drawing/2014/main" id="{7C2700C6-9201-87C3-F968-13F281E762D7}"/>
                </a:ext>
              </a:extLst>
            </p:cNvPr>
            <p:cNvSpPr/>
            <p:nvPr/>
          </p:nvSpPr>
          <p:spPr>
            <a:xfrm rot="8732874" flipV="1">
              <a:off x="7897587" y="4515889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8" name="Forme libre : forme 437">
              <a:extLst>
                <a:ext uri="{FF2B5EF4-FFF2-40B4-BE49-F238E27FC236}">
                  <a16:creationId xmlns:a16="http://schemas.microsoft.com/office/drawing/2014/main" id="{6EA816E9-9FE6-C9F0-55C9-3C0F25094639}"/>
                </a:ext>
              </a:extLst>
            </p:cNvPr>
            <p:cNvSpPr/>
            <p:nvPr/>
          </p:nvSpPr>
          <p:spPr>
            <a:xfrm rot="6530464">
              <a:off x="8782712" y="322131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9" name="Forme libre : forme 438">
              <a:extLst>
                <a:ext uri="{FF2B5EF4-FFF2-40B4-BE49-F238E27FC236}">
                  <a16:creationId xmlns:a16="http://schemas.microsoft.com/office/drawing/2014/main" id="{A5DF4E8C-FA06-BA60-3BBB-C685C5316C3A}"/>
                </a:ext>
              </a:extLst>
            </p:cNvPr>
            <p:cNvSpPr/>
            <p:nvPr/>
          </p:nvSpPr>
          <p:spPr>
            <a:xfrm rot="9294992">
              <a:off x="9186032" y="372974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0" name="Forme libre : forme 439">
              <a:extLst>
                <a:ext uri="{FF2B5EF4-FFF2-40B4-BE49-F238E27FC236}">
                  <a16:creationId xmlns:a16="http://schemas.microsoft.com/office/drawing/2014/main" id="{28CE8C97-2B24-4A07-1BD4-F7B54E9C74E7}"/>
                </a:ext>
              </a:extLst>
            </p:cNvPr>
            <p:cNvSpPr/>
            <p:nvPr/>
          </p:nvSpPr>
          <p:spPr>
            <a:xfrm rot="1674075">
              <a:off x="7390082" y="320938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1" name="Forme libre : forme 440">
              <a:extLst>
                <a:ext uri="{FF2B5EF4-FFF2-40B4-BE49-F238E27FC236}">
                  <a16:creationId xmlns:a16="http://schemas.microsoft.com/office/drawing/2014/main" id="{7EA654EF-53C7-4257-89AC-A850E8BF4BA2}"/>
                </a:ext>
              </a:extLst>
            </p:cNvPr>
            <p:cNvSpPr/>
            <p:nvPr/>
          </p:nvSpPr>
          <p:spPr>
            <a:xfrm rot="3974451">
              <a:off x="6843256" y="3543373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2" name="Forme libre : forme 441">
              <a:extLst>
                <a:ext uri="{FF2B5EF4-FFF2-40B4-BE49-F238E27FC236}">
                  <a16:creationId xmlns:a16="http://schemas.microsoft.com/office/drawing/2014/main" id="{E2923ACA-BFE5-42E4-A000-A713E070A2CD}"/>
                </a:ext>
              </a:extLst>
            </p:cNvPr>
            <p:cNvSpPr/>
            <p:nvPr/>
          </p:nvSpPr>
          <p:spPr>
            <a:xfrm rot="15345462">
              <a:off x="8676404" y="3725901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3" name="Forme libre : forme 442">
              <a:extLst>
                <a:ext uri="{FF2B5EF4-FFF2-40B4-BE49-F238E27FC236}">
                  <a16:creationId xmlns:a16="http://schemas.microsoft.com/office/drawing/2014/main" id="{F51DF125-239D-891D-6E89-86F580C41241}"/>
                </a:ext>
              </a:extLst>
            </p:cNvPr>
            <p:cNvSpPr/>
            <p:nvPr/>
          </p:nvSpPr>
          <p:spPr>
            <a:xfrm rot="16804840" flipV="1">
              <a:off x="7154372" y="3909794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0" name="Forme libre : forme 449">
              <a:extLst>
                <a:ext uri="{FF2B5EF4-FFF2-40B4-BE49-F238E27FC236}">
                  <a16:creationId xmlns:a16="http://schemas.microsoft.com/office/drawing/2014/main" id="{D828B21B-2BFB-58DC-6B27-FBA8DC42DF4E}"/>
                </a:ext>
              </a:extLst>
            </p:cNvPr>
            <p:cNvSpPr/>
            <p:nvPr/>
          </p:nvSpPr>
          <p:spPr>
            <a:xfrm>
              <a:off x="7742635" y="3664771"/>
              <a:ext cx="494629" cy="191583"/>
            </a:xfrm>
            <a:custGeom>
              <a:avLst/>
              <a:gdLst>
                <a:gd name="connsiteX0" fmla="*/ 483790 w 494629"/>
                <a:gd name="connsiteY0" fmla="*/ 69029 h 191583"/>
                <a:gd name="connsiteX1" fmla="*/ 483790 w 494629"/>
                <a:gd name="connsiteY1" fmla="*/ 767 h 191583"/>
                <a:gd name="connsiteX2" fmla="*/ 356790 w 494629"/>
                <a:gd name="connsiteY2" fmla="*/ 35692 h 191583"/>
                <a:gd name="connsiteX3" fmla="*/ 117078 w 494629"/>
                <a:gd name="connsiteY3" fmla="*/ 88079 h 191583"/>
                <a:gd name="connsiteX4" fmla="*/ 7540 w 494629"/>
                <a:gd name="connsiteY4" fmla="*/ 88079 h 191583"/>
                <a:gd name="connsiteX5" fmla="*/ 12303 w 494629"/>
                <a:gd name="connsiteY5" fmla="*/ 184917 h 191583"/>
                <a:gd name="connsiteX6" fmla="*/ 34528 w 494629"/>
                <a:gd name="connsiteY6" fmla="*/ 183329 h 191583"/>
                <a:gd name="connsiteX7" fmla="*/ 448865 w 494629"/>
                <a:gd name="connsiteY7" fmla="*/ 111892 h 191583"/>
                <a:gd name="connsiteX8" fmla="*/ 483790 w 494629"/>
                <a:gd name="connsiteY8" fmla="*/ 69029 h 19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629" h="191583">
                  <a:moveTo>
                    <a:pt x="483790" y="69029"/>
                  </a:moveTo>
                  <a:cubicBezTo>
                    <a:pt x="489611" y="50508"/>
                    <a:pt x="504957" y="6323"/>
                    <a:pt x="483790" y="767"/>
                  </a:cubicBezTo>
                  <a:cubicBezTo>
                    <a:pt x="462623" y="-4789"/>
                    <a:pt x="417909" y="21140"/>
                    <a:pt x="356790" y="35692"/>
                  </a:cubicBezTo>
                  <a:cubicBezTo>
                    <a:pt x="295671" y="50244"/>
                    <a:pt x="175286" y="79348"/>
                    <a:pt x="117078" y="88079"/>
                  </a:cubicBezTo>
                  <a:cubicBezTo>
                    <a:pt x="58870" y="96810"/>
                    <a:pt x="25002" y="71939"/>
                    <a:pt x="7540" y="88079"/>
                  </a:cubicBezTo>
                  <a:cubicBezTo>
                    <a:pt x="-9923" y="104219"/>
                    <a:pt x="7805" y="169042"/>
                    <a:pt x="12303" y="184917"/>
                  </a:cubicBezTo>
                  <a:cubicBezTo>
                    <a:pt x="16801" y="200792"/>
                    <a:pt x="34528" y="183329"/>
                    <a:pt x="34528" y="183329"/>
                  </a:cubicBezTo>
                  <a:lnTo>
                    <a:pt x="448865" y="111892"/>
                  </a:lnTo>
                  <a:cubicBezTo>
                    <a:pt x="524007" y="96546"/>
                    <a:pt x="477969" y="87550"/>
                    <a:pt x="483790" y="6902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5" name="Forme libre : forme 444">
              <a:extLst>
                <a:ext uri="{FF2B5EF4-FFF2-40B4-BE49-F238E27FC236}">
                  <a16:creationId xmlns:a16="http://schemas.microsoft.com/office/drawing/2014/main" id="{21B5246F-30F0-6C15-D4C6-EEA548E3C743}"/>
                </a:ext>
              </a:extLst>
            </p:cNvPr>
            <p:cNvSpPr/>
            <p:nvPr/>
          </p:nvSpPr>
          <p:spPr>
            <a:xfrm rot="9791741">
              <a:off x="7645416" y="329230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6" name="Forme libre : forme 445">
              <a:extLst>
                <a:ext uri="{FF2B5EF4-FFF2-40B4-BE49-F238E27FC236}">
                  <a16:creationId xmlns:a16="http://schemas.microsoft.com/office/drawing/2014/main" id="{CE959AF2-58EA-8545-56C7-14532A802DFC}"/>
                </a:ext>
              </a:extLst>
            </p:cNvPr>
            <p:cNvSpPr/>
            <p:nvPr/>
          </p:nvSpPr>
          <p:spPr>
            <a:xfrm rot="1581382">
              <a:off x="8246643" y="332200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1" name="Forme libre : forme 450">
              <a:extLst>
                <a:ext uri="{FF2B5EF4-FFF2-40B4-BE49-F238E27FC236}">
                  <a16:creationId xmlns:a16="http://schemas.microsoft.com/office/drawing/2014/main" id="{437EE17A-A32F-3E91-BD67-FCBDC0446F88}"/>
                </a:ext>
              </a:extLst>
            </p:cNvPr>
            <p:cNvSpPr/>
            <p:nvPr/>
          </p:nvSpPr>
          <p:spPr>
            <a:xfrm>
              <a:off x="8126830" y="3419475"/>
              <a:ext cx="80545" cy="265113"/>
            </a:xfrm>
            <a:custGeom>
              <a:avLst/>
              <a:gdLst>
                <a:gd name="connsiteX0" fmla="*/ 24983 w 80545"/>
                <a:gd name="connsiteY0" fmla="*/ 265113 h 265113"/>
                <a:gd name="connsiteX1" fmla="*/ 2758 w 80545"/>
                <a:gd name="connsiteY1" fmla="*/ 144463 h 265113"/>
                <a:gd name="connsiteX2" fmla="*/ 80545 w 80545"/>
                <a:gd name="connsiteY2" fmla="*/ 0 h 265113"/>
                <a:gd name="connsiteX3" fmla="*/ 80545 w 80545"/>
                <a:gd name="connsiteY3" fmla="*/ 0 h 26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45" h="265113">
                  <a:moveTo>
                    <a:pt x="24983" y="265113"/>
                  </a:moveTo>
                  <a:cubicBezTo>
                    <a:pt x="9240" y="226880"/>
                    <a:pt x="-6502" y="188648"/>
                    <a:pt x="2758" y="144463"/>
                  </a:cubicBezTo>
                  <a:cubicBezTo>
                    <a:pt x="12018" y="100278"/>
                    <a:pt x="80545" y="0"/>
                    <a:pt x="80545" y="0"/>
                  </a:cubicBezTo>
                  <a:lnTo>
                    <a:pt x="80545" y="0"/>
                  </a:ln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3" name="Forme libre : forme 452">
              <a:extLst>
                <a:ext uri="{FF2B5EF4-FFF2-40B4-BE49-F238E27FC236}">
                  <a16:creationId xmlns:a16="http://schemas.microsoft.com/office/drawing/2014/main" id="{A2D954D0-C31B-33AA-A104-FAB3AC522A9D}"/>
                </a:ext>
              </a:extLst>
            </p:cNvPr>
            <p:cNvSpPr/>
            <p:nvPr/>
          </p:nvSpPr>
          <p:spPr>
            <a:xfrm>
              <a:off x="8180898" y="3283394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4" name="Forme libre : forme 453">
              <a:extLst>
                <a:ext uri="{FF2B5EF4-FFF2-40B4-BE49-F238E27FC236}">
                  <a16:creationId xmlns:a16="http://schemas.microsoft.com/office/drawing/2014/main" id="{7A1630C3-F9B4-62EC-B3CE-377530F0B168}"/>
                </a:ext>
              </a:extLst>
            </p:cNvPr>
            <p:cNvSpPr/>
            <p:nvPr/>
          </p:nvSpPr>
          <p:spPr>
            <a:xfrm rot="2345832">
              <a:off x="8233547" y="3323310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rgbClr val="6C9C77"/>
            </a:solidFill>
            <a:ln>
              <a:solidFill>
                <a:srgbClr val="6C9C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5" name="Forme libre : forme 454">
              <a:extLst>
                <a:ext uri="{FF2B5EF4-FFF2-40B4-BE49-F238E27FC236}">
                  <a16:creationId xmlns:a16="http://schemas.microsoft.com/office/drawing/2014/main" id="{78BA11F7-25AD-E4C5-701A-522C214EEFD1}"/>
                </a:ext>
              </a:extLst>
            </p:cNvPr>
            <p:cNvSpPr/>
            <p:nvPr/>
          </p:nvSpPr>
          <p:spPr>
            <a:xfrm rot="5072109">
              <a:off x="8244822" y="3398324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6" name="Forme libre : forme 455">
              <a:extLst>
                <a:ext uri="{FF2B5EF4-FFF2-40B4-BE49-F238E27FC236}">
                  <a16:creationId xmlns:a16="http://schemas.microsoft.com/office/drawing/2014/main" id="{66F58201-153E-DCC8-0E34-FD43B56565C4}"/>
                </a:ext>
              </a:extLst>
            </p:cNvPr>
            <p:cNvSpPr/>
            <p:nvPr/>
          </p:nvSpPr>
          <p:spPr>
            <a:xfrm rot="8500051">
              <a:off x="8190690" y="3461722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7" name="Forme libre : forme 456">
              <a:extLst>
                <a:ext uri="{FF2B5EF4-FFF2-40B4-BE49-F238E27FC236}">
                  <a16:creationId xmlns:a16="http://schemas.microsoft.com/office/drawing/2014/main" id="{FC33678D-B36C-B8E6-C5DA-DAB67930DE84}"/>
                </a:ext>
              </a:extLst>
            </p:cNvPr>
            <p:cNvSpPr/>
            <p:nvPr/>
          </p:nvSpPr>
          <p:spPr>
            <a:xfrm rot="18070081">
              <a:off x="8106692" y="3309355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8" name="Forme libre : forme 457">
              <a:extLst>
                <a:ext uri="{FF2B5EF4-FFF2-40B4-BE49-F238E27FC236}">
                  <a16:creationId xmlns:a16="http://schemas.microsoft.com/office/drawing/2014/main" id="{4F000906-2777-5769-9D3E-5E34AC5DF8C5}"/>
                </a:ext>
              </a:extLst>
            </p:cNvPr>
            <p:cNvSpPr/>
            <p:nvPr/>
          </p:nvSpPr>
          <p:spPr>
            <a:xfrm rot="15063978">
              <a:off x="8078780" y="3383442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9" name="Forme libre : forme 458">
              <a:extLst>
                <a:ext uri="{FF2B5EF4-FFF2-40B4-BE49-F238E27FC236}">
                  <a16:creationId xmlns:a16="http://schemas.microsoft.com/office/drawing/2014/main" id="{B4204873-119B-2DEC-6088-CD7973C82AC9}"/>
                </a:ext>
              </a:extLst>
            </p:cNvPr>
            <p:cNvSpPr/>
            <p:nvPr/>
          </p:nvSpPr>
          <p:spPr>
            <a:xfrm rot="11424345">
              <a:off x="8125176" y="3447532"/>
              <a:ext cx="80545" cy="93748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2" name="Forme libre : forme 451">
              <a:extLst>
                <a:ext uri="{FF2B5EF4-FFF2-40B4-BE49-F238E27FC236}">
                  <a16:creationId xmlns:a16="http://schemas.microsoft.com/office/drawing/2014/main" id="{91A8F7F1-DB3F-D01C-AD38-D6E04F878D80}"/>
                </a:ext>
              </a:extLst>
            </p:cNvPr>
            <p:cNvSpPr/>
            <p:nvPr/>
          </p:nvSpPr>
          <p:spPr>
            <a:xfrm>
              <a:off x="8167102" y="3400901"/>
              <a:ext cx="67370" cy="64463"/>
            </a:xfrm>
            <a:custGeom>
              <a:avLst/>
              <a:gdLst>
                <a:gd name="connsiteX0" fmla="*/ 635639 w 1441530"/>
                <a:gd name="connsiteY0" fmla="*/ 2199 h 1359623"/>
                <a:gd name="connsiteX1" fmla="*/ 231378 w 1441530"/>
                <a:gd name="connsiteY1" fmla="*/ 194704 h 1359623"/>
                <a:gd name="connsiteX2" fmla="*/ 372 w 1441530"/>
                <a:gd name="connsiteY2" fmla="*/ 608591 h 1359623"/>
                <a:gd name="connsiteX3" fmla="*/ 192877 w 1441530"/>
                <a:gd name="connsiteY3" fmla="*/ 1128355 h 1359623"/>
                <a:gd name="connsiteX4" fmla="*/ 731892 w 1441530"/>
                <a:gd name="connsiteY4" fmla="*/ 1359361 h 1359623"/>
                <a:gd name="connsiteX5" fmla="*/ 1261282 w 1441530"/>
                <a:gd name="connsiteY5" fmla="*/ 1089854 h 1359623"/>
                <a:gd name="connsiteX6" fmla="*/ 1405661 w 1441530"/>
                <a:gd name="connsiteY6" fmla="*/ 310208 h 1359623"/>
                <a:gd name="connsiteX7" fmla="*/ 635639 w 1441530"/>
                <a:gd name="connsiteY7" fmla="*/ 2199 h 135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530" h="1359623">
                  <a:moveTo>
                    <a:pt x="635639" y="2199"/>
                  </a:moveTo>
                  <a:cubicBezTo>
                    <a:pt x="439925" y="-17052"/>
                    <a:pt x="337256" y="93639"/>
                    <a:pt x="231378" y="194704"/>
                  </a:cubicBezTo>
                  <a:cubicBezTo>
                    <a:pt x="125500" y="295769"/>
                    <a:pt x="6789" y="452983"/>
                    <a:pt x="372" y="608591"/>
                  </a:cubicBezTo>
                  <a:cubicBezTo>
                    <a:pt x="-6045" y="764200"/>
                    <a:pt x="70957" y="1003227"/>
                    <a:pt x="192877" y="1128355"/>
                  </a:cubicBezTo>
                  <a:cubicBezTo>
                    <a:pt x="314797" y="1253483"/>
                    <a:pt x="553825" y="1365778"/>
                    <a:pt x="731892" y="1359361"/>
                  </a:cubicBezTo>
                  <a:cubicBezTo>
                    <a:pt x="909959" y="1352944"/>
                    <a:pt x="1148987" y="1264713"/>
                    <a:pt x="1261282" y="1089854"/>
                  </a:cubicBezTo>
                  <a:cubicBezTo>
                    <a:pt x="1373577" y="914995"/>
                    <a:pt x="1506726" y="496296"/>
                    <a:pt x="1405661" y="310208"/>
                  </a:cubicBezTo>
                  <a:cubicBezTo>
                    <a:pt x="1304596" y="124120"/>
                    <a:pt x="831353" y="21450"/>
                    <a:pt x="635639" y="219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2026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A25D036-07FC-EF41-391D-D44360671261}"/>
              </a:ext>
            </a:extLst>
          </p:cNvPr>
          <p:cNvGrpSpPr/>
          <p:nvPr/>
        </p:nvGrpSpPr>
        <p:grpSpPr>
          <a:xfrm>
            <a:off x="441646" y="443534"/>
            <a:ext cx="2851376" cy="2362804"/>
            <a:chOff x="441646" y="443534"/>
            <a:chExt cx="2851376" cy="2362804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F69FD4F-8811-1925-3E2B-6BE5B5E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646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CEAECC06-CB48-FBA9-32E6-064287433D81}"/>
                </a:ext>
              </a:extLst>
            </p:cNvPr>
            <p:cNvSpPr/>
            <p:nvPr/>
          </p:nvSpPr>
          <p:spPr>
            <a:xfrm>
              <a:off x="1490344" y="1016601"/>
              <a:ext cx="810179" cy="333828"/>
            </a:xfrm>
            <a:custGeom>
              <a:avLst/>
              <a:gdLst>
                <a:gd name="connsiteX0" fmla="*/ 748638 w 810179"/>
                <a:gd name="connsiteY0" fmla="*/ 210017 h 333828"/>
                <a:gd name="connsiteX1" fmla="*/ 765571 w 810179"/>
                <a:gd name="connsiteY1" fmla="*/ 57617 h 333828"/>
                <a:gd name="connsiteX2" fmla="*/ 625871 w 810179"/>
                <a:gd name="connsiteY2" fmla="*/ 23751 h 333828"/>
                <a:gd name="connsiteX3" fmla="*/ 399388 w 810179"/>
                <a:gd name="connsiteY3" fmla="*/ 467 h 333828"/>
                <a:gd name="connsiteX4" fmla="*/ 215238 w 810179"/>
                <a:gd name="connsiteY4" fmla="*/ 44917 h 333828"/>
                <a:gd name="connsiteX5" fmla="*/ 28971 w 810179"/>
                <a:gd name="connsiteY5" fmla="*/ 146517 h 333828"/>
                <a:gd name="connsiteX6" fmla="*/ 75538 w 810179"/>
                <a:gd name="connsiteY6" fmla="*/ 332784 h 333828"/>
                <a:gd name="connsiteX7" fmla="*/ 748638 w 810179"/>
                <a:gd name="connsiteY7" fmla="*/ 210017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79" h="333828">
                  <a:moveTo>
                    <a:pt x="748638" y="210017"/>
                  </a:moveTo>
                  <a:cubicBezTo>
                    <a:pt x="863644" y="164156"/>
                    <a:pt x="786032" y="88661"/>
                    <a:pt x="765571" y="57617"/>
                  </a:cubicBezTo>
                  <a:cubicBezTo>
                    <a:pt x="745110" y="26573"/>
                    <a:pt x="686901" y="33276"/>
                    <a:pt x="625871" y="23751"/>
                  </a:cubicBezTo>
                  <a:cubicBezTo>
                    <a:pt x="564841" y="14226"/>
                    <a:pt x="467827" y="-3061"/>
                    <a:pt x="399388" y="467"/>
                  </a:cubicBezTo>
                  <a:cubicBezTo>
                    <a:pt x="330949" y="3995"/>
                    <a:pt x="276974" y="20575"/>
                    <a:pt x="215238" y="44917"/>
                  </a:cubicBezTo>
                  <a:cubicBezTo>
                    <a:pt x="153502" y="69259"/>
                    <a:pt x="52254" y="98539"/>
                    <a:pt x="28971" y="146517"/>
                  </a:cubicBezTo>
                  <a:cubicBezTo>
                    <a:pt x="5688" y="194495"/>
                    <a:pt x="-40526" y="321142"/>
                    <a:pt x="75538" y="332784"/>
                  </a:cubicBezTo>
                  <a:cubicBezTo>
                    <a:pt x="191602" y="344426"/>
                    <a:pt x="633632" y="255878"/>
                    <a:pt x="748638" y="210017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C62DFDF-C217-FA4B-6CBF-2EC0AD95D5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1334" y="663449"/>
              <a:ext cx="2772000" cy="1754222"/>
              <a:chOff x="2199865" y="1644899"/>
              <a:chExt cx="3952832" cy="2501492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4E9C84A5-7499-BA45-4160-4A3D92BA65C8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1A0D081-1D08-FEFA-290F-FD299B7B76AA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1B66BAA-9963-C466-0A1A-802CDE019751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2B1535F7-D9DE-780F-275E-7B8531BEAE5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CEC11C-173B-14AD-C2D6-5985B531BFD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787D9738-AC51-5E10-14BE-4EB2CF2356DD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5E2BDAF8-4B56-5AB1-5F1F-60B26467C6B5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6BB12504-4186-A2C4-303E-28327EADD12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BBC1E6BF-EA13-4C8D-E8DD-27E6C6B57C7A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7BD1DD8-59B7-1072-07F9-E0901FAA882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FD98AE4E-F6BF-4C49-A407-C353FD5FA51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03E2A901-2E90-DCC9-2084-1449819592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77C87811-5161-9A7E-54A5-DE1E42624610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897824CE-52AB-37BB-8FC0-CFE750EB6797}"/>
                </a:ext>
              </a:extLst>
            </p:cNvPr>
            <p:cNvSpPr/>
            <p:nvPr/>
          </p:nvSpPr>
          <p:spPr>
            <a:xfrm rot="521834">
              <a:off x="1787189" y="1070719"/>
              <a:ext cx="155902" cy="166274"/>
            </a:xfrm>
            <a:custGeom>
              <a:avLst/>
              <a:gdLst>
                <a:gd name="connsiteX0" fmla="*/ 115120 w 155902"/>
                <a:gd name="connsiteY0" fmla="*/ 145565 h 145730"/>
                <a:gd name="connsiteX1" fmla="*/ 108770 w 155902"/>
                <a:gd name="connsiteY1" fmla="*/ 90531 h 145730"/>
                <a:gd name="connsiteX2" fmla="*/ 148987 w 155902"/>
                <a:gd name="connsiteY2" fmla="*/ 77831 h 145730"/>
                <a:gd name="connsiteX3" fmla="*/ 151104 w 155902"/>
                <a:gd name="connsiteY3" fmla="*/ 39731 h 145730"/>
                <a:gd name="connsiteX4" fmla="*/ 100304 w 155902"/>
                <a:gd name="connsiteY4" fmla="*/ 46081 h 145730"/>
                <a:gd name="connsiteX5" fmla="*/ 83370 w 155902"/>
                <a:gd name="connsiteY5" fmla="*/ 1631 h 145730"/>
                <a:gd name="connsiteX6" fmla="*/ 34687 w 155902"/>
                <a:gd name="connsiteY6" fmla="*/ 14331 h 145730"/>
                <a:gd name="connsiteX7" fmla="*/ 41037 w 155902"/>
                <a:gd name="connsiteY7" fmla="*/ 58781 h 145730"/>
                <a:gd name="connsiteX8" fmla="*/ 820 w 155902"/>
                <a:gd name="connsiteY8" fmla="*/ 75715 h 145730"/>
                <a:gd name="connsiteX9" fmla="*/ 17754 w 155902"/>
                <a:gd name="connsiteY9" fmla="*/ 122281 h 145730"/>
                <a:gd name="connsiteX10" fmla="*/ 62204 w 155902"/>
                <a:gd name="connsiteY10" fmla="*/ 107465 h 145730"/>
                <a:gd name="connsiteX11" fmla="*/ 115120 w 155902"/>
                <a:gd name="connsiteY11" fmla="*/ 145565 h 145730"/>
                <a:gd name="connsiteX0" fmla="*/ 115120 w 155902"/>
                <a:gd name="connsiteY0" fmla="*/ 145565 h 146965"/>
                <a:gd name="connsiteX1" fmla="*/ 108770 w 155902"/>
                <a:gd name="connsiteY1" fmla="*/ 90531 h 146965"/>
                <a:gd name="connsiteX2" fmla="*/ 148987 w 155902"/>
                <a:gd name="connsiteY2" fmla="*/ 77831 h 146965"/>
                <a:gd name="connsiteX3" fmla="*/ 151104 w 155902"/>
                <a:gd name="connsiteY3" fmla="*/ 39731 h 146965"/>
                <a:gd name="connsiteX4" fmla="*/ 100304 w 155902"/>
                <a:gd name="connsiteY4" fmla="*/ 46081 h 146965"/>
                <a:gd name="connsiteX5" fmla="*/ 83370 w 155902"/>
                <a:gd name="connsiteY5" fmla="*/ 1631 h 146965"/>
                <a:gd name="connsiteX6" fmla="*/ 34687 w 155902"/>
                <a:gd name="connsiteY6" fmla="*/ 14331 h 146965"/>
                <a:gd name="connsiteX7" fmla="*/ 41037 w 155902"/>
                <a:gd name="connsiteY7" fmla="*/ 58781 h 146965"/>
                <a:gd name="connsiteX8" fmla="*/ 820 w 155902"/>
                <a:gd name="connsiteY8" fmla="*/ 75715 h 146965"/>
                <a:gd name="connsiteX9" fmla="*/ 17754 w 155902"/>
                <a:gd name="connsiteY9" fmla="*/ 122281 h 146965"/>
                <a:gd name="connsiteX10" fmla="*/ 62204 w 155902"/>
                <a:gd name="connsiteY10" fmla="*/ 107465 h 146965"/>
                <a:gd name="connsiteX11" fmla="*/ 81254 w 155902"/>
                <a:gd name="connsiteY11" fmla="*/ 128631 h 146965"/>
                <a:gd name="connsiteX12" fmla="*/ 115120 w 155902"/>
                <a:gd name="connsiteY12" fmla="*/ 145565 h 146965"/>
                <a:gd name="connsiteX0" fmla="*/ 115120 w 155902"/>
                <a:gd name="connsiteY0" fmla="*/ 145565 h 166274"/>
                <a:gd name="connsiteX1" fmla="*/ 108770 w 155902"/>
                <a:gd name="connsiteY1" fmla="*/ 90531 h 166274"/>
                <a:gd name="connsiteX2" fmla="*/ 148987 w 155902"/>
                <a:gd name="connsiteY2" fmla="*/ 77831 h 166274"/>
                <a:gd name="connsiteX3" fmla="*/ 151104 w 155902"/>
                <a:gd name="connsiteY3" fmla="*/ 39731 h 166274"/>
                <a:gd name="connsiteX4" fmla="*/ 100304 w 155902"/>
                <a:gd name="connsiteY4" fmla="*/ 46081 h 166274"/>
                <a:gd name="connsiteX5" fmla="*/ 83370 w 155902"/>
                <a:gd name="connsiteY5" fmla="*/ 1631 h 166274"/>
                <a:gd name="connsiteX6" fmla="*/ 34687 w 155902"/>
                <a:gd name="connsiteY6" fmla="*/ 14331 h 166274"/>
                <a:gd name="connsiteX7" fmla="*/ 41037 w 155902"/>
                <a:gd name="connsiteY7" fmla="*/ 58781 h 166274"/>
                <a:gd name="connsiteX8" fmla="*/ 820 w 155902"/>
                <a:gd name="connsiteY8" fmla="*/ 75715 h 166274"/>
                <a:gd name="connsiteX9" fmla="*/ 17754 w 155902"/>
                <a:gd name="connsiteY9" fmla="*/ 122281 h 166274"/>
                <a:gd name="connsiteX10" fmla="*/ 62204 w 155902"/>
                <a:gd name="connsiteY10" fmla="*/ 107465 h 166274"/>
                <a:gd name="connsiteX11" fmla="*/ 72787 w 155902"/>
                <a:gd name="connsiteY11" fmla="*/ 164614 h 166274"/>
                <a:gd name="connsiteX12" fmla="*/ 115120 w 155902"/>
                <a:gd name="connsiteY12" fmla="*/ 145565 h 16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902" h="166274">
                  <a:moveTo>
                    <a:pt x="115120" y="145565"/>
                  </a:moveTo>
                  <a:cubicBezTo>
                    <a:pt x="121117" y="133218"/>
                    <a:pt x="103125" y="101820"/>
                    <a:pt x="108770" y="90531"/>
                  </a:cubicBezTo>
                  <a:cubicBezTo>
                    <a:pt x="114414" y="79242"/>
                    <a:pt x="141931" y="86298"/>
                    <a:pt x="148987" y="77831"/>
                  </a:cubicBezTo>
                  <a:cubicBezTo>
                    <a:pt x="156043" y="69364"/>
                    <a:pt x="159218" y="45023"/>
                    <a:pt x="151104" y="39731"/>
                  </a:cubicBezTo>
                  <a:cubicBezTo>
                    <a:pt x="142990" y="34439"/>
                    <a:pt x="111593" y="52431"/>
                    <a:pt x="100304" y="46081"/>
                  </a:cubicBezTo>
                  <a:cubicBezTo>
                    <a:pt x="89015" y="39731"/>
                    <a:pt x="94306" y="6923"/>
                    <a:pt x="83370" y="1631"/>
                  </a:cubicBezTo>
                  <a:cubicBezTo>
                    <a:pt x="72434" y="-3661"/>
                    <a:pt x="41742" y="4806"/>
                    <a:pt x="34687" y="14331"/>
                  </a:cubicBezTo>
                  <a:cubicBezTo>
                    <a:pt x="27632" y="23856"/>
                    <a:pt x="46681" y="48550"/>
                    <a:pt x="41037" y="58781"/>
                  </a:cubicBezTo>
                  <a:cubicBezTo>
                    <a:pt x="35392" y="69012"/>
                    <a:pt x="4700" y="65132"/>
                    <a:pt x="820" y="75715"/>
                  </a:cubicBezTo>
                  <a:cubicBezTo>
                    <a:pt x="-3060" y="86298"/>
                    <a:pt x="7523" y="116989"/>
                    <a:pt x="17754" y="122281"/>
                  </a:cubicBezTo>
                  <a:cubicBezTo>
                    <a:pt x="27985" y="127573"/>
                    <a:pt x="53032" y="100410"/>
                    <a:pt x="62204" y="107465"/>
                  </a:cubicBezTo>
                  <a:cubicBezTo>
                    <a:pt x="71376" y="114520"/>
                    <a:pt x="63968" y="158264"/>
                    <a:pt x="72787" y="164614"/>
                  </a:cubicBezTo>
                  <a:cubicBezTo>
                    <a:pt x="81606" y="170964"/>
                    <a:pt x="109123" y="157912"/>
                    <a:pt x="115120" y="145565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7" name="Groupe 476">
            <a:extLst>
              <a:ext uri="{FF2B5EF4-FFF2-40B4-BE49-F238E27FC236}">
                <a16:creationId xmlns:a16="http://schemas.microsoft.com/office/drawing/2014/main" id="{89565A07-0B3C-0E4B-6C46-0A5AF7DD216F}"/>
              </a:ext>
            </a:extLst>
          </p:cNvPr>
          <p:cNvGrpSpPr/>
          <p:nvPr/>
        </p:nvGrpSpPr>
        <p:grpSpPr>
          <a:xfrm>
            <a:off x="3432215" y="443534"/>
            <a:ext cx="2851376" cy="2362804"/>
            <a:chOff x="3454003" y="443534"/>
            <a:chExt cx="2851376" cy="236280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E062C4A-8756-79AC-D4B1-8AF15AB82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4003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75" name="Forme libre : forme 474">
              <a:extLst>
                <a:ext uri="{FF2B5EF4-FFF2-40B4-BE49-F238E27FC236}">
                  <a16:creationId xmlns:a16="http://schemas.microsoft.com/office/drawing/2014/main" id="{896D7E0B-85B7-ACFC-2C53-C503400670FE}"/>
                </a:ext>
              </a:extLst>
            </p:cNvPr>
            <p:cNvSpPr/>
            <p:nvPr/>
          </p:nvSpPr>
          <p:spPr>
            <a:xfrm rot="19556613">
              <a:off x="4802451" y="790927"/>
              <a:ext cx="323099" cy="248107"/>
            </a:xfrm>
            <a:custGeom>
              <a:avLst/>
              <a:gdLst>
                <a:gd name="connsiteX0" fmla="*/ 14936 w 1336238"/>
                <a:gd name="connsiteY0" fmla="*/ 820722 h 994535"/>
                <a:gd name="connsiteX1" fmla="*/ 14936 w 1336238"/>
                <a:gd name="connsiteY1" fmla="*/ 641613 h 994535"/>
                <a:gd name="connsiteX2" fmla="*/ 184618 w 1336238"/>
                <a:gd name="connsiteY2" fmla="*/ 311675 h 994535"/>
                <a:gd name="connsiteX3" fmla="*/ 533410 w 1336238"/>
                <a:gd name="connsiteY3" fmla="*/ 94858 h 994535"/>
                <a:gd name="connsiteX4" fmla="*/ 1089592 w 1336238"/>
                <a:gd name="connsiteY4" fmla="*/ 590 h 994535"/>
                <a:gd name="connsiteX5" fmla="*/ 1325262 w 1336238"/>
                <a:gd name="connsiteY5" fmla="*/ 57151 h 994535"/>
                <a:gd name="connsiteX6" fmla="*/ 1278128 w 1336238"/>
                <a:gd name="connsiteY6" fmla="*/ 104285 h 994535"/>
                <a:gd name="connsiteX7" fmla="*/ 1108445 w 1336238"/>
                <a:gd name="connsiteY7" fmla="*/ 292821 h 994535"/>
                <a:gd name="connsiteX8" fmla="*/ 929336 w 1336238"/>
                <a:gd name="connsiteY8" fmla="*/ 556772 h 994535"/>
                <a:gd name="connsiteX9" fmla="*/ 778507 w 1336238"/>
                <a:gd name="connsiteY9" fmla="*/ 773588 h 994535"/>
                <a:gd name="connsiteX10" fmla="*/ 618251 w 1336238"/>
                <a:gd name="connsiteY10" fmla="*/ 867856 h 994535"/>
                <a:gd name="connsiteX11" fmla="*/ 401435 w 1336238"/>
                <a:gd name="connsiteY11" fmla="*/ 980978 h 994535"/>
                <a:gd name="connsiteX12" fmla="*/ 288313 w 1336238"/>
                <a:gd name="connsiteY12" fmla="*/ 980978 h 994535"/>
                <a:gd name="connsiteX13" fmla="*/ 43216 w 1336238"/>
                <a:gd name="connsiteY13" fmla="*/ 877283 h 994535"/>
                <a:gd name="connsiteX14" fmla="*/ 71497 w 1336238"/>
                <a:gd name="connsiteY14" fmla="*/ 820722 h 994535"/>
                <a:gd name="connsiteX15" fmla="*/ 14936 w 1336238"/>
                <a:gd name="connsiteY15" fmla="*/ 820722 h 99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6238" h="994535">
                  <a:moveTo>
                    <a:pt x="14936" y="820722"/>
                  </a:moveTo>
                  <a:cubicBezTo>
                    <a:pt x="5509" y="790870"/>
                    <a:pt x="-13344" y="726454"/>
                    <a:pt x="14936" y="641613"/>
                  </a:cubicBezTo>
                  <a:cubicBezTo>
                    <a:pt x="43216" y="556772"/>
                    <a:pt x="98206" y="402801"/>
                    <a:pt x="184618" y="311675"/>
                  </a:cubicBezTo>
                  <a:cubicBezTo>
                    <a:pt x="271030" y="220549"/>
                    <a:pt x="382581" y="146705"/>
                    <a:pt x="533410" y="94858"/>
                  </a:cubicBezTo>
                  <a:cubicBezTo>
                    <a:pt x="684239" y="43010"/>
                    <a:pt x="957617" y="6875"/>
                    <a:pt x="1089592" y="590"/>
                  </a:cubicBezTo>
                  <a:cubicBezTo>
                    <a:pt x="1221567" y="-5695"/>
                    <a:pt x="1293839" y="39868"/>
                    <a:pt x="1325262" y="57151"/>
                  </a:cubicBezTo>
                  <a:cubicBezTo>
                    <a:pt x="1356685" y="74434"/>
                    <a:pt x="1314264" y="65007"/>
                    <a:pt x="1278128" y="104285"/>
                  </a:cubicBezTo>
                  <a:cubicBezTo>
                    <a:pt x="1241992" y="143563"/>
                    <a:pt x="1166577" y="217406"/>
                    <a:pt x="1108445" y="292821"/>
                  </a:cubicBezTo>
                  <a:cubicBezTo>
                    <a:pt x="1050313" y="368236"/>
                    <a:pt x="984326" y="476644"/>
                    <a:pt x="929336" y="556772"/>
                  </a:cubicBezTo>
                  <a:cubicBezTo>
                    <a:pt x="874346" y="636900"/>
                    <a:pt x="830354" y="721741"/>
                    <a:pt x="778507" y="773588"/>
                  </a:cubicBezTo>
                  <a:cubicBezTo>
                    <a:pt x="726660" y="825435"/>
                    <a:pt x="681096" y="833291"/>
                    <a:pt x="618251" y="867856"/>
                  </a:cubicBezTo>
                  <a:cubicBezTo>
                    <a:pt x="555406" y="902421"/>
                    <a:pt x="456425" y="962124"/>
                    <a:pt x="401435" y="980978"/>
                  </a:cubicBezTo>
                  <a:cubicBezTo>
                    <a:pt x="346445" y="999832"/>
                    <a:pt x="348016" y="998260"/>
                    <a:pt x="288313" y="980978"/>
                  </a:cubicBezTo>
                  <a:cubicBezTo>
                    <a:pt x="228610" y="963696"/>
                    <a:pt x="79352" y="903992"/>
                    <a:pt x="43216" y="877283"/>
                  </a:cubicBezTo>
                  <a:cubicBezTo>
                    <a:pt x="7080" y="850574"/>
                    <a:pt x="69926" y="831720"/>
                    <a:pt x="71497" y="820722"/>
                  </a:cubicBezTo>
                  <a:cubicBezTo>
                    <a:pt x="73068" y="809724"/>
                    <a:pt x="24363" y="850574"/>
                    <a:pt x="14936" y="820722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4" name="Image 473">
              <a:extLst>
                <a:ext uri="{FF2B5EF4-FFF2-40B4-BE49-F238E27FC236}">
                  <a16:creationId xmlns:a16="http://schemas.microsoft.com/office/drawing/2014/main" id="{5B168BEE-3C17-4F64-5A26-19B01A878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32097">
              <a:off x="4791773" y="734349"/>
              <a:ext cx="410479" cy="410479"/>
            </a:xfrm>
            <a:prstGeom prst="rect">
              <a:avLst/>
            </a:prstGeom>
          </p:spPr>
        </p:pic>
        <p:grpSp>
          <p:nvGrpSpPr>
            <p:cNvPr id="476" name="Groupe 475">
              <a:extLst>
                <a:ext uri="{FF2B5EF4-FFF2-40B4-BE49-F238E27FC236}">
                  <a16:creationId xmlns:a16="http://schemas.microsoft.com/office/drawing/2014/main" id="{838547EA-21A6-6CD4-45FD-868C36140F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71962" y="1087969"/>
              <a:ext cx="557752" cy="215980"/>
              <a:chOff x="4510240" y="1036641"/>
              <a:chExt cx="810179" cy="313728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62B55E33-34B2-5AD5-D6F7-E1E1B0C7DFD6}"/>
                  </a:ext>
                </a:extLst>
              </p:cNvPr>
              <p:cNvSpPr/>
              <p:nvPr/>
            </p:nvSpPr>
            <p:spPr>
              <a:xfrm rot="10800000">
                <a:off x="4510240" y="1036641"/>
                <a:ext cx="810179" cy="313728"/>
              </a:xfrm>
              <a:custGeom>
                <a:avLst/>
                <a:gdLst>
                  <a:gd name="connsiteX0" fmla="*/ 748638 w 810179"/>
                  <a:gd name="connsiteY0" fmla="*/ 210017 h 333828"/>
                  <a:gd name="connsiteX1" fmla="*/ 765571 w 810179"/>
                  <a:gd name="connsiteY1" fmla="*/ 57617 h 333828"/>
                  <a:gd name="connsiteX2" fmla="*/ 625871 w 810179"/>
                  <a:gd name="connsiteY2" fmla="*/ 23751 h 333828"/>
                  <a:gd name="connsiteX3" fmla="*/ 399388 w 810179"/>
                  <a:gd name="connsiteY3" fmla="*/ 467 h 333828"/>
                  <a:gd name="connsiteX4" fmla="*/ 215238 w 810179"/>
                  <a:gd name="connsiteY4" fmla="*/ 44917 h 333828"/>
                  <a:gd name="connsiteX5" fmla="*/ 28971 w 810179"/>
                  <a:gd name="connsiteY5" fmla="*/ 146517 h 333828"/>
                  <a:gd name="connsiteX6" fmla="*/ 75538 w 810179"/>
                  <a:gd name="connsiteY6" fmla="*/ 332784 h 333828"/>
                  <a:gd name="connsiteX7" fmla="*/ 748638 w 810179"/>
                  <a:gd name="connsiteY7" fmla="*/ 210017 h 33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0179" h="333828">
                    <a:moveTo>
                      <a:pt x="748638" y="210017"/>
                    </a:moveTo>
                    <a:cubicBezTo>
                      <a:pt x="863644" y="164156"/>
                      <a:pt x="786032" y="88661"/>
                      <a:pt x="765571" y="57617"/>
                    </a:cubicBezTo>
                    <a:cubicBezTo>
                      <a:pt x="745110" y="26573"/>
                      <a:pt x="686901" y="33276"/>
                      <a:pt x="625871" y="23751"/>
                    </a:cubicBezTo>
                    <a:cubicBezTo>
                      <a:pt x="564841" y="14226"/>
                      <a:pt x="467827" y="-3061"/>
                      <a:pt x="399388" y="467"/>
                    </a:cubicBezTo>
                    <a:cubicBezTo>
                      <a:pt x="330949" y="3995"/>
                      <a:pt x="276974" y="20575"/>
                      <a:pt x="215238" y="44917"/>
                    </a:cubicBezTo>
                    <a:cubicBezTo>
                      <a:pt x="153502" y="69259"/>
                      <a:pt x="52254" y="98539"/>
                      <a:pt x="28971" y="146517"/>
                    </a:cubicBezTo>
                    <a:cubicBezTo>
                      <a:pt x="5688" y="194495"/>
                      <a:pt x="-40526" y="321142"/>
                      <a:pt x="75538" y="332784"/>
                    </a:cubicBezTo>
                    <a:cubicBezTo>
                      <a:pt x="191602" y="344426"/>
                      <a:pt x="633632" y="255878"/>
                      <a:pt x="748638" y="21001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7" name="Forme libre : forme 466">
                <a:extLst>
                  <a:ext uri="{FF2B5EF4-FFF2-40B4-BE49-F238E27FC236}">
                    <a16:creationId xmlns:a16="http://schemas.microsoft.com/office/drawing/2014/main" id="{3FCF9E4B-CC73-BC40-E29A-2CB82D7B1082}"/>
                  </a:ext>
                </a:extLst>
              </p:cNvPr>
              <p:cNvSpPr/>
              <p:nvPr/>
            </p:nvSpPr>
            <p:spPr>
              <a:xfrm>
                <a:off x="5171458" y="1076279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1" name="Forme libre : forme 470">
                <a:extLst>
                  <a:ext uri="{FF2B5EF4-FFF2-40B4-BE49-F238E27FC236}">
                    <a16:creationId xmlns:a16="http://schemas.microsoft.com/office/drawing/2014/main" id="{52D6A7D1-C64A-F63D-7417-48D7473175A1}"/>
                  </a:ext>
                </a:extLst>
              </p:cNvPr>
              <p:cNvSpPr/>
              <p:nvPr/>
            </p:nvSpPr>
            <p:spPr>
              <a:xfrm rot="10294032">
                <a:off x="5073858" y="1093401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3" name="Forme libre : forme 472">
                <a:extLst>
                  <a:ext uri="{FF2B5EF4-FFF2-40B4-BE49-F238E27FC236}">
                    <a16:creationId xmlns:a16="http://schemas.microsoft.com/office/drawing/2014/main" id="{9BF662DC-6BB2-814C-4E7B-E8430313E620}"/>
                  </a:ext>
                </a:extLst>
              </p:cNvPr>
              <p:cNvSpPr/>
              <p:nvPr/>
            </p:nvSpPr>
            <p:spPr>
              <a:xfrm rot="10294032">
                <a:off x="4660959" y="1159391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8" name="Forme libre : forme 467">
                <a:extLst>
                  <a:ext uri="{FF2B5EF4-FFF2-40B4-BE49-F238E27FC236}">
                    <a16:creationId xmlns:a16="http://schemas.microsoft.com/office/drawing/2014/main" id="{2ED03894-EB92-31D7-C433-3D87BD27C5F7}"/>
                  </a:ext>
                </a:extLst>
              </p:cNvPr>
              <p:cNvSpPr/>
              <p:nvPr/>
            </p:nvSpPr>
            <p:spPr>
              <a:xfrm rot="21154365">
                <a:off x="4977034" y="1106486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9" name="Forme libre : forme 468">
                <a:extLst>
                  <a:ext uri="{FF2B5EF4-FFF2-40B4-BE49-F238E27FC236}">
                    <a16:creationId xmlns:a16="http://schemas.microsoft.com/office/drawing/2014/main" id="{618CB89A-BA75-CF42-5288-B5430B3DE9FA}"/>
                  </a:ext>
                </a:extLst>
              </p:cNvPr>
              <p:cNvSpPr/>
              <p:nvPr/>
            </p:nvSpPr>
            <p:spPr>
              <a:xfrm rot="21049279">
                <a:off x="4769026" y="1133650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0" name="Forme libre : forme 469">
                <a:extLst>
                  <a:ext uri="{FF2B5EF4-FFF2-40B4-BE49-F238E27FC236}">
                    <a16:creationId xmlns:a16="http://schemas.microsoft.com/office/drawing/2014/main" id="{8EEA334A-7E9D-BB2B-1451-419FE2CB32EC}"/>
                  </a:ext>
                </a:extLst>
              </p:cNvPr>
              <p:cNvSpPr/>
              <p:nvPr/>
            </p:nvSpPr>
            <p:spPr>
              <a:xfrm rot="20701929">
                <a:off x="4562813" y="1179098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2" name="Forme libre : forme 471">
                <a:extLst>
                  <a:ext uri="{FF2B5EF4-FFF2-40B4-BE49-F238E27FC236}">
                    <a16:creationId xmlns:a16="http://schemas.microsoft.com/office/drawing/2014/main" id="{6CF96ADE-3EAF-94C4-64B0-9FFC31B59DEB}"/>
                  </a:ext>
                </a:extLst>
              </p:cNvPr>
              <p:cNvSpPr/>
              <p:nvPr/>
            </p:nvSpPr>
            <p:spPr>
              <a:xfrm rot="10294032">
                <a:off x="4866950" y="1125730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C0CBE45A-C8EE-55E7-8349-2422D11E75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3691" y="663449"/>
              <a:ext cx="2772000" cy="1754222"/>
              <a:chOff x="2199865" y="1644899"/>
              <a:chExt cx="3952832" cy="2501492"/>
            </a:xfrm>
          </p:grpSpPr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ADE59871-E3E4-5DED-E5C6-3EB4A0A950C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AF0D6E1E-3252-1ADD-6FD9-D05666FACEA7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294E7AD3-8B46-B28F-77A7-BCD16070B9C8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6E76EDE6-38E3-9307-FB2D-B895962ACC07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73355397-AFC5-8E2E-8A8E-413AAE0C9F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66A09635-D3E5-5058-35E6-3555EAEBB240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54C82D05-D4F6-6316-F1D5-D3FC84056CE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1" name="Forme libre : forme 460">
                <a:extLst>
                  <a:ext uri="{FF2B5EF4-FFF2-40B4-BE49-F238E27FC236}">
                    <a16:creationId xmlns:a16="http://schemas.microsoft.com/office/drawing/2014/main" id="{44D28DAE-1168-5C4E-841E-40DA6525DA8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2" name="Forme libre : forme 461">
                <a:extLst>
                  <a:ext uri="{FF2B5EF4-FFF2-40B4-BE49-F238E27FC236}">
                    <a16:creationId xmlns:a16="http://schemas.microsoft.com/office/drawing/2014/main" id="{9F828D1B-42B4-4980-F45F-AD3A0C861F5E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3" name="Forme libre : forme 462">
                <a:extLst>
                  <a:ext uri="{FF2B5EF4-FFF2-40B4-BE49-F238E27FC236}">
                    <a16:creationId xmlns:a16="http://schemas.microsoft.com/office/drawing/2014/main" id="{32226C34-DF7E-3CE4-7658-413D4222F72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4" name="Forme libre : forme 463">
                <a:extLst>
                  <a:ext uri="{FF2B5EF4-FFF2-40B4-BE49-F238E27FC236}">
                    <a16:creationId xmlns:a16="http://schemas.microsoft.com/office/drawing/2014/main" id="{A026A1CD-5884-AB2D-54BF-6A0D04970359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5" name="Forme libre : forme 464">
                <a:extLst>
                  <a:ext uri="{FF2B5EF4-FFF2-40B4-BE49-F238E27FC236}">
                    <a16:creationId xmlns:a16="http://schemas.microsoft.com/office/drawing/2014/main" id="{6ABFB29B-7B46-9638-7091-2172DF5A782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6" name="Forme libre : forme 465">
                <a:extLst>
                  <a:ext uri="{FF2B5EF4-FFF2-40B4-BE49-F238E27FC236}">
                    <a16:creationId xmlns:a16="http://schemas.microsoft.com/office/drawing/2014/main" id="{B36144CC-2C39-7402-1AEA-6BCC45CBC33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72" name="Groupe 371">
            <a:extLst>
              <a:ext uri="{FF2B5EF4-FFF2-40B4-BE49-F238E27FC236}">
                <a16:creationId xmlns:a16="http://schemas.microsoft.com/office/drawing/2014/main" id="{0121DA95-0BB5-7FF7-4073-34F0864DD0B4}"/>
              </a:ext>
            </a:extLst>
          </p:cNvPr>
          <p:cNvGrpSpPr/>
          <p:nvPr/>
        </p:nvGrpSpPr>
        <p:grpSpPr>
          <a:xfrm>
            <a:off x="6595831" y="443534"/>
            <a:ext cx="2851376" cy="2362804"/>
            <a:chOff x="6595831" y="443534"/>
            <a:chExt cx="2851376" cy="2362804"/>
          </a:xfrm>
        </p:grpSpPr>
        <p:sp>
          <p:nvSpPr>
            <p:cNvPr id="479" name="Rectangle : coins arrondis 478">
              <a:extLst>
                <a:ext uri="{FF2B5EF4-FFF2-40B4-BE49-F238E27FC236}">
                  <a16:creationId xmlns:a16="http://schemas.microsoft.com/office/drawing/2014/main" id="{C3368CAC-D2CD-AE41-2AC8-84490EE90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5831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69" name="Forme libre : forme 368">
              <a:extLst>
                <a:ext uri="{FF2B5EF4-FFF2-40B4-BE49-F238E27FC236}">
                  <a16:creationId xmlns:a16="http://schemas.microsoft.com/office/drawing/2014/main" id="{040CBBBD-72C7-3861-EE3D-54D51C01D1FB}"/>
                </a:ext>
              </a:extLst>
            </p:cNvPr>
            <p:cNvSpPr/>
            <p:nvPr/>
          </p:nvSpPr>
          <p:spPr>
            <a:xfrm rot="407835">
              <a:off x="7871220" y="520548"/>
              <a:ext cx="399086" cy="868418"/>
            </a:xfrm>
            <a:custGeom>
              <a:avLst/>
              <a:gdLst>
                <a:gd name="connsiteX0" fmla="*/ 394890 w 399086"/>
                <a:gd name="connsiteY0" fmla="*/ 720992 h 868418"/>
                <a:gd name="connsiteX1" fmla="*/ 223440 w 399086"/>
                <a:gd name="connsiteY1" fmla="*/ 787667 h 868418"/>
                <a:gd name="connsiteX2" fmla="*/ 26590 w 399086"/>
                <a:gd name="connsiteY2" fmla="*/ 813067 h 868418"/>
                <a:gd name="connsiteX3" fmla="*/ 42465 w 399086"/>
                <a:gd name="connsiteY3" fmla="*/ 267 h 868418"/>
                <a:gd name="connsiteX4" fmla="*/ 394890 w 399086"/>
                <a:gd name="connsiteY4" fmla="*/ 720992 h 86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086" h="868418">
                  <a:moveTo>
                    <a:pt x="394890" y="720992"/>
                  </a:moveTo>
                  <a:cubicBezTo>
                    <a:pt x="425053" y="852225"/>
                    <a:pt x="284823" y="772321"/>
                    <a:pt x="223440" y="787667"/>
                  </a:cubicBezTo>
                  <a:cubicBezTo>
                    <a:pt x="162057" y="803013"/>
                    <a:pt x="56752" y="944300"/>
                    <a:pt x="26590" y="813067"/>
                  </a:cubicBezTo>
                  <a:cubicBezTo>
                    <a:pt x="-3573" y="681834"/>
                    <a:pt x="-19447" y="15084"/>
                    <a:pt x="42465" y="267"/>
                  </a:cubicBezTo>
                  <a:cubicBezTo>
                    <a:pt x="104377" y="-14550"/>
                    <a:pt x="364727" y="589759"/>
                    <a:pt x="394890" y="7209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4" name="Forme libre : forme 323">
              <a:extLst>
                <a:ext uri="{FF2B5EF4-FFF2-40B4-BE49-F238E27FC236}">
                  <a16:creationId xmlns:a16="http://schemas.microsoft.com/office/drawing/2014/main" id="{2317068B-E5B9-2A68-A0BD-C7ED6539BDC0}"/>
                </a:ext>
              </a:extLst>
            </p:cNvPr>
            <p:cNvSpPr/>
            <p:nvPr/>
          </p:nvSpPr>
          <p:spPr>
            <a:xfrm rot="4647290">
              <a:off x="7576376" y="804531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5" name="Forme libre : forme 324">
              <a:extLst>
                <a:ext uri="{FF2B5EF4-FFF2-40B4-BE49-F238E27FC236}">
                  <a16:creationId xmlns:a16="http://schemas.microsoft.com/office/drawing/2014/main" id="{D640F911-6391-B7AA-53E4-CC1FB305DDB8}"/>
                </a:ext>
              </a:extLst>
            </p:cNvPr>
            <p:cNvSpPr/>
            <p:nvPr/>
          </p:nvSpPr>
          <p:spPr>
            <a:xfrm rot="1815787">
              <a:off x="6863745" y="1324269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6" name="Forme libre : forme 325">
              <a:extLst>
                <a:ext uri="{FF2B5EF4-FFF2-40B4-BE49-F238E27FC236}">
                  <a16:creationId xmlns:a16="http://schemas.microsoft.com/office/drawing/2014/main" id="{71E4F53A-1833-AD3B-D158-310A8B15907B}"/>
                </a:ext>
              </a:extLst>
            </p:cNvPr>
            <p:cNvSpPr/>
            <p:nvPr/>
          </p:nvSpPr>
          <p:spPr>
            <a:xfrm rot="19609370" flipH="1">
              <a:off x="8235246" y="1170360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7" name="Forme libre : forme 326">
              <a:extLst>
                <a:ext uri="{FF2B5EF4-FFF2-40B4-BE49-F238E27FC236}">
                  <a16:creationId xmlns:a16="http://schemas.microsoft.com/office/drawing/2014/main" id="{1A85CEF0-F118-2F02-B0BA-17DC400EE1E2}"/>
                </a:ext>
              </a:extLst>
            </p:cNvPr>
            <p:cNvSpPr/>
            <p:nvPr/>
          </p:nvSpPr>
          <p:spPr>
            <a:xfrm rot="2076891">
              <a:off x="7693068" y="2051184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Forme libre : forme 327">
              <a:extLst>
                <a:ext uri="{FF2B5EF4-FFF2-40B4-BE49-F238E27FC236}">
                  <a16:creationId xmlns:a16="http://schemas.microsoft.com/office/drawing/2014/main" id="{BBDE51FF-1D35-A1AD-5C35-83DFE79EFA33}"/>
                </a:ext>
              </a:extLst>
            </p:cNvPr>
            <p:cNvSpPr/>
            <p:nvPr/>
          </p:nvSpPr>
          <p:spPr>
            <a:xfrm rot="8732874" flipV="1">
              <a:off x="7961702" y="1969958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0" name="Forme libre : forme 329">
              <a:extLst>
                <a:ext uri="{FF2B5EF4-FFF2-40B4-BE49-F238E27FC236}">
                  <a16:creationId xmlns:a16="http://schemas.microsoft.com/office/drawing/2014/main" id="{BF1A3F13-DD61-4E13-17A7-37F83CD31578}"/>
                </a:ext>
              </a:extLst>
            </p:cNvPr>
            <p:cNvSpPr/>
            <p:nvPr/>
          </p:nvSpPr>
          <p:spPr>
            <a:xfrm rot="6530464">
              <a:off x="8846827" y="675386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1" name="Forme libre : forme 330">
              <a:extLst>
                <a:ext uri="{FF2B5EF4-FFF2-40B4-BE49-F238E27FC236}">
                  <a16:creationId xmlns:a16="http://schemas.microsoft.com/office/drawing/2014/main" id="{F0ECDDEF-A4FF-CBDF-808B-467CAD34B132}"/>
                </a:ext>
              </a:extLst>
            </p:cNvPr>
            <p:cNvSpPr/>
            <p:nvPr/>
          </p:nvSpPr>
          <p:spPr>
            <a:xfrm rot="9294992">
              <a:off x="9250147" y="118381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3" name="Forme libre : forme 332">
              <a:extLst>
                <a:ext uri="{FF2B5EF4-FFF2-40B4-BE49-F238E27FC236}">
                  <a16:creationId xmlns:a16="http://schemas.microsoft.com/office/drawing/2014/main" id="{3068C1B9-CF19-3109-6561-D6CBEE5877FF}"/>
                </a:ext>
              </a:extLst>
            </p:cNvPr>
            <p:cNvSpPr/>
            <p:nvPr/>
          </p:nvSpPr>
          <p:spPr>
            <a:xfrm rot="1674075">
              <a:off x="7454197" y="66344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4" name="Forme libre : forme 333">
              <a:extLst>
                <a:ext uri="{FF2B5EF4-FFF2-40B4-BE49-F238E27FC236}">
                  <a16:creationId xmlns:a16="http://schemas.microsoft.com/office/drawing/2014/main" id="{A3CA6767-112C-50D1-4302-B22E1228BCC0}"/>
                </a:ext>
              </a:extLst>
            </p:cNvPr>
            <p:cNvSpPr/>
            <p:nvPr/>
          </p:nvSpPr>
          <p:spPr>
            <a:xfrm rot="3974451">
              <a:off x="6907371" y="997442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5" name="Forme libre : forme 334">
              <a:extLst>
                <a:ext uri="{FF2B5EF4-FFF2-40B4-BE49-F238E27FC236}">
                  <a16:creationId xmlns:a16="http://schemas.microsoft.com/office/drawing/2014/main" id="{94E3888A-30FB-8B79-7A82-783E1EE47CEB}"/>
                </a:ext>
              </a:extLst>
            </p:cNvPr>
            <p:cNvSpPr/>
            <p:nvPr/>
          </p:nvSpPr>
          <p:spPr>
            <a:xfrm rot="15345462">
              <a:off x="8740519" y="1179970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6" name="Forme libre : forme 335">
              <a:extLst>
                <a:ext uri="{FF2B5EF4-FFF2-40B4-BE49-F238E27FC236}">
                  <a16:creationId xmlns:a16="http://schemas.microsoft.com/office/drawing/2014/main" id="{E7E953C2-5916-B57A-172B-0BE1753804D3}"/>
                </a:ext>
              </a:extLst>
            </p:cNvPr>
            <p:cNvSpPr/>
            <p:nvPr/>
          </p:nvSpPr>
          <p:spPr>
            <a:xfrm rot="16804840" flipV="1">
              <a:off x="7218487" y="1363863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1" name="Forme libre : forme 370">
              <a:extLst>
                <a:ext uri="{FF2B5EF4-FFF2-40B4-BE49-F238E27FC236}">
                  <a16:creationId xmlns:a16="http://schemas.microsoft.com/office/drawing/2014/main" id="{367338D8-F652-CC9F-614B-10F9A34ED529}"/>
                </a:ext>
              </a:extLst>
            </p:cNvPr>
            <p:cNvSpPr/>
            <p:nvPr/>
          </p:nvSpPr>
          <p:spPr>
            <a:xfrm>
              <a:off x="7684888" y="1167964"/>
              <a:ext cx="715342" cy="209292"/>
            </a:xfrm>
            <a:custGeom>
              <a:avLst/>
              <a:gdLst>
                <a:gd name="connsiteX0" fmla="*/ 23780 w 715342"/>
                <a:gd name="connsiteY0" fmla="*/ 127447 h 209292"/>
                <a:gd name="connsiteX1" fmla="*/ 40713 w 715342"/>
                <a:gd name="connsiteY1" fmla="*/ 190947 h 209292"/>
                <a:gd name="connsiteX2" fmla="*/ 315880 w 715342"/>
                <a:gd name="connsiteY2" fmla="*/ 199413 h 209292"/>
                <a:gd name="connsiteX3" fmla="*/ 663013 w 715342"/>
                <a:gd name="connsiteY3" fmla="*/ 63947 h 209292"/>
                <a:gd name="connsiteX4" fmla="*/ 671480 w 715342"/>
                <a:gd name="connsiteY4" fmla="*/ 447 h 209292"/>
                <a:gd name="connsiteX5" fmla="*/ 256613 w 715342"/>
                <a:gd name="connsiteY5" fmla="*/ 38547 h 209292"/>
                <a:gd name="connsiteX6" fmla="*/ 23780 w 715342"/>
                <a:gd name="connsiteY6" fmla="*/ 127447 h 209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342" h="209292">
                  <a:moveTo>
                    <a:pt x="23780" y="127447"/>
                  </a:moveTo>
                  <a:cubicBezTo>
                    <a:pt x="-12203" y="152847"/>
                    <a:pt x="-7970" y="178953"/>
                    <a:pt x="40713" y="190947"/>
                  </a:cubicBezTo>
                  <a:cubicBezTo>
                    <a:pt x="89396" y="202941"/>
                    <a:pt x="212163" y="220580"/>
                    <a:pt x="315880" y="199413"/>
                  </a:cubicBezTo>
                  <a:cubicBezTo>
                    <a:pt x="419597" y="178246"/>
                    <a:pt x="603746" y="97108"/>
                    <a:pt x="663013" y="63947"/>
                  </a:cubicBezTo>
                  <a:cubicBezTo>
                    <a:pt x="722280" y="30786"/>
                    <a:pt x="739213" y="4680"/>
                    <a:pt x="671480" y="447"/>
                  </a:cubicBezTo>
                  <a:cubicBezTo>
                    <a:pt x="603747" y="-3786"/>
                    <a:pt x="368091" y="23025"/>
                    <a:pt x="256613" y="38547"/>
                  </a:cubicBezTo>
                  <a:cubicBezTo>
                    <a:pt x="145135" y="54069"/>
                    <a:pt x="59763" y="102047"/>
                    <a:pt x="23780" y="12744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2" name="Forme libre : forme 331">
              <a:extLst>
                <a:ext uri="{FF2B5EF4-FFF2-40B4-BE49-F238E27FC236}">
                  <a16:creationId xmlns:a16="http://schemas.microsoft.com/office/drawing/2014/main" id="{9397FFA2-CB6E-988D-3D5A-B34300698E74}"/>
                </a:ext>
              </a:extLst>
            </p:cNvPr>
            <p:cNvSpPr/>
            <p:nvPr/>
          </p:nvSpPr>
          <p:spPr>
            <a:xfrm rot="9791741">
              <a:off x="7709531" y="74637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9" name="Forme libre : forme 328">
              <a:extLst>
                <a:ext uri="{FF2B5EF4-FFF2-40B4-BE49-F238E27FC236}">
                  <a16:creationId xmlns:a16="http://schemas.microsoft.com/office/drawing/2014/main" id="{2D456A02-43CD-931F-D7BF-353E9597A1B9}"/>
                </a:ext>
              </a:extLst>
            </p:cNvPr>
            <p:cNvSpPr/>
            <p:nvPr/>
          </p:nvSpPr>
          <p:spPr>
            <a:xfrm rot="1581382">
              <a:off x="8310758" y="77607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00" name="Groupe 499">
            <a:extLst>
              <a:ext uri="{FF2B5EF4-FFF2-40B4-BE49-F238E27FC236}">
                <a16:creationId xmlns:a16="http://schemas.microsoft.com/office/drawing/2014/main" id="{31167EDF-D010-A54F-7B1B-F5BA1FA7AFE2}"/>
              </a:ext>
            </a:extLst>
          </p:cNvPr>
          <p:cNvGrpSpPr/>
          <p:nvPr/>
        </p:nvGrpSpPr>
        <p:grpSpPr>
          <a:xfrm>
            <a:off x="385012" y="3083171"/>
            <a:ext cx="2851376" cy="2362804"/>
            <a:chOff x="385012" y="3083171"/>
            <a:chExt cx="2851376" cy="2362804"/>
          </a:xfrm>
        </p:grpSpPr>
        <p:sp>
          <p:nvSpPr>
            <p:cNvPr id="391" name="Rectangle : coins arrondis 390">
              <a:extLst>
                <a:ext uri="{FF2B5EF4-FFF2-40B4-BE49-F238E27FC236}">
                  <a16:creationId xmlns:a16="http://schemas.microsoft.com/office/drawing/2014/main" id="{3711A6C1-05DF-E167-A57B-CCDA33F938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012" y="3083171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10" name="Forme libre : forme 409">
              <a:extLst>
                <a:ext uri="{FF2B5EF4-FFF2-40B4-BE49-F238E27FC236}">
                  <a16:creationId xmlns:a16="http://schemas.microsoft.com/office/drawing/2014/main" id="{42FF7D7D-F21F-E5C7-8F3B-E773E218E247}"/>
                </a:ext>
              </a:extLst>
            </p:cNvPr>
            <p:cNvSpPr/>
            <p:nvPr/>
          </p:nvSpPr>
          <p:spPr>
            <a:xfrm rot="4647290">
              <a:off x="1365557" y="3444168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98" name="Groupe 497">
              <a:extLst>
                <a:ext uri="{FF2B5EF4-FFF2-40B4-BE49-F238E27FC236}">
                  <a16:creationId xmlns:a16="http://schemas.microsoft.com/office/drawing/2014/main" id="{20B1B4F7-C5DF-278F-7576-42EC8CFC305C}"/>
                </a:ext>
              </a:extLst>
            </p:cNvPr>
            <p:cNvGrpSpPr/>
            <p:nvPr/>
          </p:nvGrpSpPr>
          <p:grpSpPr>
            <a:xfrm>
              <a:off x="1537311" y="3576182"/>
              <a:ext cx="602543" cy="407304"/>
              <a:chOff x="1566289" y="3571116"/>
              <a:chExt cx="602543" cy="407304"/>
            </a:xfrm>
          </p:grpSpPr>
          <p:sp>
            <p:nvSpPr>
              <p:cNvPr id="488" name="Forme libre : forme 487">
                <a:extLst>
                  <a:ext uri="{FF2B5EF4-FFF2-40B4-BE49-F238E27FC236}">
                    <a16:creationId xmlns:a16="http://schemas.microsoft.com/office/drawing/2014/main" id="{B4E1BFB5-AAED-F641-3AD2-EFEC8A71F09C}"/>
                  </a:ext>
                </a:extLst>
              </p:cNvPr>
              <p:cNvSpPr/>
              <p:nvPr/>
            </p:nvSpPr>
            <p:spPr>
              <a:xfrm>
                <a:off x="1566289" y="3780432"/>
                <a:ext cx="602543" cy="197988"/>
              </a:xfrm>
              <a:custGeom>
                <a:avLst/>
                <a:gdLst>
                  <a:gd name="connsiteX0" fmla="*/ 554611 w 602543"/>
                  <a:gd name="connsiteY0" fmla="*/ 102593 h 197988"/>
                  <a:gd name="connsiteX1" fmla="*/ 570486 w 602543"/>
                  <a:gd name="connsiteY1" fmla="*/ 10518 h 197988"/>
                  <a:gd name="connsiteX2" fmla="*/ 459361 w 602543"/>
                  <a:gd name="connsiteY2" fmla="*/ 4168 h 197988"/>
                  <a:gd name="connsiteX3" fmla="*/ 281561 w 602543"/>
                  <a:gd name="connsiteY3" fmla="*/ 29568 h 197988"/>
                  <a:gd name="connsiteX4" fmla="*/ 138686 w 602543"/>
                  <a:gd name="connsiteY4" fmla="*/ 48618 h 197988"/>
                  <a:gd name="connsiteX5" fmla="*/ 33911 w 602543"/>
                  <a:gd name="connsiteY5" fmla="*/ 83543 h 197988"/>
                  <a:gd name="connsiteX6" fmla="*/ 46611 w 602543"/>
                  <a:gd name="connsiteY6" fmla="*/ 197843 h 197988"/>
                  <a:gd name="connsiteX7" fmla="*/ 554611 w 602543"/>
                  <a:gd name="connsiteY7" fmla="*/ 102593 h 197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2543" h="197988">
                    <a:moveTo>
                      <a:pt x="554611" y="102593"/>
                    </a:moveTo>
                    <a:cubicBezTo>
                      <a:pt x="641923" y="71372"/>
                      <a:pt x="586361" y="26922"/>
                      <a:pt x="570486" y="10518"/>
                    </a:cubicBezTo>
                    <a:cubicBezTo>
                      <a:pt x="554611" y="-5886"/>
                      <a:pt x="507515" y="993"/>
                      <a:pt x="459361" y="4168"/>
                    </a:cubicBezTo>
                    <a:cubicBezTo>
                      <a:pt x="411207" y="7343"/>
                      <a:pt x="281561" y="29568"/>
                      <a:pt x="281561" y="29568"/>
                    </a:cubicBezTo>
                    <a:cubicBezTo>
                      <a:pt x="228115" y="36976"/>
                      <a:pt x="179961" y="39622"/>
                      <a:pt x="138686" y="48618"/>
                    </a:cubicBezTo>
                    <a:cubicBezTo>
                      <a:pt x="97411" y="57614"/>
                      <a:pt x="49257" y="58672"/>
                      <a:pt x="33911" y="83543"/>
                    </a:cubicBezTo>
                    <a:cubicBezTo>
                      <a:pt x="18565" y="108414"/>
                      <a:pt x="-40701" y="194139"/>
                      <a:pt x="46611" y="197843"/>
                    </a:cubicBezTo>
                    <a:cubicBezTo>
                      <a:pt x="133923" y="201547"/>
                      <a:pt x="467299" y="133814"/>
                      <a:pt x="554611" y="10259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7" name="Forme libre : forme 496">
                <a:extLst>
                  <a:ext uri="{FF2B5EF4-FFF2-40B4-BE49-F238E27FC236}">
                    <a16:creationId xmlns:a16="http://schemas.microsoft.com/office/drawing/2014/main" id="{A4FEC8B0-EACF-C84A-C3AC-40CEC9DFA5C7}"/>
                  </a:ext>
                </a:extLst>
              </p:cNvPr>
              <p:cNvSpPr/>
              <p:nvPr/>
            </p:nvSpPr>
            <p:spPr>
              <a:xfrm>
                <a:off x="1591813" y="3571116"/>
                <a:ext cx="541915" cy="331130"/>
              </a:xfrm>
              <a:custGeom>
                <a:avLst/>
                <a:gdLst>
                  <a:gd name="connsiteX0" fmla="*/ 506862 w 541915"/>
                  <a:gd name="connsiteY0" fmla="*/ 229359 h 331130"/>
                  <a:gd name="connsiteX1" fmla="*/ 500512 w 541915"/>
                  <a:gd name="connsiteY1" fmla="*/ 146809 h 331130"/>
                  <a:gd name="connsiteX2" fmla="*/ 437012 w 541915"/>
                  <a:gd name="connsiteY2" fmla="*/ 48384 h 331130"/>
                  <a:gd name="connsiteX3" fmla="*/ 297312 w 541915"/>
                  <a:gd name="connsiteY3" fmla="*/ 759 h 331130"/>
                  <a:gd name="connsiteX4" fmla="*/ 97287 w 541915"/>
                  <a:gd name="connsiteY4" fmla="*/ 26159 h 331130"/>
                  <a:gd name="connsiteX5" fmla="*/ 59187 w 541915"/>
                  <a:gd name="connsiteY5" fmla="*/ 115059 h 331130"/>
                  <a:gd name="connsiteX6" fmla="*/ 30612 w 541915"/>
                  <a:gd name="connsiteY6" fmla="*/ 232534 h 331130"/>
                  <a:gd name="connsiteX7" fmla="*/ 40137 w 541915"/>
                  <a:gd name="connsiteY7" fmla="*/ 330959 h 331130"/>
                  <a:gd name="connsiteX8" fmla="*/ 506862 w 541915"/>
                  <a:gd name="connsiteY8" fmla="*/ 229359 h 33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1915" h="331130">
                    <a:moveTo>
                      <a:pt x="506862" y="229359"/>
                    </a:moveTo>
                    <a:cubicBezTo>
                      <a:pt x="583591" y="198667"/>
                      <a:pt x="512154" y="176971"/>
                      <a:pt x="500512" y="146809"/>
                    </a:cubicBezTo>
                    <a:cubicBezTo>
                      <a:pt x="488870" y="116647"/>
                      <a:pt x="470879" y="72726"/>
                      <a:pt x="437012" y="48384"/>
                    </a:cubicBezTo>
                    <a:cubicBezTo>
                      <a:pt x="403145" y="24042"/>
                      <a:pt x="353933" y="4463"/>
                      <a:pt x="297312" y="759"/>
                    </a:cubicBezTo>
                    <a:cubicBezTo>
                      <a:pt x="240691" y="-2945"/>
                      <a:pt x="136975" y="7109"/>
                      <a:pt x="97287" y="26159"/>
                    </a:cubicBezTo>
                    <a:cubicBezTo>
                      <a:pt x="57599" y="45209"/>
                      <a:pt x="70300" y="80663"/>
                      <a:pt x="59187" y="115059"/>
                    </a:cubicBezTo>
                    <a:cubicBezTo>
                      <a:pt x="48074" y="149455"/>
                      <a:pt x="33787" y="196551"/>
                      <a:pt x="30612" y="232534"/>
                    </a:cubicBezTo>
                    <a:cubicBezTo>
                      <a:pt x="27437" y="268517"/>
                      <a:pt x="-42413" y="326726"/>
                      <a:pt x="40137" y="330959"/>
                    </a:cubicBezTo>
                    <a:cubicBezTo>
                      <a:pt x="122687" y="335192"/>
                      <a:pt x="430133" y="260051"/>
                      <a:pt x="506862" y="22935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9" name="Forme libre : forme 488">
                <a:extLst>
                  <a:ext uri="{FF2B5EF4-FFF2-40B4-BE49-F238E27FC236}">
                    <a16:creationId xmlns:a16="http://schemas.microsoft.com/office/drawing/2014/main" id="{BC11F667-B2CF-000B-B4F7-98C897AA7DE2}"/>
                  </a:ext>
                </a:extLst>
              </p:cNvPr>
              <p:cNvSpPr/>
              <p:nvPr/>
            </p:nvSpPr>
            <p:spPr>
              <a:xfrm>
                <a:off x="1612367" y="387032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0" name="Forme libre : forme 489">
                <a:extLst>
                  <a:ext uri="{FF2B5EF4-FFF2-40B4-BE49-F238E27FC236}">
                    <a16:creationId xmlns:a16="http://schemas.microsoft.com/office/drawing/2014/main" id="{5F62352E-1B1C-4134-E0FE-D12E844358A1}"/>
                  </a:ext>
                </a:extLst>
              </p:cNvPr>
              <p:cNvSpPr/>
              <p:nvPr/>
            </p:nvSpPr>
            <p:spPr>
              <a:xfrm>
                <a:off x="1675867" y="384492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1" name="Forme libre : forme 490">
                <a:extLst>
                  <a:ext uri="{FF2B5EF4-FFF2-40B4-BE49-F238E27FC236}">
                    <a16:creationId xmlns:a16="http://schemas.microsoft.com/office/drawing/2014/main" id="{94A9A7BC-5E43-867A-4720-B75495EE3516}"/>
                  </a:ext>
                </a:extLst>
              </p:cNvPr>
              <p:cNvSpPr/>
              <p:nvPr/>
            </p:nvSpPr>
            <p:spPr>
              <a:xfrm>
                <a:off x="1739367" y="383857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2" name="Forme libre : forme 491">
                <a:extLst>
                  <a:ext uri="{FF2B5EF4-FFF2-40B4-BE49-F238E27FC236}">
                    <a16:creationId xmlns:a16="http://schemas.microsoft.com/office/drawing/2014/main" id="{C137EAFB-25A6-5F6A-868B-FE166E080946}"/>
                  </a:ext>
                </a:extLst>
              </p:cNvPr>
              <p:cNvSpPr/>
              <p:nvPr/>
            </p:nvSpPr>
            <p:spPr>
              <a:xfrm>
                <a:off x="1802867" y="382587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3" name="Forme libre : forme 492">
                <a:extLst>
                  <a:ext uri="{FF2B5EF4-FFF2-40B4-BE49-F238E27FC236}">
                    <a16:creationId xmlns:a16="http://schemas.microsoft.com/office/drawing/2014/main" id="{8EEE211B-B740-5B68-BCD3-E8018B089445}"/>
                  </a:ext>
                </a:extLst>
              </p:cNvPr>
              <p:cNvSpPr/>
              <p:nvPr/>
            </p:nvSpPr>
            <p:spPr>
              <a:xfrm>
                <a:off x="1863192" y="3816350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4" name="Forme libre : forme 493">
                <a:extLst>
                  <a:ext uri="{FF2B5EF4-FFF2-40B4-BE49-F238E27FC236}">
                    <a16:creationId xmlns:a16="http://schemas.microsoft.com/office/drawing/2014/main" id="{1217530E-DEF2-9B26-A943-1DC2122FA363}"/>
                  </a:ext>
                </a:extLst>
              </p:cNvPr>
              <p:cNvSpPr/>
              <p:nvPr/>
            </p:nvSpPr>
            <p:spPr>
              <a:xfrm>
                <a:off x="1920342" y="381317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5" name="Forme libre : forme 494">
                <a:extLst>
                  <a:ext uri="{FF2B5EF4-FFF2-40B4-BE49-F238E27FC236}">
                    <a16:creationId xmlns:a16="http://schemas.microsoft.com/office/drawing/2014/main" id="{52A3469E-1188-26C1-B007-397A2BDE9BE8}"/>
                  </a:ext>
                </a:extLst>
              </p:cNvPr>
              <p:cNvSpPr/>
              <p:nvPr/>
            </p:nvSpPr>
            <p:spPr>
              <a:xfrm>
                <a:off x="1983842" y="3803650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6" name="Forme libre : forme 495">
                <a:extLst>
                  <a:ext uri="{FF2B5EF4-FFF2-40B4-BE49-F238E27FC236}">
                    <a16:creationId xmlns:a16="http://schemas.microsoft.com/office/drawing/2014/main" id="{8BCD74F8-7D5C-C936-410D-D6A3CB8C506B}"/>
                  </a:ext>
                </a:extLst>
              </p:cNvPr>
              <p:cNvSpPr/>
              <p:nvPr/>
            </p:nvSpPr>
            <p:spPr>
              <a:xfrm>
                <a:off x="2050517" y="379412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12" name="Forme libre : forme 411">
              <a:extLst>
                <a:ext uri="{FF2B5EF4-FFF2-40B4-BE49-F238E27FC236}">
                  <a16:creationId xmlns:a16="http://schemas.microsoft.com/office/drawing/2014/main" id="{58B1F557-3A63-7D91-1128-667F292BCED5}"/>
                </a:ext>
              </a:extLst>
            </p:cNvPr>
            <p:cNvSpPr/>
            <p:nvPr/>
          </p:nvSpPr>
          <p:spPr>
            <a:xfrm rot="1815787">
              <a:off x="652926" y="3963906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0" name="Forme libre : forme 429">
              <a:extLst>
                <a:ext uri="{FF2B5EF4-FFF2-40B4-BE49-F238E27FC236}">
                  <a16:creationId xmlns:a16="http://schemas.microsoft.com/office/drawing/2014/main" id="{4EB7D98F-1B35-C015-72E9-A03C15657529}"/>
                </a:ext>
              </a:extLst>
            </p:cNvPr>
            <p:cNvSpPr/>
            <p:nvPr/>
          </p:nvSpPr>
          <p:spPr>
            <a:xfrm rot="19609370" flipH="1">
              <a:off x="2024427" y="3809997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2" name="Forme libre : forme 431">
              <a:extLst>
                <a:ext uri="{FF2B5EF4-FFF2-40B4-BE49-F238E27FC236}">
                  <a16:creationId xmlns:a16="http://schemas.microsoft.com/office/drawing/2014/main" id="{2FC83DDC-C27E-BE90-84DF-A7096CEAAF1A}"/>
                </a:ext>
              </a:extLst>
            </p:cNvPr>
            <p:cNvSpPr/>
            <p:nvPr/>
          </p:nvSpPr>
          <p:spPr>
            <a:xfrm rot="2076891">
              <a:off x="1482249" y="4690821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4" name="Forme libre : forme 443">
              <a:extLst>
                <a:ext uri="{FF2B5EF4-FFF2-40B4-BE49-F238E27FC236}">
                  <a16:creationId xmlns:a16="http://schemas.microsoft.com/office/drawing/2014/main" id="{F7C7618E-8F1A-D088-2967-27628B68A881}"/>
                </a:ext>
              </a:extLst>
            </p:cNvPr>
            <p:cNvSpPr/>
            <p:nvPr/>
          </p:nvSpPr>
          <p:spPr>
            <a:xfrm rot="8732874" flipV="1">
              <a:off x="1750883" y="4609595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7" name="Forme libre : forme 446">
              <a:extLst>
                <a:ext uri="{FF2B5EF4-FFF2-40B4-BE49-F238E27FC236}">
                  <a16:creationId xmlns:a16="http://schemas.microsoft.com/office/drawing/2014/main" id="{0258C716-759E-C603-B9DB-164993E47001}"/>
                </a:ext>
              </a:extLst>
            </p:cNvPr>
            <p:cNvSpPr/>
            <p:nvPr/>
          </p:nvSpPr>
          <p:spPr>
            <a:xfrm rot="6530464">
              <a:off x="2636008" y="3315023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0" name="Forme libre : forme 479">
              <a:extLst>
                <a:ext uri="{FF2B5EF4-FFF2-40B4-BE49-F238E27FC236}">
                  <a16:creationId xmlns:a16="http://schemas.microsoft.com/office/drawing/2014/main" id="{6F64C40B-9FF0-CEFC-3A1A-43E97B461C3A}"/>
                </a:ext>
              </a:extLst>
            </p:cNvPr>
            <p:cNvSpPr/>
            <p:nvPr/>
          </p:nvSpPr>
          <p:spPr>
            <a:xfrm rot="9294992">
              <a:off x="3039328" y="3823452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1" name="Forme libre : forme 480">
              <a:extLst>
                <a:ext uri="{FF2B5EF4-FFF2-40B4-BE49-F238E27FC236}">
                  <a16:creationId xmlns:a16="http://schemas.microsoft.com/office/drawing/2014/main" id="{6596220B-5CE2-CDB8-F3AF-3F95BD1A6C82}"/>
                </a:ext>
              </a:extLst>
            </p:cNvPr>
            <p:cNvSpPr/>
            <p:nvPr/>
          </p:nvSpPr>
          <p:spPr>
            <a:xfrm rot="1674075">
              <a:off x="1243378" y="330308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2" name="Forme libre : forme 481">
              <a:extLst>
                <a:ext uri="{FF2B5EF4-FFF2-40B4-BE49-F238E27FC236}">
                  <a16:creationId xmlns:a16="http://schemas.microsoft.com/office/drawing/2014/main" id="{B15C8F3A-D48E-9B12-BDCD-B8283CBF49EB}"/>
                </a:ext>
              </a:extLst>
            </p:cNvPr>
            <p:cNvSpPr/>
            <p:nvPr/>
          </p:nvSpPr>
          <p:spPr>
            <a:xfrm rot="3974451">
              <a:off x="696552" y="3637079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3" name="Forme libre : forme 482">
              <a:extLst>
                <a:ext uri="{FF2B5EF4-FFF2-40B4-BE49-F238E27FC236}">
                  <a16:creationId xmlns:a16="http://schemas.microsoft.com/office/drawing/2014/main" id="{832DA331-4B41-7514-EBC0-874E5A5A871B}"/>
                </a:ext>
              </a:extLst>
            </p:cNvPr>
            <p:cNvSpPr/>
            <p:nvPr/>
          </p:nvSpPr>
          <p:spPr>
            <a:xfrm rot="15345462">
              <a:off x="2529700" y="3819607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4" name="Forme libre : forme 483">
              <a:extLst>
                <a:ext uri="{FF2B5EF4-FFF2-40B4-BE49-F238E27FC236}">
                  <a16:creationId xmlns:a16="http://schemas.microsoft.com/office/drawing/2014/main" id="{FFF11414-8758-4290-619A-F7553EAD9019}"/>
                </a:ext>
              </a:extLst>
            </p:cNvPr>
            <p:cNvSpPr/>
            <p:nvPr/>
          </p:nvSpPr>
          <p:spPr>
            <a:xfrm rot="16804840" flipV="1">
              <a:off x="1007668" y="4003500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6" name="Forme libre : forme 485">
              <a:extLst>
                <a:ext uri="{FF2B5EF4-FFF2-40B4-BE49-F238E27FC236}">
                  <a16:creationId xmlns:a16="http://schemas.microsoft.com/office/drawing/2014/main" id="{6D86A52A-C6B7-681A-F390-014254E96082}"/>
                </a:ext>
              </a:extLst>
            </p:cNvPr>
            <p:cNvSpPr/>
            <p:nvPr/>
          </p:nvSpPr>
          <p:spPr>
            <a:xfrm rot="9791741">
              <a:off x="1498712" y="3386011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7" name="Forme libre : forme 486">
              <a:extLst>
                <a:ext uri="{FF2B5EF4-FFF2-40B4-BE49-F238E27FC236}">
                  <a16:creationId xmlns:a16="http://schemas.microsoft.com/office/drawing/2014/main" id="{09B801F3-6410-4B30-6089-BAFE0BBFA1B6}"/>
                </a:ext>
              </a:extLst>
            </p:cNvPr>
            <p:cNvSpPr/>
            <p:nvPr/>
          </p:nvSpPr>
          <p:spPr>
            <a:xfrm rot="1581382">
              <a:off x="2099939" y="3415712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55D8EC3C-0B13-49E2-0431-D95DDDA029E5}"/>
              </a:ext>
            </a:extLst>
          </p:cNvPr>
          <p:cNvGrpSpPr/>
          <p:nvPr/>
        </p:nvGrpSpPr>
        <p:grpSpPr>
          <a:xfrm>
            <a:off x="3427829" y="3085549"/>
            <a:ext cx="2851376" cy="2362804"/>
            <a:chOff x="3427829" y="3085549"/>
            <a:chExt cx="2851376" cy="2362804"/>
          </a:xfrm>
        </p:grpSpPr>
        <p:sp>
          <p:nvSpPr>
            <p:cNvPr id="502" name="Rectangle : coins arrondis 501">
              <a:extLst>
                <a:ext uri="{FF2B5EF4-FFF2-40B4-BE49-F238E27FC236}">
                  <a16:creationId xmlns:a16="http://schemas.microsoft.com/office/drawing/2014/main" id="{7685D79A-A75C-0FAA-B4A1-A58950F31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7829" y="308554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503" name="Forme libre : forme 502">
              <a:extLst>
                <a:ext uri="{FF2B5EF4-FFF2-40B4-BE49-F238E27FC236}">
                  <a16:creationId xmlns:a16="http://schemas.microsoft.com/office/drawing/2014/main" id="{63136871-1B4C-8FD0-5546-54833EA6E746}"/>
                </a:ext>
              </a:extLst>
            </p:cNvPr>
            <p:cNvSpPr/>
            <p:nvPr/>
          </p:nvSpPr>
          <p:spPr>
            <a:xfrm rot="4647290">
              <a:off x="4408374" y="344654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504" name="Groupe 503">
              <a:extLst>
                <a:ext uri="{FF2B5EF4-FFF2-40B4-BE49-F238E27FC236}">
                  <a16:creationId xmlns:a16="http://schemas.microsoft.com/office/drawing/2014/main" id="{F070F95D-4A94-847C-0DCF-6745C4AF6F97}"/>
                </a:ext>
              </a:extLst>
            </p:cNvPr>
            <p:cNvGrpSpPr/>
            <p:nvPr/>
          </p:nvGrpSpPr>
          <p:grpSpPr>
            <a:xfrm>
              <a:off x="4580128" y="3422176"/>
              <a:ext cx="602543" cy="627328"/>
              <a:chOff x="1566289" y="3571116"/>
              <a:chExt cx="602543" cy="407304"/>
            </a:xfrm>
          </p:grpSpPr>
          <p:sp>
            <p:nvSpPr>
              <p:cNvPr id="517" name="Forme libre : forme 516">
                <a:extLst>
                  <a:ext uri="{FF2B5EF4-FFF2-40B4-BE49-F238E27FC236}">
                    <a16:creationId xmlns:a16="http://schemas.microsoft.com/office/drawing/2014/main" id="{C649D55F-C790-127A-9B04-267A681EA507}"/>
                  </a:ext>
                </a:extLst>
              </p:cNvPr>
              <p:cNvSpPr/>
              <p:nvPr/>
            </p:nvSpPr>
            <p:spPr>
              <a:xfrm>
                <a:off x="1566289" y="3780432"/>
                <a:ext cx="602543" cy="197988"/>
              </a:xfrm>
              <a:custGeom>
                <a:avLst/>
                <a:gdLst>
                  <a:gd name="connsiteX0" fmla="*/ 554611 w 602543"/>
                  <a:gd name="connsiteY0" fmla="*/ 102593 h 197988"/>
                  <a:gd name="connsiteX1" fmla="*/ 570486 w 602543"/>
                  <a:gd name="connsiteY1" fmla="*/ 10518 h 197988"/>
                  <a:gd name="connsiteX2" fmla="*/ 459361 w 602543"/>
                  <a:gd name="connsiteY2" fmla="*/ 4168 h 197988"/>
                  <a:gd name="connsiteX3" fmla="*/ 281561 w 602543"/>
                  <a:gd name="connsiteY3" fmla="*/ 29568 h 197988"/>
                  <a:gd name="connsiteX4" fmla="*/ 138686 w 602543"/>
                  <a:gd name="connsiteY4" fmla="*/ 48618 h 197988"/>
                  <a:gd name="connsiteX5" fmla="*/ 33911 w 602543"/>
                  <a:gd name="connsiteY5" fmla="*/ 83543 h 197988"/>
                  <a:gd name="connsiteX6" fmla="*/ 46611 w 602543"/>
                  <a:gd name="connsiteY6" fmla="*/ 197843 h 197988"/>
                  <a:gd name="connsiteX7" fmla="*/ 554611 w 602543"/>
                  <a:gd name="connsiteY7" fmla="*/ 102593 h 197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2543" h="197988">
                    <a:moveTo>
                      <a:pt x="554611" y="102593"/>
                    </a:moveTo>
                    <a:cubicBezTo>
                      <a:pt x="641923" y="71372"/>
                      <a:pt x="586361" y="26922"/>
                      <a:pt x="570486" y="10518"/>
                    </a:cubicBezTo>
                    <a:cubicBezTo>
                      <a:pt x="554611" y="-5886"/>
                      <a:pt x="507515" y="993"/>
                      <a:pt x="459361" y="4168"/>
                    </a:cubicBezTo>
                    <a:cubicBezTo>
                      <a:pt x="411207" y="7343"/>
                      <a:pt x="281561" y="29568"/>
                      <a:pt x="281561" y="29568"/>
                    </a:cubicBezTo>
                    <a:cubicBezTo>
                      <a:pt x="228115" y="36976"/>
                      <a:pt x="179961" y="39622"/>
                      <a:pt x="138686" y="48618"/>
                    </a:cubicBezTo>
                    <a:cubicBezTo>
                      <a:pt x="97411" y="57614"/>
                      <a:pt x="49257" y="58672"/>
                      <a:pt x="33911" y="83543"/>
                    </a:cubicBezTo>
                    <a:cubicBezTo>
                      <a:pt x="18565" y="108414"/>
                      <a:pt x="-40701" y="194139"/>
                      <a:pt x="46611" y="197843"/>
                    </a:cubicBezTo>
                    <a:cubicBezTo>
                      <a:pt x="133923" y="201547"/>
                      <a:pt x="467299" y="133814"/>
                      <a:pt x="554611" y="10259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8" name="Forme libre : forme 517">
                <a:extLst>
                  <a:ext uri="{FF2B5EF4-FFF2-40B4-BE49-F238E27FC236}">
                    <a16:creationId xmlns:a16="http://schemas.microsoft.com/office/drawing/2014/main" id="{37AB829F-6BA9-9E33-5447-A5955D7FD0FB}"/>
                  </a:ext>
                </a:extLst>
              </p:cNvPr>
              <p:cNvSpPr/>
              <p:nvPr/>
            </p:nvSpPr>
            <p:spPr>
              <a:xfrm>
                <a:off x="1591813" y="3571116"/>
                <a:ext cx="541915" cy="331130"/>
              </a:xfrm>
              <a:custGeom>
                <a:avLst/>
                <a:gdLst>
                  <a:gd name="connsiteX0" fmla="*/ 506862 w 541915"/>
                  <a:gd name="connsiteY0" fmla="*/ 229359 h 331130"/>
                  <a:gd name="connsiteX1" fmla="*/ 500512 w 541915"/>
                  <a:gd name="connsiteY1" fmla="*/ 146809 h 331130"/>
                  <a:gd name="connsiteX2" fmla="*/ 437012 w 541915"/>
                  <a:gd name="connsiteY2" fmla="*/ 48384 h 331130"/>
                  <a:gd name="connsiteX3" fmla="*/ 297312 w 541915"/>
                  <a:gd name="connsiteY3" fmla="*/ 759 h 331130"/>
                  <a:gd name="connsiteX4" fmla="*/ 97287 w 541915"/>
                  <a:gd name="connsiteY4" fmla="*/ 26159 h 331130"/>
                  <a:gd name="connsiteX5" fmla="*/ 59187 w 541915"/>
                  <a:gd name="connsiteY5" fmla="*/ 115059 h 331130"/>
                  <a:gd name="connsiteX6" fmla="*/ 30612 w 541915"/>
                  <a:gd name="connsiteY6" fmla="*/ 232534 h 331130"/>
                  <a:gd name="connsiteX7" fmla="*/ 40137 w 541915"/>
                  <a:gd name="connsiteY7" fmla="*/ 330959 h 331130"/>
                  <a:gd name="connsiteX8" fmla="*/ 506862 w 541915"/>
                  <a:gd name="connsiteY8" fmla="*/ 229359 h 33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1915" h="331130">
                    <a:moveTo>
                      <a:pt x="506862" y="229359"/>
                    </a:moveTo>
                    <a:cubicBezTo>
                      <a:pt x="583591" y="198667"/>
                      <a:pt x="512154" y="176971"/>
                      <a:pt x="500512" y="146809"/>
                    </a:cubicBezTo>
                    <a:cubicBezTo>
                      <a:pt x="488870" y="116647"/>
                      <a:pt x="470879" y="72726"/>
                      <a:pt x="437012" y="48384"/>
                    </a:cubicBezTo>
                    <a:cubicBezTo>
                      <a:pt x="403145" y="24042"/>
                      <a:pt x="353933" y="4463"/>
                      <a:pt x="297312" y="759"/>
                    </a:cubicBezTo>
                    <a:cubicBezTo>
                      <a:pt x="240691" y="-2945"/>
                      <a:pt x="136975" y="7109"/>
                      <a:pt x="97287" y="26159"/>
                    </a:cubicBezTo>
                    <a:cubicBezTo>
                      <a:pt x="57599" y="45209"/>
                      <a:pt x="70300" y="80663"/>
                      <a:pt x="59187" y="115059"/>
                    </a:cubicBezTo>
                    <a:cubicBezTo>
                      <a:pt x="48074" y="149455"/>
                      <a:pt x="33787" y="196551"/>
                      <a:pt x="30612" y="232534"/>
                    </a:cubicBezTo>
                    <a:cubicBezTo>
                      <a:pt x="27437" y="268517"/>
                      <a:pt x="-42413" y="326726"/>
                      <a:pt x="40137" y="330959"/>
                    </a:cubicBezTo>
                    <a:cubicBezTo>
                      <a:pt x="122687" y="335192"/>
                      <a:pt x="430133" y="260051"/>
                      <a:pt x="506862" y="22935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5" name="Forme libre : forme 504">
              <a:extLst>
                <a:ext uri="{FF2B5EF4-FFF2-40B4-BE49-F238E27FC236}">
                  <a16:creationId xmlns:a16="http://schemas.microsoft.com/office/drawing/2014/main" id="{D0696976-660F-F07F-B38C-552952722454}"/>
                </a:ext>
              </a:extLst>
            </p:cNvPr>
            <p:cNvSpPr/>
            <p:nvPr/>
          </p:nvSpPr>
          <p:spPr>
            <a:xfrm rot="1815787">
              <a:off x="3695743" y="396628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6" name="Forme libre : forme 505">
              <a:extLst>
                <a:ext uri="{FF2B5EF4-FFF2-40B4-BE49-F238E27FC236}">
                  <a16:creationId xmlns:a16="http://schemas.microsoft.com/office/drawing/2014/main" id="{3F2B27C5-404E-A10A-896C-BD9492714D2F}"/>
                </a:ext>
              </a:extLst>
            </p:cNvPr>
            <p:cNvSpPr/>
            <p:nvPr/>
          </p:nvSpPr>
          <p:spPr>
            <a:xfrm rot="19609370" flipH="1">
              <a:off x="5067244" y="381237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7" name="Forme libre : forme 506">
              <a:extLst>
                <a:ext uri="{FF2B5EF4-FFF2-40B4-BE49-F238E27FC236}">
                  <a16:creationId xmlns:a16="http://schemas.microsoft.com/office/drawing/2014/main" id="{F8599993-8705-D79C-2893-169C89B57338}"/>
                </a:ext>
              </a:extLst>
            </p:cNvPr>
            <p:cNvSpPr/>
            <p:nvPr/>
          </p:nvSpPr>
          <p:spPr>
            <a:xfrm rot="2076891">
              <a:off x="4525066" y="469319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8" name="Forme libre : forme 507">
              <a:extLst>
                <a:ext uri="{FF2B5EF4-FFF2-40B4-BE49-F238E27FC236}">
                  <a16:creationId xmlns:a16="http://schemas.microsoft.com/office/drawing/2014/main" id="{62B75357-A0B5-6C2C-EEB5-0EF0EBD0FD04}"/>
                </a:ext>
              </a:extLst>
            </p:cNvPr>
            <p:cNvSpPr/>
            <p:nvPr/>
          </p:nvSpPr>
          <p:spPr>
            <a:xfrm rot="8732874" flipV="1">
              <a:off x="4793700" y="461197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9" name="Forme libre : forme 508">
              <a:extLst>
                <a:ext uri="{FF2B5EF4-FFF2-40B4-BE49-F238E27FC236}">
                  <a16:creationId xmlns:a16="http://schemas.microsoft.com/office/drawing/2014/main" id="{DEBBC17C-0F53-72B9-8D2D-DCE33EC5EF3E}"/>
                </a:ext>
              </a:extLst>
            </p:cNvPr>
            <p:cNvSpPr/>
            <p:nvPr/>
          </p:nvSpPr>
          <p:spPr>
            <a:xfrm rot="6530464">
              <a:off x="5678825" y="331740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0" name="Forme libre : forme 509">
              <a:extLst>
                <a:ext uri="{FF2B5EF4-FFF2-40B4-BE49-F238E27FC236}">
                  <a16:creationId xmlns:a16="http://schemas.microsoft.com/office/drawing/2014/main" id="{8DE8E014-FF15-BCBE-25D7-74E55209D7E0}"/>
                </a:ext>
              </a:extLst>
            </p:cNvPr>
            <p:cNvSpPr/>
            <p:nvPr/>
          </p:nvSpPr>
          <p:spPr>
            <a:xfrm rot="9294992">
              <a:off x="6082145" y="382583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1" name="Forme libre : forme 510">
              <a:extLst>
                <a:ext uri="{FF2B5EF4-FFF2-40B4-BE49-F238E27FC236}">
                  <a16:creationId xmlns:a16="http://schemas.microsoft.com/office/drawing/2014/main" id="{B0CFB88F-11B0-56E8-6123-AC4D915EE64B}"/>
                </a:ext>
              </a:extLst>
            </p:cNvPr>
            <p:cNvSpPr/>
            <p:nvPr/>
          </p:nvSpPr>
          <p:spPr>
            <a:xfrm rot="1674075">
              <a:off x="4286195" y="330546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2" name="Forme libre : forme 511">
              <a:extLst>
                <a:ext uri="{FF2B5EF4-FFF2-40B4-BE49-F238E27FC236}">
                  <a16:creationId xmlns:a16="http://schemas.microsoft.com/office/drawing/2014/main" id="{AEC52AD6-5B4E-F78A-50CA-1DC71F514F39}"/>
                </a:ext>
              </a:extLst>
            </p:cNvPr>
            <p:cNvSpPr/>
            <p:nvPr/>
          </p:nvSpPr>
          <p:spPr>
            <a:xfrm rot="3974451">
              <a:off x="3739369" y="363945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3" name="Forme libre : forme 512">
              <a:extLst>
                <a:ext uri="{FF2B5EF4-FFF2-40B4-BE49-F238E27FC236}">
                  <a16:creationId xmlns:a16="http://schemas.microsoft.com/office/drawing/2014/main" id="{836C7529-AE3A-288F-B21C-7B60660C0ABE}"/>
                </a:ext>
              </a:extLst>
            </p:cNvPr>
            <p:cNvSpPr/>
            <p:nvPr/>
          </p:nvSpPr>
          <p:spPr>
            <a:xfrm rot="15345462">
              <a:off x="5572517" y="382198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4" name="Forme libre : forme 513">
              <a:extLst>
                <a:ext uri="{FF2B5EF4-FFF2-40B4-BE49-F238E27FC236}">
                  <a16:creationId xmlns:a16="http://schemas.microsoft.com/office/drawing/2014/main" id="{5B980C08-186A-DD03-D7F2-69767316415E}"/>
                </a:ext>
              </a:extLst>
            </p:cNvPr>
            <p:cNvSpPr/>
            <p:nvPr/>
          </p:nvSpPr>
          <p:spPr>
            <a:xfrm rot="16804840" flipV="1">
              <a:off x="4050485" y="400587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5" name="Forme libre : forme 514">
              <a:extLst>
                <a:ext uri="{FF2B5EF4-FFF2-40B4-BE49-F238E27FC236}">
                  <a16:creationId xmlns:a16="http://schemas.microsoft.com/office/drawing/2014/main" id="{605B1728-AE13-FD86-9E80-663CAF634D37}"/>
                </a:ext>
              </a:extLst>
            </p:cNvPr>
            <p:cNvSpPr/>
            <p:nvPr/>
          </p:nvSpPr>
          <p:spPr>
            <a:xfrm rot="9791741">
              <a:off x="4541529" y="338838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6" name="Forme libre : forme 515">
              <a:extLst>
                <a:ext uri="{FF2B5EF4-FFF2-40B4-BE49-F238E27FC236}">
                  <a16:creationId xmlns:a16="http://schemas.microsoft.com/office/drawing/2014/main" id="{53478FA8-8B9C-7222-30EA-7AC7F525CAE2}"/>
                </a:ext>
              </a:extLst>
            </p:cNvPr>
            <p:cNvSpPr/>
            <p:nvPr/>
          </p:nvSpPr>
          <p:spPr>
            <a:xfrm rot="1581382">
              <a:off x="5142756" y="341809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7" name="Forme libre : forme 526">
              <a:extLst>
                <a:ext uri="{FF2B5EF4-FFF2-40B4-BE49-F238E27FC236}">
                  <a16:creationId xmlns:a16="http://schemas.microsoft.com/office/drawing/2014/main" id="{BE507F64-F817-C7F3-9CF6-5106E5139B98}"/>
                </a:ext>
              </a:extLst>
            </p:cNvPr>
            <p:cNvSpPr/>
            <p:nvPr/>
          </p:nvSpPr>
          <p:spPr>
            <a:xfrm>
              <a:off x="4534331" y="3419769"/>
              <a:ext cx="470032" cy="337408"/>
            </a:xfrm>
            <a:custGeom>
              <a:avLst/>
              <a:gdLst>
                <a:gd name="connsiteX0" fmla="*/ 465169 w 470032"/>
                <a:gd name="connsiteY0" fmla="*/ 81974 h 337408"/>
                <a:gd name="connsiteX1" fmla="*/ 331819 w 470032"/>
                <a:gd name="connsiteY1" fmla="*/ 1541 h 337408"/>
                <a:gd name="connsiteX2" fmla="*/ 56653 w 470032"/>
                <a:gd name="connsiteY2" fmla="*/ 54457 h 337408"/>
                <a:gd name="connsiteX3" fmla="*/ 7969 w 470032"/>
                <a:gd name="connsiteY3" fmla="*/ 331741 h 337408"/>
                <a:gd name="connsiteX4" fmla="*/ 168836 w 470032"/>
                <a:gd name="connsiteY4" fmla="*/ 232257 h 337408"/>
                <a:gd name="connsiteX5" fmla="*/ 465169 w 470032"/>
                <a:gd name="connsiteY5" fmla="*/ 81974 h 33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0032" h="337408">
                  <a:moveTo>
                    <a:pt x="465169" y="81974"/>
                  </a:moveTo>
                  <a:cubicBezTo>
                    <a:pt x="492333" y="43521"/>
                    <a:pt x="399905" y="6127"/>
                    <a:pt x="331819" y="1541"/>
                  </a:cubicBezTo>
                  <a:cubicBezTo>
                    <a:pt x="263733" y="-3045"/>
                    <a:pt x="110628" y="-576"/>
                    <a:pt x="56653" y="54457"/>
                  </a:cubicBezTo>
                  <a:cubicBezTo>
                    <a:pt x="2678" y="109490"/>
                    <a:pt x="-10728" y="302108"/>
                    <a:pt x="7969" y="331741"/>
                  </a:cubicBezTo>
                  <a:cubicBezTo>
                    <a:pt x="26666" y="361374"/>
                    <a:pt x="92636" y="266829"/>
                    <a:pt x="168836" y="232257"/>
                  </a:cubicBezTo>
                  <a:cubicBezTo>
                    <a:pt x="245036" y="197685"/>
                    <a:pt x="438005" y="120427"/>
                    <a:pt x="465169" y="81974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Forme libre : forme 527">
              <a:extLst>
                <a:ext uri="{FF2B5EF4-FFF2-40B4-BE49-F238E27FC236}">
                  <a16:creationId xmlns:a16="http://schemas.microsoft.com/office/drawing/2014/main" id="{A48648BE-910B-FD50-0CD7-8601FFC18DCA}"/>
                </a:ext>
              </a:extLst>
            </p:cNvPr>
            <p:cNvSpPr/>
            <p:nvPr/>
          </p:nvSpPr>
          <p:spPr>
            <a:xfrm>
              <a:off x="4502573" y="3701417"/>
              <a:ext cx="96065" cy="98030"/>
            </a:xfrm>
            <a:custGeom>
              <a:avLst/>
              <a:gdLst>
                <a:gd name="connsiteX0" fmla="*/ 635639 w 1441530"/>
                <a:gd name="connsiteY0" fmla="*/ 2199 h 1359623"/>
                <a:gd name="connsiteX1" fmla="*/ 231378 w 1441530"/>
                <a:gd name="connsiteY1" fmla="*/ 194704 h 1359623"/>
                <a:gd name="connsiteX2" fmla="*/ 372 w 1441530"/>
                <a:gd name="connsiteY2" fmla="*/ 608591 h 1359623"/>
                <a:gd name="connsiteX3" fmla="*/ 192877 w 1441530"/>
                <a:gd name="connsiteY3" fmla="*/ 1128355 h 1359623"/>
                <a:gd name="connsiteX4" fmla="*/ 731892 w 1441530"/>
                <a:gd name="connsiteY4" fmla="*/ 1359361 h 1359623"/>
                <a:gd name="connsiteX5" fmla="*/ 1261282 w 1441530"/>
                <a:gd name="connsiteY5" fmla="*/ 1089854 h 1359623"/>
                <a:gd name="connsiteX6" fmla="*/ 1405661 w 1441530"/>
                <a:gd name="connsiteY6" fmla="*/ 310208 h 1359623"/>
                <a:gd name="connsiteX7" fmla="*/ 635639 w 1441530"/>
                <a:gd name="connsiteY7" fmla="*/ 2199 h 135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530" h="1359623">
                  <a:moveTo>
                    <a:pt x="635639" y="2199"/>
                  </a:moveTo>
                  <a:cubicBezTo>
                    <a:pt x="439925" y="-17052"/>
                    <a:pt x="337256" y="93639"/>
                    <a:pt x="231378" y="194704"/>
                  </a:cubicBezTo>
                  <a:cubicBezTo>
                    <a:pt x="125500" y="295769"/>
                    <a:pt x="6789" y="452983"/>
                    <a:pt x="372" y="608591"/>
                  </a:cubicBezTo>
                  <a:cubicBezTo>
                    <a:pt x="-6045" y="764200"/>
                    <a:pt x="70957" y="1003227"/>
                    <a:pt x="192877" y="1128355"/>
                  </a:cubicBezTo>
                  <a:cubicBezTo>
                    <a:pt x="314797" y="1253483"/>
                    <a:pt x="553825" y="1365778"/>
                    <a:pt x="731892" y="1359361"/>
                  </a:cubicBezTo>
                  <a:cubicBezTo>
                    <a:pt x="909959" y="1352944"/>
                    <a:pt x="1148987" y="1264713"/>
                    <a:pt x="1261282" y="1089854"/>
                  </a:cubicBezTo>
                  <a:cubicBezTo>
                    <a:pt x="1373577" y="914995"/>
                    <a:pt x="1506726" y="496296"/>
                    <a:pt x="1405661" y="310208"/>
                  </a:cubicBezTo>
                  <a:cubicBezTo>
                    <a:pt x="1304596" y="124120"/>
                    <a:pt x="831353" y="21450"/>
                    <a:pt x="635639" y="219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60" name="Groupe 559">
            <a:extLst>
              <a:ext uri="{FF2B5EF4-FFF2-40B4-BE49-F238E27FC236}">
                <a16:creationId xmlns:a16="http://schemas.microsoft.com/office/drawing/2014/main" id="{BF9B9280-7976-D19B-1868-4EC61AA27007}"/>
              </a:ext>
            </a:extLst>
          </p:cNvPr>
          <p:cNvGrpSpPr/>
          <p:nvPr/>
        </p:nvGrpSpPr>
        <p:grpSpPr>
          <a:xfrm>
            <a:off x="6555738" y="3097412"/>
            <a:ext cx="2851376" cy="2362804"/>
            <a:chOff x="6555738" y="3097412"/>
            <a:chExt cx="2851376" cy="2362804"/>
          </a:xfrm>
        </p:grpSpPr>
        <p:sp>
          <p:nvSpPr>
            <p:cNvPr id="531" name="Rectangle : coins arrondis 530">
              <a:extLst>
                <a:ext uri="{FF2B5EF4-FFF2-40B4-BE49-F238E27FC236}">
                  <a16:creationId xmlns:a16="http://schemas.microsoft.com/office/drawing/2014/main" id="{92CCD9D1-8895-B9E5-84E3-9F58DD34B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5738" y="3097412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532" name="Forme libre : forme 531">
              <a:extLst>
                <a:ext uri="{FF2B5EF4-FFF2-40B4-BE49-F238E27FC236}">
                  <a16:creationId xmlns:a16="http://schemas.microsoft.com/office/drawing/2014/main" id="{6F9F4535-6637-ABAD-FEF8-8E62062FB012}"/>
                </a:ext>
              </a:extLst>
            </p:cNvPr>
            <p:cNvSpPr/>
            <p:nvPr/>
          </p:nvSpPr>
          <p:spPr>
            <a:xfrm rot="4647290">
              <a:off x="7536283" y="3458409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4" name="Forme libre : forme 533">
              <a:extLst>
                <a:ext uri="{FF2B5EF4-FFF2-40B4-BE49-F238E27FC236}">
                  <a16:creationId xmlns:a16="http://schemas.microsoft.com/office/drawing/2014/main" id="{43AB0A0F-A8F5-EEFE-82BD-7816B95ADC04}"/>
                </a:ext>
              </a:extLst>
            </p:cNvPr>
            <p:cNvSpPr/>
            <p:nvPr/>
          </p:nvSpPr>
          <p:spPr>
            <a:xfrm rot="1815787">
              <a:off x="6823652" y="3978147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5" name="Forme libre : forme 534">
              <a:extLst>
                <a:ext uri="{FF2B5EF4-FFF2-40B4-BE49-F238E27FC236}">
                  <a16:creationId xmlns:a16="http://schemas.microsoft.com/office/drawing/2014/main" id="{B9C03877-A0EA-CED4-2968-8DE6B1BAA4CA}"/>
                </a:ext>
              </a:extLst>
            </p:cNvPr>
            <p:cNvSpPr/>
            <p:nvPr/>
          </p:nvSpPr>
          <p:spPr>
            <a:xfrm rot="19609370" flipH="1">
              <a:off x="8195153" y="3824238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6" name="Forme libre : forme 535">
              <a:extLst>
                <a:ext uri="{FF2B5EF4-FFF2-40B4-BE49-F238E27FC236}">
                  <a16:creationId xmlns:a16="http://schemas.microsoft.com/office/drawing/2014/main" id="{C022D37A-75BB-2BA9-6D15-3BFC0361DF50}"/>
                </a:ext>
              </a:extLst>
            </p:cNvPr>
            <p:cNvSpPr/>
            <p:nvPr/>
          </p:nvSpPr>
          <p:spPr>
            <a:xfrm rot="2076891">
              <a:off x="7652975" y="4705062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7" name="Forme libre : forme 536">
              <a:extLst>
                <a:ext uri="{FF2B5EF4-FFF2-40B4-BE49-F238E27FC236}">
                  <a16:creationId xmlns:a16="http://schemas.microsoft.com/office/drawing/2014/main" id="{6C065B9D-032D-4646-D5DF-5934202C0BE5}"/>
                </a:ext>
              </a:extLst>
            </p:cNvPr>
            <p:cNvSpPr/>
            <p:nvPr/>
          </p:nvSpPr>
          <p:spPr>
            <a:xfrm rot="8732874" flipV="1">
              <a:off x="7921609" y="4623836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8" name="Forme libre : forme 537">
              <a:extLst>
                <a:ext uri="{FF2B5EF4-FFF2-40B4-BE49-F238E27FC236}">
                  <a16:creationId xmlns:a16="http://schemas.microsoft.com/office/drawing/2014/main" id="{ED921EF3-E968-EFBE-579E-3410F43D40C6}"/>
                </a:ext>
              </a:extLst>
            </p:cNvPr>
            <p:cNvSpPr/>
            <p:nvPr/>
          </p:nvSpPr>
          <p:spPr>
            <a:xfrm rot="6530464">
              <a:off x="8806734" y="3329264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9" name="Forme libre : forme 538">
              <a:extLst>
                <a:ext uri="{FF2B5EF4-FFF2-40B4-BE49-F238E27FC236}">
                  <a16:creationId xmlns:a16="http://schemas.microsoft.com/office/drawing/2014/main" id="{43F47D6C-9B75-822A-53D2-FB291FE20D7D}"/>
                </a:ext>
              </a:extLst>
            </p:cNvPr>
            <p:cNvSpPr/>
            <p:nvPr/>
          </p:nvSpPr>
          <p:spPr>
            <a:xfrm rot="9294992">
              <a:off x="9210054" y="3837693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0" name="Forme libre : forme 539">
              <a:extLst>
                <a:ext uri="{FF2B5EF4-FFF2-40B4-BE49-F238E27FC236}">
                  <a16:creationId xmlns:a16="http://schemas.microsoft.com/office/drawing/2014/main" id="{66E5665F-AA23-E074-28CE-FDBC9775651C}"/>
                </a:ext>
              </a:extLst>
            </p:cNvPr>
            <p:cNvSpPr/>
            <p:nvPr/>
          </p:nvSpPr>
          <p:spPr>
            <a:xfrm rot="1674075">
              <a:off x="7414104" y="3317327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1" name="Forme libre : forme 540">
              <a:extLst>
                <a:ext uri="{FF2B5EF4-FFF2-40B4-BE49-F238E27FC236}">
                  <a16:creationId xmlns:a16="http://schemas.microsoft.com/office/drawing/2014/main" id="{EF27CA07-E14E-21BC-F741-9FDC4A5E116C}"/>
                </a:ext>
              </a:extLst>
            </p:cNvPr>
            <p:cNvSpPr/>
            <p:nvPr/>
          </p:nvSpPr>
          <p:spPr>
            <a:xfrm rot="3974451">
              <a:off x="6867278" y="3651320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2" name="Forme libre : forme 541">
              <a:extLst>
                <a:ext uri="{FF2B5EF4-FFF2-40B4-BE49-F238E27FC236}">
                  <a16:creationId xmlns:a16="http://schemas.microsoft.com/office/drawing/2014/main" id="{4C944798-174E-8997-6C06-B6713F96D93F}"/>
                </a:ext>
              </a:extLst>
            </p:cNvPr>
            <p:cNvSpPr/>
            <p:nvPr/>
          </p:nvSpPr>
          <p:spPr>
            <a:xfrm rot="15345462">
              <a:off x="8700426" y="3833848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3" name="Forme libre : forme 542">
              <a:extLst>
                <a:ext uri="{FF2B5EF4-FFF2-40B4-BE49-F238E27FC236}">
                  <a16:creationId xmlns:a16="http://schemas.microsoft.com/office/drawing/2014/main" id="{03664F19-E597-A030-59CF-DA36C124FE0F}"/>
                </a:ext>
              </a:extLst>
            </p:cNvPr>
            <p:cNvSpPr/>
            <p:nvPr/>
          </p:nvSpPr>
          <p:spPr>
            <a:xfrm rot="16804840" flipV="1">
              <a:off x="7178394" y="4017741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5" name="Forme libre : forme 544">
              <a:extLst>
                <a:ext uri="{FF2B5EF4-FFF2-40B4-BE49-F238E27FC236}">
                  <a16:creationId xmlns:a16="http://schemas.microsoft.com/office/drawing/2014/main" id="{A09D2D65-B1D3-4EBC-7344-6372D38CBB08}"/>
                </a:ext>
              </a:extLst>
            </p:cNvPr>
            <p:cNvSpPr/>
            <p:nvPr/>
          </p:nvSpPr>
          <p:spPr>
            <a:xfrm rot="1581382">
              <a:off x="8270665" y="3429953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8" name="Forme libre : forme 557">
              <a:extLst>
                <a:ext uri="{FF2B5EF4-FFF2-40B4-BE49-F238E27FC236}">
                  <a16:creationId xmlns:a16="http://schemas.microsoft.com/office/drawing/2014/main" id="{CE194769-EE7E-F95D-3C97-DD224E9E062E}"/>
                </a:ext>
              </a:extLst>
            </p:cNvPr>
            <p:cNvSpPr/>
            <p:nvPr/>
          </p:nvSpPr>
          <p:spPr>
            <a:xfrm>
              <a:off x="7832351" y="3737941"/>
              <a:ext cx="436911" cy="250311"/>
            </a:xfrm>
            <a:custGeom>
              <a:avLst/>
              <a:gdLst>
                <a:gd name="connsiteX0" fmla="*/ 37534 w 258317"/>
                <a:gd name="connsiteY0" fmla="*/ 117471 h 250311"/>
                <a:gd name="connsiteX1" fmla="*/ 21659 w 258317"/>
                <a:gd name="connsiteY1" fmla="*/ 3171 h 250311"/>
                <a:gd name="connsiteX2" fmla="*/ 258196 w 258317"/>
                <a:gd name="connsiteY2" fmla="*/ 247646 h 250311"/>
                <a:gd name="connsiteX3" fmla="*/ 37534 w 258317"/>
                <a:gd name="connsiteY3" fmla="*/ 117471 h 25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317" h="250311">
                  <a:moveTo>
                    <a:pt x="37534" y="117471"/>
                  </a:moveTo>
                  <a:cubicBezTo>
                    <a:pt x="-1889" y="76725"/>
                    <a:pt x="-15118" y="-18525"/>
                    <a:pt x="21659" y="3171"/>
                  </a:cubicBezTo>
                  <a:cubicBezTo>
                    <a:pt x="58436" y="24867"/>
                    <a:pt x="252640" y="226479"/>
                    <a:pt x="258196" y="247646"/>
                  </a:cubicBezTo>
                  <a:cubicBezTo>
                    <a:pt x="263752" y="268813"/>
                    <a:pt x="76957" y="158217"/>
                    <a:pt x="37534" y="11747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9" name="Forme libre : forme 558">
              <a:extLst>
                <a:ext uri="{FF2B5EF4-FFF2-40B4-BE49-F238E27FC236}">
                  <a16:creationId xmlns:a16="http://schemas.microsoft.com/office/drawing/2014/main" id="{AE2F9937-DDEE-FFA8-6AE0-43626A794968}"/>
                </a:ext>
              </a:extLst>
            </p:cNvPr>
            <p:cNvSpPr/>
            <p:nvPr/>
          </p:nvSpPr>
          <p:spPr>
            <a:xfrm rot="20893106">
              <a:off x="7805492" y="3793090"/>
              <a:ext cx="105739" cy="103714"/>
            </a:xfrm>
            <a:custGeom>
              <a:avLst/>
              <a:gdLst>
                <a:gd name="connsiteX0" fmla="*/ 37534 w 258317"/>
                <a:gd name="connsiteY0" fmla="*/ 117471 h 250311"/>
                <a:gd name="connsiteX1" fmla="*/ 21659 w 258317"/>
                <a:gd name="connsiteY1" fmla="*/ 3171 h 250311"/>
                <a:gd name="connsiteX2" fmla="*/ 258196 w 258317"/>
                <a:gd name="connsiteY2" fmla="*/ 247646 h 250311"/>
                <a:gd name="connsiteX3" fmla="*/ 37534 w 258317"/>
                <a:gd name="connsiteY3" fmla="*/ 117471 h 25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317" h="250311">
                  <a:moveTo>
                    <a:pt x="37534" y="117471"/>
                  </a:moveTo>
                  <a:cubicBezTo>
                    <a:pt x="-1889" y="76725"/>
                    <a:pt x="-15118" y="-18525"/>
                    <a:pt x="21659" y="3171"/>
                  </a:cubicBezTo>
                  <a:cubicBezTo>
                    <a:pt x="58436" y="24867"/>
                    <a:pt x="252640" y="226479"/>
                    <a:pt x="258196" y="247646"/>
                  </a:cubicBezTo>
                  <a:cubicBezTo>
                    <a:pt x="263752" y="268813"/>
                    <a:pt x="76957" y="158217"/>
                    <a:pt x="37534" y="11747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5" name="Forme libre : forme 554">
              <a:extLst>
                <a:ext uri="{FF2B5EF4-FFF2-40B4-BE49-F238E27FC236}">
                  <a16:creationId xmlns:a16="http://schemas.microsoft.com/office/drawing/2014/main" id="{F87BB90B-77B2-D284-C4C7-3CECA1B5B47B}"/>
                </a:ext>
              </a:extLst>
            </p:cNvPr>
            <p:cNvSpPr/>
            <p:nvPr/>
          </p:nvSpPr>
          <p:spPr>
            <a:xfrm rot="20893106">
              <a:off x="7838833" y="3671295"/>
              <a:ext cx="286584" cy="311665"/>
            </a:xfrm>
            <a:custGeom>
              <a:avLst/>
              <a:gdLst>
                <a:gd name="connsiteX0" fmla="*/ 11374 w 163193"/>
                <a:gd name="connsiteY0" fmla="*/ 204842 h 311665"/>
                <a:gd name="connsiteX1" fmla="*/ 20899 w 163193"/>
                <a:gd name="connsiteY1" fmla="*/ 9580 h 311665"/>
                <a:gd name="connsiteX2" fmla="*/ 105036 w 163193"/>
                <a:gd name="connsiteY2" fmla="*/ 58792 h 311665"/>
                <a:gd name="connsiteX3" fmla="*/ 160599 w 163193"/>
                <a:gd name="connsiteY3" fmla="*/ 306442 h 311665"/>
                <a:gd name="connsiteX4" fmla="*/ 11374 w 163193"/>
                <a:gd name="connsiteY4" fmla="*/ 204842 h 31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93" h="311665">
                  <a:moveTo>
                    <a:pt x="11374" y="204842"/>
                  </a:moveTo>
                  <a:cubicBezTo>
                    <a:pt x="-11909" y="155365"/>
                    <a:pt x="5289" y="33921"/>
                    <a:pt x="20899" y="9580"/>
                  </a:cubicBezTo>
                  <a:cubicBezTo>
                    <a:pt x="36509" y="-14761"/>
                    <a:pt x="81753" y="9315"/>
                    <a:pt x="105036" y="58792"/>
                  </a:cubicBezTo>
                  <a:cubicBezTo>
                    <a:pt x="128319" y="108269"/>
                    <a:pt x="174622" y="280248"/>
                    <a:pt x="160599" y="306442"/>
                  </a:cubicBezTo>
                  <a:cubicBezTo>
                    <a:pt x="146576" y="332636"/>
                    <a:pt x="34657" y="254319"/>
                    <a:pt x="11374" y="20484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3" name="Forme libre : forme 552">
              <a:extLst>
                <a:ext uri="{FF2B5EF4-FFF2-40B4-BE49-F238E27FC236}">
                  <a16:creationId xmlns:a16="http://schemas.microsoft.com/office/drawing/2014/main" id="{817B920E-2E4D-0CCA-5160-47A01555C38B}"/>
                </a:ext>
              </a:extLst>
            </p:cNvPr>
            <p:cNvSpPr/>
            <p:nvPr/>
          </p:nvSpPr>
          <p:spPr>
            <a:xfrm rot="20893106">
              <a:off x="7737853" y="3655835"/>
              <a:ext cx="255381" cy="261431"/>
            </a:xfrm>
            <a:custGeom>
              <a:avLst/>
              <a:gdLst>
                <a:gd name="connsiteX0" fmla="*/ 143961 w 145425"/>
                <a:gd name="connsiteY0" fmla="*/ 260321 h 261431"/>
                <a:gd name="connsiteX1" fmla="*/ 70936 w 145425"/>
                <a:gd name="connsiteY1" fmla="*/ 95221 h 261431"/>
                <a:gd name="connsiteX2" fmla="*/ 1086 w 145425"/>
                <a:gd name="connsiteY2" fmla="*/ 6321 h 261431"/>
                <a:gd name="connsiteX3" fmla="*/ 143961 w 145425"/>
                <a:gd name="connsiteY3" fmla="*/ 260321 h 2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425" h="261431">
                  <a:moveTo>
                    <a:pt x="143961" y="260321"/>
                  </a:moveTo>
                  <a:cubicBezTo>
                    <a:pt x="155603" y="275137"/>
                    <a:pt x="94749" y="137554"/>
                    <a:pt x="70936" y="95221"/>
                  </a:cubicBezTo>
                  <a:cubicBezTo>
                    <a:pt x="47123" y="52888"/>
                    <a:pt x="-8439" y="-22254"/>
                    <a:pt x="1086" y="6321"/>
                  </a:cubicBezTo>
                  <a:cubicBezTo>
                    <a:pt x="10611" y="34896"/>
                    <a:pt x="132319" y="245505"/>
                    <a:pt x="143961" y="260321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4" name="Forme libre : forme 553">
              <a:extLst>
                <a:ext uri="{FF2B5EF4-FFF2-40B4-BE49-F238E27FC236}">
                  <a16:creationId xmlns:a16="http://schemas.microsoft.com/office/drawing/2014/main" id="{67196B1F-F455-C457-03ED-C9A17CAFC509}"/>
                </a:ext>
              </a:extLst>
            </p:cNvPr>
            <p:cNvSpPr/>
            <p:nvPr/>
          </p:nvSpPr>
          <p:spPr>
            <a:xfrm rot="20893106">
              <a:off x="7801548" y="3796981"/>
              <a:ext cx="453631" cy="250311"/>
            </a:xfrm>
            <a:custGeom>
              <a:avLst/>
              <a:gdLst>
                <a:gd name="connsiteX0" fmla="*/ 37534 w 258317"/>
                <a:gd name="connsiteY0" fmla="*/ 117471 h 250311"/>
                <a:gd name="connsiteX1" fmla="*/ 21659 w 258317"/>
                <a:gd name="connsiteY1" fmla="*/ 3171 h 250311"/>
                <a:gd name="connsiteX2" fmla="*/ 258196 w 258317"/>
                <a:gd name="connsiteY2" fmla="*/ 247646 h 250311"/>
                <a:gd name="connsiteX3" fmla="*/ 37534 w 258317"/>
                <a:gd name="connsiteY3" fmla="*/ 117471 h 25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317" h="250311">
                  <a:moveTo>
                    <a:pt x="37534" y="117471"/>
                  </a:moveTo>
                  <a:cubicBezTo>
                    <a:pt x="-1889" y="76725"/>
                    <a:pt x="-15118" y="-18525"/>
                    <a:pt x="21659" y="3171"/>
                  </a:cubicBezTo>
                  <a:cubicBezTo>
                    <a:pt x="58436" y="24867"/>
                    <a:pt x="252640" y="226479"/>
                    <a:pt x="258196" y="247646"/>
                  </a:cubicBezTo>
                  <a:cubicBezTo>
                    <a:pt x="263752" y="268813"/>
                    <a:pt x="76957" y="158217"/>
                    <a:pt x="37534" y="11747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4" name="Forme libre : forme 543">
              <a:extLst>
                <a:ext uri="{FF2B5EF4-FFF2-40B4-BE49-F238E27FC236}">
                  <a16:creationId xmlns:a16="http://schemas.microsoft.com/office/drawing/2014/main" id="{494F366B-0E0C-07BC-1B3B-5EA9E2F40064}"/>
                </a:ext>
              </a:extLst>
            </p:cNvPr>
            <p:cNvSpPr/>
            <p:nvPr/>
          </p:nvSpPr>
          <p:spPr>
            <a:xfrm rot="9791741">
              <a:off x="7669438" y="3400252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46447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2EE46F-2A59-3A97-525C-3E216581EB42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4009811"/>
            <a:ext cx="1001604" cy="844785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1BDBB34-A412-3F36-AE25-B4760738D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E1DA8EA-0D69-DFC6-EABE-7F6972DA2AA4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8" name="Parchemin : vertical 7">
                <a:extLst>
                  <a:ext uri="{FF2B5EF4-FFF2-40B4-BE49-F238E27FC236}">
                    <a16:creationId xmlns:a16="http://schemas.microsoft.com/office/drawing/2014/main" id="{52B057F0-121F-C3B5-3E5C-C2DFC138CA41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C50AA42-B56C-8A3A-A8CE-79D2EBF2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5E04269-55B6-E72F-C010-2AD1E7E0C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AE91A0F0-F40B-ED91-3836-ED0A40C41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D401B1D-3AD5-2E7E-A1F3-7F4D32F29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13B8CA8-819E-9AB2-B5C5-96BE18D9C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D1DA1EE6-0B04-3A8B-F8D2-2ACF07EDB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9111CE-D324-3F3A-0017-4815E44A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C40445-8BEA-4BB8-5166-D3A4B60EB2D9}"/>
              </a:ext>
            </a:extLst>
          </p:cNvPr>
          <p:cNvGrpSpPr>
            <a:grpSpLocks noChangeAspect="1"/>
          </p:cNvGrpSpPr>
          <p:nvPr/>
        </p:nvGrpSpPr>
        <p:grpSpPr>
          <a:xfrm>
            <a:off x="1299186" y="3022670"/>
            <a:ext cx="988359" cy="844785"/>
            <a:chOff x="2352847" y="943686"/>
            <a:chExt cx="4548489" cy="388774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73AC322-ED51-8589-0FC4-8AE0DB826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B2FFBCF-1D7B-E5B9-B8F7-780E97E229EA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535FBA-EB96-3D93-1C20-0F66F5410CAF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1347C-7EE5-84E3-D660-B61D6DEF5911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B095ED74-0B67-898D-4FCF-A65893BAD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58F4AA5-F1B9-F4D6-8544-AC3C297AA3CC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2998383"/>
            <a:ext cx="988359" cy="844785"/>
            <a:chOff x="74214" y="157787"/>
            <a:chExt cx="4548489" cy="388774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D4684C7-EBA1-57D0-B0BD-D589C1B48C4F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CA615FC-6FF2-46FE-9277-459CD1463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27" name="Rectangle : carré corné 26">
                <a:extLst>
                  <a:ext uri="{FF2B5EF4-FFF2-40B4-BE49-F238E27FC236}">
                    <a16:creationId xmlns:a16="http://schemas.microsoft.com/office/drawing/2014/main" id="{0DE27119-3006-B370-9681-338CD54E80EE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E32400CB-4DDF-D71D-3D51-1162F72FF382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7E0A193-5F7D-2E0D-252C-A2ABA473532C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E9F1C48-F23E-7A36-5BE5-7C5CE7A6083F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AA3FC63-775B-2AE9-9DB2-06782FFB6696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69D7378-D244-A1DA-D216-432E94FCD7BC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8D87127-021F-52B2-1D5C-5C60E9F80FBA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6A5153-3A56-DC4E-B7E8-2B0217BA8F2B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A30E0090-B8E8-4C66-7269-AAD37E700F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84C5A662-1D9B-64B7-D69A-4A299EBB3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3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C9E8685C-A0A8-5B7D-DDD9-D9613746BC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7DEBB8-2054-83E5-1FD8-57DBEEDC63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B1CE5E86-9F0A-D71F-8EF7-A6A050D6D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1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6EB1E5B4-B905-80CB-6FDF-C2B5A5B77A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B22B8F73-D5C8-1CAB-C7FE-3C8C9A921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BA53F055-A650-5C37-3CFA-7A92B4A21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3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0E13C681-1C9A-F111-52C8-BD19DA2DCE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381B414-C7A9-C64E-15A0-B450E688FE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C9CAE2-20C2-6CDE-9DF9-FA2BB8030A2D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C79739-A42A-0D33-5B1E-6BBE8C3B41B5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3993361"/>
            <a:ext cx="988359" cy="844785"/>
            <a:chOff x="5295054" y="275866"/>
            <a:chExt cx="4548489" cy="388775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2470AF9E-B5C0-44E4-E373-E6574B8FB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6"/>
              <a:ext cx="4548489" cy="3887750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46" name="Rectangle : carré corné 45">
              <a:extLst>
                <a:ext uri="{FF2B5EF4-FFF2-40B4-BE49-F238E27FC236}">
                  <a16:creationId xmlns:a16="http://schemas.microsoft.com/office/drawing/2014/main" id="{72E89643-AA0B-3598-5224-DEE7BE32B64E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281DE8A-189C-8A95-376E-952DAB07C68F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AC3CC3E-01B0-5954-C3C0-425BEC716607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436F914-F8DA-9DE1-5517-46497D4E61D4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CA104E0-AC39-A8E6-82BD-954481915819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77438D3-27AB-0370-C2C9-A1A3DDD98D9F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81B3C4-4032-83D1-54F1-AB4B1E4CBE1F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917AB3F-08A6-E9E1-A194-6D011B08F7D4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6A2575-6DB6-7E77-E47C-3B900B03520A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41ED10-AD86-C880-9246-E53B6DD36692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E37B606-F716-0902-A98D-2117CD497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B93CEAA-2917-C7F3-90AD-4101955A9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DB63A334-49BE-642C-2319-4130A5801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FE819F-D36A-C1FF-5CFF-E2072DC03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5F998E48-64E3-0B2C-75DA-1193D173E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1199909-9370-9FBA-8E4E-9CAA032A4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48EBBCE-8838-F62E-8B4F-8A9D2CA35C86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7BB78F-8B8F-A35C-8402-117025DE61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662D617E-68F2-B343-9A30-D6CEA113E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2183319" cy="1822551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207344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20DB8F6-9151-3767-C4E8-E833078FEA95}"/>
              </a:ext>
            </a:extLst>
          </p:cNvPr>
          <p:cNvGrpSpPr>
            <a:grpSpLocks noChangeAspect="1"/>
          </p:cNvGrpSpPr>
          <p:nvPr/>
        </p:nvGrpSpPr>
        <p:grpSpPr>
          <a:xfrm>
            <a:off x="242195" y="2049706"/>
            <a:ext cx="976026" cy="827732"/>
            <a:chOff x="4929514" y="163841"/>
            <a:chExt cx="4584263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C2474DB6-EA98-5F2D-BCC9-A174947CD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21D9E5D-E023-3D14-5D5F-A8DF57686B7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CABC745D-7ABD-05F2-BA6E-303242E6EC0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851F8703-7ED6-29A2-883D-576B28C6FCD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D10D534F-B454-9911-4D3C-933CDFE5710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BC5DDEA6-35E7-DBF4-159C-40ACB4DAE94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BEB18D15-26D1-B83A-497E-06BBF280E61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AE49995-6646-0DEB-F029-EC362ED6F9D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CBC01E77-DC8C-88E0-2BFC-A179B9CDA89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CDFB7CC-292D-778B-879B-1BF47F7DA3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9B2A7A7-6569-A3A7-E47D-083FCA9F5741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6118007-4CD7-8D0F-F39C-C47A0F0F1D6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9B0C177A-AD6E-C4FF-3540-B911E998D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6F470DDB-5CB4-66D9-8353-E2BDF66AF57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4B6B0D10-25EE-50C5-94AE-8B3F064200A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F5A47F64-F34B-2C4F-E2CB-C3587DCBE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100" name="Forme libre : forme 99">
                <a:extLst>
                  <a:ext uri="{FF2B5EF4-FFF2-40B4-BE49-F238E27FC236}">
                    <a16:creationId xmlns:a16="http://schemas.microsoft.com/office/drawing/2014/main" id="{47BE324C-333C-0070-16DE-9430D3431E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9F52D538-19A4-CD99-E1F6-134C06D116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04F5D900-AAB6-70FB-8492-50FF848E279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D79C2DDD-F288-B811-620D-ED01310C03B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0B992690-9E18-BFD0-EE2F-C84AADEE195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4655EFE4-5491-3585-660F-7E1DA9A9A55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808D67A6-96A4-C4CD-82DF-206C51302EE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81B6D8D9-7EF0-5C04-0D09-56773926C5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FED0A4DD-F162-E71B-27DD-96DBB0E3C848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FE0D7079-0905-C5EF-F3B5-C947FFF8482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E1055A46-3889-213F-2B43-5A4947CF299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F353CB2C-1C28-29D2-2E79-2A94C77EEE4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5AC4598F-55E0-76F4-4728-73530D1094F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1AAD1F15-2A91-BD15-AEEA-60F7CFE9A615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36EAADD0-6EA4-C1ED-A87B-5E45D5A1541C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65FD74F-2591-E706-68A1-6FB597E5D97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F2CFA257-8434-B22A-87A8-EF3D19AF93E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8024455F-F78C-4283-CA0A-CBCCB9F3F05A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08109754-5CEC-F6A5-717D-81222B8A3C1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725FE68B-26E3-B298-42FA-FBBF737EFA5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8D2F66E-9B7F-2E11-2C7A-BDEE1C4EB42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70A90E9B-90E2-59D4-5304-F74C44FB599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868D501B-CC54-D303-A44D-2954D9C5413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845A671-F0B9-E53D-30D4-1AE70DCF04BF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BE6D2607-7CF0-685E-3DB8-7A0D82EE3D1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66E0A30A-F7A5-A264-3DF1-D7408A7D82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B50982B5-E015-95D4-4435-81DB230F76D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231920" y="4957036"/>
            <a:ext cx="2061536" cy="1515684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5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Score de la </a:t>
            </a:r>
          </a:p>
          <a:p>
            <a:pPr algn="ctr">
              <a:lnSpc>
                <a:spcPts val="11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semaine :</a:t>
            </a:r>
          </a:p>
          <a:p>
            <a:pPr algn="ctr">
              <a:lnSpc>
                <a:spcPts val="11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8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6457" y="211096"/>
            <a:ext cx="9716499" cy="1931912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Bienvenue Prénom !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F2EFBF2-578F-EC28-4468-33194B1BBEF4}"/>
              </a:ext>
            </a:extLst>
          </p:cNvPr>
          <p:cNvGrpSpPr/>
          <p:nvPr/>
        </p:nvGrpSpPr>
        <p:grpSpPr>
          <a:xfrm>
            <a:off x="2527955" y="939433"/>
            <a:ext cx="3073166" cy="468127"/>
            <a:chOff x="2589598" y="939433"/>
            <a:chExt cx="3215301" cy="468127"/>
          </a:xfrm>
        </p:grpSpPr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889DCAE0-FE82-C4A1-1983-C6AF9C7FB123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F21C13A5-7330-899A-C5AE-786790A0A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0AF878C0-87DA-8EF9-83EF-046A9248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396C2A1-9455-9486-6864-C3E964940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F1511E4D-7969-6C1D-9C04-42900722FF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F705E92-5EF0-F304-06CD-0E5747FE6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F1D70941-F0C3-1A58-CD19-DB214661F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950C3525-8364-E9F3-32C3-4C13CA7AB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356B8840-2D73-DCEA-46E7-07F2A2189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D92887A-890B-9595-58D9-D8C1516098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8006B48D-D8B0-CECE-BBFF-83B6E3996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FFC1C9F4-EC27-7826-CF64-EA2409E6A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8B5B1FE-EC68-8AC6-F7A7-67A4E00D3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1DC9857C-C0E1-7451-8C5A-0CBB40A873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EAEE4DEF-D8E3-0F07-7FAE-E5E1139A6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4B5193C-6C23-6058-6B41-8B0077596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A5747A50-28B3-A715-9918-3125B924A366}"/>
              </a:ext>
            </a:extLst>
          </p:cNvPr>
          <p:cNvGrpSpPr/>
          <p:nvPr/>
        </p:nvGrpSpPr>
        <p:grpSpPr>
          <a:xfrm>
            <a:off x="2526244" y="1451427"/>
            <a:ext cx="3073166" cy="468127"/>
            <a:chOff x="2589598" y="939433"/>
            <a:chExt cx="3215301" cy="468127"/>
          </a:xfrm>
        </p:grpSpPr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B355CF35-485C-A698-8D8B-47DED6493A5C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227D0F64-3FF4-6181-6959-712B96B43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Rectangle : coins arrondis 176">
                <a:extLst>
                  <a:ext uri="{FF2B5EF4-FFF2-40B4-BE49-F238E27FC236}">
                    <a16:creationId xmlns:a16="http://schemas.microsoft.com/office/drawing/2014/main" id="{1264DEB3-6D74-DDD5-887F-BE11E817E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F8CEFE6-CA4F-F3DA-6DEF-A17CC0E71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298D2699-107F-CBED-55BE-CC4CB84305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5" name="Rectangle : coins arrondis 174">
                <a:extLst>
                  <a:ext uri="{FF2B5EF4-FFF2-40B4-BE49-F238E27FC236}">
                    <a16:creationId xmlns:a16="http://schemas.microsoft.com/office/drawing/2014/main" id="{AB172F4E-25FC-DF30-ECDD-89542F17D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8F97B795-A355-0BD3-5DF6-C7807BC6A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57F554A3-E011-C638-08CE-30896FFBEC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Rectangle : coins arrondis 172">
                <a:extLst>
                  <a:ext uri="{FF2B5EF4-FFF2-40B4-BE49-F238E27FC236}">
                    <a16:creationId xmlns:a16="http://schemas.microsoft.com/office/drawing/2014/main" id="{97D68352-37C9-FB39-B1B4-DDC6DFD5C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ACBD138-441B-C1DA-3710-286E39CBF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3C896373-0C9F-9BD1-7384-45F0DA7461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 : coins arrondis 170">
                <a:extLst>
                  <a:ext uri="{FF2B5EF4-FFF2-40B4-BE49-F238E27FC236}">
                    <a16:creationId xmlns:a16="http://schemas.microsoft.com/office/drawing/2014/main" id="{D38227AE-7F6B-2AD9-0563-EB904A682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410B543-4A87-9DD1-2E9D-58AC06093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B71A4964-3BB5-0F23-CFCF-9B2AA35C4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Rectangle : coins arrondis 168">
                <a:extLst>
                  <a:ext uri="{FF2B5EF4-FFF2-40B4-BE49-F238E27FC236}">
                    <a16:creationId xmlns:a16="http://schemas.microsoft.com/office/drawing/2014/main" id="{4C806682-08CD-A7AF-5A0B-6577A6A3A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BC2AAB8-D840-5D5C-BC74-4185FDC24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F347B78E-4671-DFED-A349-FFCD6A631E4B}"/>
              </a:ext>
            </a:extLst>
          </p:cNvPr>
          <p:cNvGrpSpPr/>
          <p:nvPr/>
        </p:nvGrpSpPr>
        <p:grpSpPr>
          <a:xfrm>
            <a:off x="5700969" y="947997"/>
            <a:ext cx="3073166" cy="468127"/>
            <a:chOff x="2589598" y="939433"/>
            <a:chExt cx="3215301" cy="468127"/>
          </a:xfrm>
        </p:grpSpPr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33D43D63-A445-4904-CE06-7AE37E8FC69F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Animaux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1B82CC04-B95C-4FB3-9F3D-97D37B512E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4" name="Rectangle : coins arrondis 193">
                <a:extLst>
                  <a:ext uri="{FF2B5EF4-FFF2-40B4-BE49-F238E27FC236}">
                    <a16:creationId xmlns:a16="http://schemas.microsoft.com/office/drawing/2014/main" id="{3DDABFF4-7A71-D941-9B84-80D6E0961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67FB18A-0183-1229-0022-268A79E3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C02F931-B544-0529-7C41-8246F4885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Rectangle : coins arrondis 191">
                <a:extLst>
                  <a:ext uri="{FF2B5EF4-FFF2-40B4-BE49-F238E27FC236}">
                    <a16:creationId xmlns:a16="http://schemas.microsoft.com/office/drawing/2014/main" id="{294AEB17-2F73-A216-B5EF-F1045EAA0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5D41A52-9B48-7639-5021-4E7A960900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E8D0C97-05D8-2B6C-B231-0EC47FFBD8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33A5ACBD-293B-3D3A-0A0E-08C82DF2F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E07B213-AFFF-7D75-4504-37EDB9BEB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5D185D38-AD3C-30AD-4FD0-7568F3D4A0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Rectangle : coins arrondis 187">
                <a:extLst>
                  <a:ext uri="{FF2B5EF4-FFF2-40B4-BE49-F238E27FC236}">
                    <a16:creationId xmlns:a16="http://schemas.microsoft.com/office/drawing/2014/main" id="{BE2D04BD-9B5A-88D2-B724-CB115CEBC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9F4F082-45BA-80FE-5D0D-DEE247B52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2398C4E3-8A3B-BEBE-0FF8-0C19DF7CF6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Rectangle : coins arrondis 185">
                <a:extLst>
                  <a:ext uri="{FF2B5EF4-FFF2-40B4-BE49-F238E27FC236}">
                    <a16:creationId xmlns:a16="http://schemas.microsoft.com/office/drawing/2014/main" id="{58B1F6A7-0B0E-00D9-4CE7-8EA69CDDE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24F5130-97FA-FAC6-7615-56532B532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16D07EB-0942-6D53-DB0F-23E81E78BA46}"/>
              </a:ext>
            </a:extLst>
          </p:cNvPr>
          <p:cNvGrpSpPr/>
          <p:nvPr/>
        </p:nvGrpSpPr>
        <p:grpSpPr>
          <a:xfrm>
            <a:off x="5700967" y="1461708"/>
            <a:ext cx="3073166" cy="468127"/>
            <a:chOff x="2589598" y="939433"/>
            <a:chExt cx="3215301" cy="468127"/>
          </a:xfrm>
        </p:grpSpPr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52E7AF6A-24CF-E61B-7BDF-569733BE8B68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Jardin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06A048FE-60D7-FA99-BB94-D95210592E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AC5F588-2CC6-7949-D3D9-9C2AFB8D55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D631517-4BAF-7625-11BA-CD98F9A42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BAC9A136-B9F2-E650-FC17-6206CC5912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A69C109-79A6-BEEB-E994-0D32C8CE8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CC866CE4-C248-90AC-A5AA-A0DDC8E09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90A0AEB-AC1B-385D-A885-AC0CDBC06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F9E6643A-D1BC-C21C-4EC9-8C4CFD468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41C666B-3C0A-615A-1B5E-2EF316D8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593AB1D-1809-45AA-8625-A53249C852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CDC3A47B-52DA-3B18-F657-612DB119C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3EFD782-218F-2A0A-96BF-B51C848FF1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180BC6DD-BC59-ADD4-9FD8-A77B086475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 : coins arrondis 202">
                <a:extLst>
                  <a:ext uri="{FF2B5EF4-FFF2-40B4-BE49-F238E27FC236}">
                    <a16:creationId xmlns:a16="http://schemas.microsoft.com/office/drawing/2014/main" id="{E0E9AABD-BB48-2E02-AA52-0722DDD49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95E7032-B276-B9A1-508C-8293CF6CE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DE3B62C1-775E-5B33-F0E0-0A221F57BB94}"/>
              </a:ext>
            </a:extLst>
          </p:cNvPr>
          <p:cNvGrpSpPr/>
          <p:nvPr/>
        </p:nvGrpSpPr>
        <p:grpSpPr>
          <a:xfrm>
            <a:off x="8896231" y="927449"/>
            <a:ext cx="3073166" cy="468127"/>
            <a:chOff x="2589598" y="939433"/>
            <a:chExt cx="3215301" cy="468127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3DF48990-CF00-53E5-82EC-212C582AAE50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Parent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15" name="Groupe 214">
              <a:extLst>
                <a:ext uri="{FF2B5EF4-FFF2-40B4-BE49-F238E27FC236}">
                  <a16:creationId xmlns:a16="http://schemas.microsoft.com/office/drawing/2014/main" id="{EA8C7FD5-132A-49A0-231E-F1AC8D4A50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F39C2455-A060-134C-0740-76AE3C2F8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AFF3A8B-DF7A-AAD3-950E-A843129C9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7FC0F9E6-7A14-1C55-FEF8-5132EB6F0F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3CDDC3A9-3D2C-BC1E-2F1B-6AAE399BC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CCE0FC1-BB4A-2C3B-AEE0-AD142F98C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2F3C007-7295-697F-CA9F-906FBD37D6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93A4A1A8-B66F-8F4E-F3AB-EA7CFD1D8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54A3CC5-7DAF-0E37-14A0-AE3F3FE50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FE088178-1303-9D25-922E-C041551A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343848B2-B160-A27E-C5C7-8A89D783B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35838F8-83DF-7203-F590-B86405584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9F1B9E4C-E010-E6D2-51AA-DA177292A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38A6525E-5B6A-DD43-EC7F-B3622BDFB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CA9373E-ACA5-3B7D-85EE-21F34B17C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403673" y="2296056"/>
            <a:ext cx="9716499" cy="4176663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Liste des Tâches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8D7D2B05-0052-54F1-12E4-3EFD6C8D5298}"/>
              </a:ext>
            </a:extLst>
          </p:cNvPr>
          <p:cNvGrpSpPr/>
          <p:nvPr/>
        </p:nvGrpSpPr>
        <p:grpSpPr>
          <a:xfrm>
            <a:off x="2560363" y="3002464"/>
            <a:ext cx="9142306" cy="468127"/>
            <a:chOff x="2560363" y="3002464"/>
            <a:chExt cx="9409034" cy="468127"/>
          </a:xfrm>
        </p:grpSpPr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2E8A396F-55E9-2BCD-D56A-810389C6389D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FA6C920E-3C7B-0FB4-5207-64AA7FFB6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Petit Déjeuner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07:15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63" name="Rectangle : coins arrondis 262">
                <a:extLst>
                  <a:ext uri="{FF2B5EF4-FFF2-40B4-BE49-F238E27FC236}">
                    <a16:creationId xmlns:a16="http://schemas.microsoft.com/office/drawing/2014/main" id="{523704EC-3A8D-B446-5499-0AFA34592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Rectangle : coins arrondis 260">
                <a:extLst>
                  <a:ext uri="{FF2B5EF4-FFF2-40B4-BE49-F238E27FC236}">
                    <a16:creationId xmlns:a16="http://schemas.microsoft.com/office/drawing/2014/main" id="{BDD9AFC8-29A1-91E8-4316-00FE6D190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 : coins arrondis 258">
                <a:extLst>
                  <a:ext uri="{FF2B5EF4-FFF2-40B4-BE49-F238E27FC236}">
                    <a16:creationId xmlns:a16="http://schemas.microsoft.com/office/drawing/2014/main" id="{6D3503E8-F09A-196E-68EC-86DB82DE0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 : coins arrondis 256">
                <a:extLst>
                  <a:ext uri="{FF2B5EF4-FFF2-40B4-BE49-F238E27FC236}">
                    <a16:creationId xmlns:a16="http://schemas.microsoft.com/office/drawing/2014/main" id="{C95C9EB9-7BAB-C546-E8C7-827A85972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Rectangle : coins arrondis 254">
                <a:extLst>
                  <a:ext uri="{FF2B5EF4-FFF2-40B4-BE49-F238E27FC236}">
                    <a16:creationId xmlns:a16="http://schemas.microsoft.com/office/drawing/2014/main" id="{1ABAEBC1-1047-E690-F798-75912156F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54F9B847-9601-08E1-E373-97FB44965B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66" name="Rectangle : coins arrondis 265">
                <a:extLst>
                  <a:ext uri="{FF2B5EF4-FFF2-40B4-BE49-F238E27FC236}">
                    <a16:creationId xmlns:a16="http://schemas.microsoft.com/office/drawing/2014/main" id="{EE150562-106B-0755-0F48-BEBA445F6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DB4BADAD-C405-7C8A-4CC2-18B6EDFAF76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AAE7559F-9DE6-6898-07FE-59510D9EBC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69" name="Rectangle : coins arrondis 268">
                <a:extLst>
                  <a:ext uri="{FF2B5EF4-FFF2-40B4-BE49-F238E27FC236}">
                    <a16:creationId xmlns:a16="http://schemas.microsoft.com/office/drawing/2014/main" id="{71EF4F3A-80C1-3F80-CCE8-2CD8484AB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92406DC3-EC41-744F-7296-28F3688C997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FD33A9C1-3211-4C23-9EB2-80B45FDA3C0E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25143EB6-8975-C71E-1C72-9DD0727EA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73" name="Rectangle : coins arrondis 272">
                <a:extLst>
                  <a:ext uri="{FF2B5EF4-FFF2-40B4-BE49-F238E27FC236}">
                    <a16:creationId xmlns:a16="http://schemas.microsoft.com/office/drawing/2014/main" id="{EC4E5ABE-6BF5-AD8B-117B-5FD77A810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80C221F8-DFFB-A9FD-AE8D-1287DF43F09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1D2D463C-1F50-C11C-35FD-7E8B8EDF1836}"/>
              </a:ext>
            </a:extLst>
          </p:cNvPr>
          <p:cNvGrpSpPr/>
          <p:nvPr/>
        </p:nvGrpSpPr>
        <p:grpSpPr>
          <a:xfrm>
            <a:off x="2567153" y="3566414"/>
            <a:ext cx="9142306" cy="468127"/>
            <a:chOff x="2560363" y="3002464"/>
            <a:chExt cx="9409034" cy="468127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A0A8E2E8-D69A-F397-11FD-4D9548DB483F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95DCB0EE-F58C-2CF4-B5EE-5318A5876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Animaux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Nourrir le Chat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	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09:15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A39C20B-5542-CB41-EF09-626AF0B05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46553B56-92AF-1F3A-817F-A59C31FC4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6DC07D18-BD1B-7C27-DC1D-A041D5A8A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C4FD512-B87C-E6D1-7DE3-F0AF5541D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E2B71E26-6898-04F5-D3D0-29769D693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8CCE166-945F-9E21-CFEF-EE9145E1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D5B26BB4-F632-E3AC-B530-8D8EEC59F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3F8EF153-EEF7-183C-65BB-0B985217004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6BC38023-00C5-E0C3-D16A-956CD1E98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0F7A8FE7-1588-9082-73C4-482091364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36134729-8A52-847D-CF7B-ACA919D8920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F08951E-BBF9-AEBF-FFF5-35586CA9615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863385D8-6A8C-E3C5-057B-6E4E5306D3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24F643AA-FA81-A0E6-051C-085FDABDC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Flèche : droite 282">
                <a:extLst>
                  <a:ext uri="{FF2B5EF4-FFF2-40B4-BE49-F238E27FC236}">
                    <a16:creationId xmlns:a16="http://schemas.microsoft.com/office/drawing/2014/main" id="{505F4B9B-B1D8-DD5D-60E3-F8A87B5681F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AE35AD06-55BA-D109-D938-FFF0E1D30027}"/>
              </a:ext>
            </a:extLst>
          </p:cNvPr>
          <p:cNvGrpSpPr/>
          <p:nvPr/>
        </p:nvGrpSpPr>
        <p:grpSpPr>
          <a:xfrm>
            <a:off x="2567153" y="4142133"/>
            <a:ext cx="9142306" cy="468127"/>
            <a:chOff x="2560363" y="3002464"/>
            <a:chExt cx="9409034" cy="468127"/>
          </a:xfrm>
        </p:grpSpPr>
        <p:grpSp>
          <p:nvGrpSpPr>
            <p:cNvPr id="296" name="Groupe 295">
              <a:extLst>
                <a:ext uri="{FF2B5EF4-FFF2-40B4-BE49-F238E27FC236}">
                  <a16:creationId xmlns:a16="http://schemas.microsoft.com/office/drawing/2014/main" id="{3E269F89-C228-85BC-F757-D66CDA8DE6AA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07" name="Rectangle : coins arrondis 306">
                <a:extLst>
                  <a:ext uri="{FF2B5EF4-FFF2-40B4-BE49-F238E27FC236}">
                    <a16:creationId xmlns:a16="http://schemas.microsoft.com/office/drawing/2014/main" id="{DA6CA8DF-66F9-24F9-9C4A-46099B25A5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Jardin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Tondre la Pelouse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13:00</a:t>
                </a:r>
                <a:endPara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CB830FD-87D6-2F2A-EA2B-F8A3C4C68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89DFDA06-2136-19FA-E8A1-47D874A3C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C1E52C60-4E7E-256C-71C0-8640E0384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31CB7FAA-19F0-5882-B498-847C3A04F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9E9515EB-F014-3D95-A6C7-61A047AB9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0A440B7F-5642-979C-6F30-40F39E7E20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CA6FF1C2-A073-92F2-E149-687D704DCB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90F9B904-2C35-F614-A00A-F9C1E40210F5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F76B1120-F2AD-87E7-E9CD-8FBDB08A8A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366346D0-6280-7A57-023B-4AFFFCF4D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3" name="Forme libre : forme 302">
                <a:extLst>
                  <a:ext uri="{FF2B5EF4-FFF2-40B4-BE49-F238E27FC236}">
                    <a16:creationId xmlns:a16="http://schemas.microsoft.com/office/drawing/2014/main" id="{851AF7F0-67F1-D383-4772-74F5105764D9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Forme libre : forme 303">
                <a:extLst>
                  <a:ext uri="{FF2B5EF4-FFF2-40B4-BE49-F238E27FC236}">
                    <a16:creationId xmlns:a16="http://schemas.microsoft.com/office/drawing/2014/main" id="{C10765E0-5B6D-A5C1-A5F6-C402BAE27728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9" name="Groupe 298">
              <a:extLst>
                <a:ext uri="{FF2B5EF4-FFF2-40B4-BE49-F238E27FC236}">
                  <a16:creationId xmlns:a16="http://schemas.microsoft.com/office/drawing/2014/main" id="{4C862E83-FC24-6901-4C26-8C0BA0323B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6F78E405-F5EF-D2F5-0BAF-FB275DE9B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Flèche : droite 300">
                <a:extLst>
                  <a:ext uri="{FF2B5EF4-FFF2-40B4-BE49-F238E27FC236}">
                    <a16:creationId xmlns:a16="http://schemas.microsoft.com/office/drawing/2014/main" id="{66B2A9B6-9FDE-AE04-235C-55958000FFE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2567153" y="4727303"/>
            <a:ext cx="9142306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Nettoyer la douche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2595031" y="5312473"/>
            <a:ext cx="9142306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Passer l’aspirateur en bas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2595031" y="5884318"/>
            <a:ext cx="9142306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Diner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11760123" y="2998383"/>
            <a:ext cx="267576" cy="33540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11802612" y="3024322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11800726" y="6105586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5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-42696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73AC322-ED51-8589-0FC4-8AE0DB8267F6}"/>
              </a:ext>
            </a:extLst>
          </p:cNvPr>
          <p:cNvSpPr>
            <a:spLocks noChangeAspect="1"/>
          </p:cNvSpPr>
          <p:nvPr/>
        </p:nvSpPr>
        <p:spPr>
          <a:xfrm>
            <a:off x="12157840" y="4390494"/>
            <a:ext cx="988359" cy="844785"/>
          </a:xfrm>
          <a:prstGeom prst="roundRect">
            <a:avLst>
              <a:gd name="adj" fmla="val 8821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modifier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CA615FC-6FF2-46FE-9277-459CD14638DB}"/>
              </a:ext>
            </a:extLst>
          </p:cNvPr>
          <p:cNvSpPr>
            <a:spLocks noChangeAspect="1"/>
          </p:cNvSpPr>
          <p:nvPr/>
        </p:nvSpPr>
        <p:spPr>
          <a:xfrm>
            <a:off x="12258467" y="5229911"/>
            <a:ext cx="988359" cy="84478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planifier</a:t>
            </a: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1740194" cy="1452647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1180895" y="21161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104338" y="3188862"/>
            <a:ext cx="1739260" cy="1086470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1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5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2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0750" y="168260"/>
            <a:ext cx="6260209" cy="807671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Nom de la tâche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13293" y="4471554"/>
            <a:ext cx="9396609" cy="2256964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Historique</a:t>
            </a:r>
          </a:p>
        </p:txBody>
      </p: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571501" y="5069843"/>
            <a:ext cx="8776514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réalisé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571500" y="5610993"/>
            <a:ext cx="8776514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validé la tâche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571500" y="6148367"/>
            <a:ext cx="8776514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réservé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9342327" y="4956865"/>
            <a:ext cx="267576" cy="17716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9382930" y="4956865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9382930" y="6481660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C20BBF-7C86-70AE-F1D2-138B578CD358}"/>
              </a:ext>
            </a:extLst>
          </p:cNvPr>
          <p:cNvGrpSpPr/>
          <p:nvPr/>
        </p:nvGrpSpPr>
        <p:grpSpPr>
          <a:xfrm>
            <a:off x="2437689" y="1165376"/>
            <a:ext cx="3073166" cy="468127"/>
            <a:chOff x="2589598" y="939433"/>
            <a:chExt cx="3215301" cy="468127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851A5130-E7B3-6F50-B30B-199526A20C91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7623691-EB7A-1196-DEDF-2FB0F332D7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FC57686A-8006-674C-8179-953226D0FD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189ED9D-2429-5526-8BAE-23244C2052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D59E988C-C090-2B55-5287-54471EBF66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975F0C56-ECBA-053F-419C-EF7FBCF18C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0C921D5-4850-32BE-C652-27479930F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5B13851-A7E1-4593-AA43-0900BCE4A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7F6E948E-521F-4460-3618-CF068C250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9A40005-BF93-998C-266E-6944EAD1A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1907E817-E896-2713-73D2-CEC3C78298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4" name="Rectangle : coins arrondis 133">
                <a:extLst>
                  <a:ext uri="{FF2B5EF4-FFF2-40B4-BE49-F238E27FC236}">
                    <a16:creationId xmlns:a16="http://schemas.microsoft.com/office/drawing/2014/main" id="{C42CC3E1-59E5-4CDA-0D81-38B15A352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0C87E04-28BE-3962-50A3-7A59542D6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C9C8BE1B-8958-DA87-B2F2-EC72ED730F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Rectangle : coins arrondis 131">
                <a:extLst>
                  <a:ext uri="{FF2B5EF4-FFF2-40B4-BE49-F238E27FC236}">
                    <a16:creationId xmlns:a16="http://schemas.microsoft.com/office/drawing/2014/main" id="{D87DC61C-EE56-7ACA-EB5D-88A3357752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2ECA5D9-BA74-BAF7-F3A9-B42B1C12BE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A9706F7-46C7-609D-3798-4C1FE273DCCA}"/>
              </a:ext>
            </a:extLst>
          </p:cNvPr>
          <p:cNvGrpSpPr/>
          <p:nvPr/>
        </p:nvGrpSpPr>
        <p:grpSpPr>
          <a:xfrm>
            <a:off x="5644376" y="1165375"/>
            <a:ext cx="3073166" cy="468127"/>
            <a:chOff x="2589598" y="939433"/>
            <a:chExt cx="3215301" cy="468127"/>
          </a:xfrm>
        </p:grpSpPr>
        <p:sp>
          <p:nvSpPr>
            <p:cNvPr id="230" name="Rectangle : coins arrondis 229">
              <a:extLst>
                <a:ext uri="{FF2B5EF4-FFF2-40B4-BE49-F238E27FC236}">
                  <a16:creationId xmlns:a16="http://schemas.microsoft.com/office/drawing/2014/main" id="{5789EDDB-75CE-7512-B01C-3F29512E7586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31" name="Groupe 230">
              <a:extLst>
                <a:ext uri="{FF2B5EF4-FFF2-40B4-BE49-F238E27FC236}">
                  <a16:creationId xmlns:a16="http://schemas.microsoft.com/office/drawing/2014/main" id="{F88B965E-9325-3491-1E74-B2D6395028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4" name="Rectangle : coins arrondis 243">
                <a:extLst>
                  <a:ext uri="{FF2B5EF4-FFF2-40B4-BE49-F238E27FC236}">
                    <a16:creationId xmlns:a16="http://schemas.microsoft.com/office/drawing/2014/main" id="{F79308C7-EDA1-B152-E8F8-DB00B693DD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89A1A1F-8356-5552-2AB7-43425C657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BC668505-5931-7366-1938-0BACD0DBA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2" name="Rectangle : coins arrondis 241">
                <a:extLst>
                  <a:ext uri="{FF2B5EF4-FFF2-40B4-BE49-F238E27FC236}">
                    <a16:creationId xmlns:a16="http://schemas.microsoft.com/office/drawing/2014/main" id="{6E81E8DD-498C-5EE7-1195-669DC64E3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FFD290F-9142-5B99-D4EE-F49A379AA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09655D1A-9DAB-8D1C-88B1-81F62A223B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0" name="Rectangle : coins arrondis 239">
                <a:extLst>
                  <a:ext uri="{FF2B5EF4-FFF2-40B4-BE49-F238E27FC236}">
                    <a16:creationId xmlns:a16="http://schemas.microsoft.com/office/drawing/2014/main" id="{25BD0785-91B8-052E-AF7B-AA2DA48C7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574DE93-77E9-B490-A978-1524A5B17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5C3BA2C9-8F36-CE59-F610-0A63501E31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8" name="Rectangle : coins arrondis 237">
                <a:extLst>
                  <a:ext uri="{FF2B5EF4-FFF2-40B4-BE49-F238E27FC236}">
                    <a16:creationId xmlns:a16="http://schemas.microsoft.com/office/drawing/2014/main" id="{016C9B13-E0D5-AF80-9FEA-041AA0D41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C3EABBD-C098-93CF-2CB2-D6600E0762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05206724-C6A0-1DD5-BE12-E1C165FDAE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6" name="Rectangle : coins arrondis 235">
                <a:extLst>
                  <a:ext uri="{FF2B5EF4-FFF2-40B4-BE49-F238E27FC236}">
                    <a16:creationId xmlns:a16="http://schemas.microsoft.com/office/drawing/2014/main" id="{9E8A8665-ED46-2DB9-0953-6C4AD1940F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C56B443-C8B1-EBE1-A87E-1A1EE3EE3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42A4C2C2-03B1-20BD-A490-DC09659F93DC}"/>
              </a:ext>
            </a:extLst>
          </p:cNvPr>
          <p:cNvSpPr>
            <a:spLocks noChangeAspect="1"/>
          </p:cNvSpPr>
          <p:nvPr/>
        </p:nvSpPr>
        <p:spPr>
          <a:xfrm>
            <a:off x="1985008" y="1765579"/>
            <a:ext cx="10114003" cy="262491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Description</a:t>
            </a:r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750C58AC-0A67-7AAB-3EDD-9E43F2905148}"/>
              </a:ext>
            </a:extLst>
          </p:cNvPr>
          <p:cNvSpPr>
            <a:spLocks/>
          </p:cNvSpPr>
          <p:nvPr/>
        </p:nvSpPr>
        <p:spPr>
          <a:xfrm>
            <a:off x="2196434" y="2402082"/>
            <a:ext cx="9698637" cy="1884815"/>
          </a:xfrm>
          <a:prstGeom prst="roundRect">
            <a:avLst>
              <a:gd name="adj" fmla="val 8821"/>
            </a:avLst>
          </a:prstGeom>
          <a:solidFill>
            <a:schemeClr val="bg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Lorem ipsum</a:t>
            </a:r>
            <a:endParaRPr lang="fr-FR" sz="20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EB3A523D-CE50-A1D6-07C3-EB2C842A1337}"/>
              </a:ext>
            </a:extLst>
          </p:cNvPr>
          <p:cNvSpPr>
            <a:spLocks/>
          </p:cNvSpPr>
          <p:nvPr/>
        </p:nvSpPr>
        <p:spPr>
          <a:xfrm>
            <a:off x="8725742" y="217225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rgbClr val="3769C3"/>
                </a:solidFill>
                <a:latin typeface="Berlin Sans FB Demi" panose="020E0802020502020306" pitchFamily="34" charset="0"/>
              </a:rPr>
              <a:t>Domaine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6D9603DA-F506-8F56-8167-04A441A5E3A2}"/>
              </a:ext>
            </a:extLst>
          </p:cNvPr>
          <p:cNvSpPr>
            <a:spLocks/>
          </p:cNvSpPr>
          <p:nvPr/>
        </p:nvSpPr>
        <p:spPr>
          <a:xfrm>
            <a:off x="8714595" y="624601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Regle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3" name="Forme libre : forme 252">
            <a:extLst>
              <a:ext uri="{FF2B5EF4-FFF2-40B4-BE49-F238E27FC236}">
                <a16:creationId xmlns:a16="http://schemas.microsoft.com/office/drawing/2014/main" id="{843B6B2E-200C-864B-A0DF-6337A4EB1899}"/>
              </a:ext>
            </a:extLst>
          </p:cNvPr>
          <p:cNvSpPr/>
          <p:nvPr/>
        </p:nvSpPr>
        <p:spPr>
          <a:xfrm rot="6780936">
            <a:off x="10934889" y="5673868"/>
            <a:ext cx="848392" cy="107567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B3845DD8-3E30-58F0-C1FA-08A6950D923C}"/>
              </a:ext>
            </a:extLst>
          </p:cNvPr>
          <p:cNvSpPr/>
          <p:nvPr/>
        </p:nvSpPr>
        <p:spPr>
          <a:xfrm>
            <a:off x="9774610" y="5600036"/>
            <a:ext cx="1076538" cy="984090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86DF9ADE-347F-4837-528E-5DC4D55EC0AE}"/>
              </a:ext>
            </a:extLst>
          </p:cNvPr>
          <p:cNvSpPr/>
          <p:nvPr/>
        </p:nvSpPr>
        <p:spPr>
          <a:xfrm>
            <a:off x="11672763" y="2886556"/>
            <a:ext cx="267576" cy="14282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Triangle isocèle 257">
            <a:extLst>
              <a:ext uri="{FF2B5EF4-FFF2-40B4-BE49-F238E27FC236}">
                <a16:creationId xmlns:a16="http://schemas.microsoft.com/office/drawing/2014/main" id="{E8B32866-67B3-1425-C31F-BE177C6297E5}"/>
              </a:ext>
            </a:extLst>
          </p:cNvPr>
          <p:cNvSpPr/>
          <p:nvPr/>
        </p:nvSpPr>
        <p:spPr>
          <a:xfrm>
            <a:off x="11717090" y="29122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Triangle isocèle 259">
            <a:extLst>
              <a:ext uri="{FF2B5EF4-FFF2-40B4-BE49-F238E27FC236}">
                <a16:creationId xmlns:a16="http://schemas.microsoft.com/office/drawing/2014/main" id="{4119FC86-586A-9FEE-749D-F41CB4382375}"/>
              </a:ext>
            </a:extLst>
          </p:cNvPr>
          <p:cNvSpPr/>
          <p:nvPr/>
        </p:nvSpPr>
        <p:spPr>
          <a:xfrm rot="10800000">
            <a:off x="11665902" y="41417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D520A39E-EE7E-AF7C-014E-7FB5D8B68C8B}"/>
              </a:ext>
            </a:extLst>
          </p:cNvPr>
          <p:cNvSpPr>
            <a:spLocks/>
          </p:cNvSpPr>
          <p:nvPr/>
        </p:nvSpPr>
        <p:spPr>
          <a:xfrm>
            <a:off x="9773331" y="4545932"/>
            <a:ext cx="2183319" cy="886379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statut</a:t>
            </a:r>
            <a:r>
              <a:rPr lang="fr-FR" sz="4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64" name="Rectangle : coins arrondis 263">
            <a:extLst>
              <a:ext uri="{FF2B5EF4-FFF2-40B4-BE49-F238E27FC236}">
                <a16:creationId xmlns:a16="http://schemas.microsoft.com/office/drawing/2014/main" id="{BB75FC76-3267-8641-B9B0-A14BF58647B3}"/>
              </a:ext>
            </a:extLst>
          </p:cNvPr>
          <p:cNvSpPr>
            <a:spLocks/>
          </p:cNvSpPr>
          <p:nvPr/>
        </p:nvSpPr>
        <p:spPr>
          <a:xfrm>
            <a:off x="101526" y="2133529"/>
            <a:ext cx="1739260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Tous les 10 jours</a:t>
            </a: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76" name="Rectangle : coins arrondis 275">
            <a:extLst>
              <a:ext uri="{FF2B5EF4-FFF2-40B4-BE49-F238E27FC236}">
                <a16:creationId xmlns:a16="http://schemas.microsoft.com/office/drawing/2014/main" id="{8E4FB6C5-8843-D945-A2D5-4C99C068A0F6}"/>
              </a:ext>
            </a:extLst>
          </p:cNvPr>
          <p:cNvSpPr>
            <a:spLocks/>
          </p:cNvSpPr>
          <p:nvPr/>
        </p:nvSpPr>
        <p:spPr>
          <a:xfrm>
            <a:off x="92990" y="2515611"/>
            <a:ext cx="1739260" cy="60400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Tâche suivante :</a:t>
            </a:r>
          </a:p>
          <a:p>
            <a:r>
              <a:rPr lang="fr-FR" sz="14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nomTâcheSuivante</a:t>
            </a:r>
            <a:endParaRPr lang="fr-FR" sz="14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67" name="Groupe 366">
            <a:extLst>
              <a:ext uri="{FF2B5EF4-FFF2-40B4-BE49-F238E27FC236}">
                <a16:creationId xmlns:a16="http://schemas.microsoft.com/office/drawing/2014/main" id="{22847094-425C-623A-0FED-57D15892ACF6}"/>
              </a:ext>
            </a:extLst>
          </p:cNvPr>
          <p:cNvGrpSpPr/>
          <p:nvPr/>
        </p:nvGrpSpPr>
        <p:grpSpPr>
          <a:xfrm>
            <a:off x="8826480" y="1161173"/>
            <a:ext cx="3073166" cy="468127"/>
            <a:chOff x="2589598" y="939433"/>
            <a:chExt cx="3215301" cy="468127"/>
          </a:xfrm>
        </p:grpSpPr>
        <p:sp>
          <p:nvSpPr>
            <p:cNvPr id="368" name="Rectangle : coins arrondis 367">
              <a:extLst>
                <a:ext uri="{FF2B5EF4-FFF2-40B4-BE49-F238E27FC236}">
                  <a16:creationId xmlns:a16="http://schemas.microsoft.com/office/drawing/2014/main" id="{5B6A50D6-0446-2C1C-3336-6D4E9B68E23B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369" name="Groupe 368">
              <a:extLst>
                <a:ext uri="{FF2B5EF4-FFF2-40B4-BE49-F238E27FC236}">
                  <a16:creationId xmlns:a16="http://schemas.microsoft.com/office/drawing/2014/main" id="{69D80342-00FF-7695-1A7C-7F7EBC59C3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2" name="Rectangle : coins arrondis 381">
                <a:extLst>
                  <a:ext uri="{FF2B5EF4-FFF2-40B4-BE49-F238E27FC236}">
                    <a16:creationId xmlns:a16="http://schemas.microsoft.com/office/drawing/2014/main" id="{CAFB4440-B2E4-2F2A-0889-DE0304F4AF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98E5EC7-8EBB-401B-B170-C0B2643EF2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0" name="Groupe 369">
              <a:extLst>
                <a:ext uri="{FF2B5EF4-FFF2-40B4-BE49-F238E27FC236}">
                  <a16:creationId xmlns:a16="http://schemas.microsoft.com/office/drawing/2014/main" id="{8EF0FF02-739F-3DEC-C87E-02146FA01E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0" name="Rectangle : coins arrondis 379">
                <a:extLst>
                  <a:ext uri="{FF2B5EF4-FFF2-40B4-BE49-F238E27FC236}">
                    <a16:creationId xmlns:a16="http://schemas.microsoft.com/office/drawing/2014/main" id="{BC793C3D-3037-1622-D97F-5B1FE0AA8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B4E5055-784A-99A7-B152-F8BF4FB96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1" name="Groupe 370">
              <a:extLst>
                <a:ext uri="{FF2B5EF4-FFF2-40B4-BE49-F238E27FC236}">
                  <a16:creationId xmlns:a16="http://schemas.microsoft.com/office/drawing/2014/main" id="{F133ABA4-87AD-2167-5340-B164CE7667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8" name="Rectangle : coins arrondis 377">
                <a:extLst>
                  <a:ext uri="{FF2B5EF4-FFF2-40B4-BE49-F238E27FC236}">
                    <a16:creationId xmlns:a16="http://schemas.microsoft.com/office/drawing/2014/main" id="{6AB0E0E1-16E4-5BA8-DD6A-79368B44C6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F477EAB-2D79-431E-1E35-6FAC5BE45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2" name="Groupe 371">
              <a:extLst>
                <a:ext uri="{FF2B5EF4-FFF2-40B4-BE49-F238E27FC236}">
                  <a16:creationId xmlns:a16="http://schemas.microsoft.com/office/drawing/2014/main" id="{243DFF03-E230-6E16-5275-14C7EE4920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6" name="Rectangle : coins arrondis 375">
                <a:extLst>
                  <a:ext uri="{FF2B5EF4-FFF2-40B4-BE49-F238E27FC236}">
                    <a16:creationId xmlns:a16="http://schemas.microsoft.com/office/drawing/2014/main" id="{3608F653-21A7-ECB9-07CD-08DC4F85F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A23AFF6-9623-B7F0-B813-8600189B4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5FC05FA2-7E25-7360-AEA2-2EF3EFD8B3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4" name="Rectangle : coins arrondis 373">
                <a:extLst>
                  <a:ext uri="{FF2B5EF4-FFF2-40B4-BE49-F238E27FC236}">
                    <a16:creationId xmlns:a16="http://schemas.microsoft.com/office/drawing/2014/main" id="{BEA6135F-42F8-E3D1-3A02-CE06540AE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73C1282-F9CB-FDE9-4CAF-A7B710366F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84" name="Rectangle : coins arrondis 383">
            <a:extLst>
              <a:ext uri="{FF2B5EF4-FFF2-40B4-BE49-F238E27FC236}">
                <a16:creationId xmlns:a16="http://schemas.microsoft.com/office/drawing/2014/main" id="{E51719BE-FA22-3FB0-5DE5-59FBE7E2D205}"/>
              </a:ext>
            </a:extLst>
          </p:cNvPr>
          <p:cNvSpPr/>
          <p:nvPr/>
        </p:nvSpPr>
        <p:spPr>
          <a:xfrm>
            <a:off x="0" y="0"/>
            <a:ext cx="226113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BDCD2C25-7F6D-DAE3-87F7-96DCCE9FEFFB}"/>
              </a:ext>
            </a:extLst>
          </p:cNvPr>
          <p:cNvSpPr/>
          <p:nvPr/>
        </p:nvSpPr>
        <p:spPr>
          <a:xfrm>
            <a:off x="2306519" y="3783"/>
            <a:ext cx="988548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Rectangle : coins arrondis 388">
            <a:extLst>
              <a:ext uri="{FF2B5EF4-FFF2-40B4-BE49-F238E27FC236}">
                <a16:creationId xmlns:a16="http://schemas.microsoft.com/office/drawing/2014/main" id="{C5177869-D656-916F-4DD7-DABA896C2EE1}"/>
              </a:ext>
            </a:extLst>
          </p:cNvPr>
          <p:cNvSpPr/>
          <p:nvPr/>
        </p:nvSpPr>
        <p:spPr>
          <a:xfrm>
            <a:off x="1840786" y="1896836"/>
            <a:ext cx="10351214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Rectangle : coins arrondis 389">
            <a:extLst>
              <a:ext uri="{FF2B5EF4-FFF2-40B4-BE49-F238E27FC236}">
                <a16:creationId xmlns:a16="http://schemas.microsoft.com/office/drawing/2014/main" id="{54B2FE46-862D-17E1-5520-01E4256006B8}"/>
              </a:ext>
            </a:extLst>
          </p:cNvPr>
          <p:cNvSpPr/>
          <p:nvPr/>
        </p:nvSpPr>
        <p:spPr>
          <a:xfrm>
            <a:off x="29742" y="1852826"/>
            <a:ext cx="1648338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Rectangle : coins arrondis 390">
            <a:extLst>
              <a:ext uri="{FF2B5EF4-FFF2-40B4-BE49-F238E27FC236}">
                <a16:creationId xmlns:a16="http://schemas.microsoft.com/office/drawing/2014/main" id="{7B9929EF-43E5-C6E8-EF6E-768822F5394A}"/>
              </a:ext>
            </a:extLst>
          </p:cNvPr>
          <p:cNvSpPr/>
          <p:nvPr/>
        </p:nvSpPr>
        <p:spPr>
          <a:xfrm>
            <a:off x="59542" y="4438899"/>
            <a:ext cx="9613162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Rectangle : coins arrondis 391">
            <a:extLst>
              <a:ext uri="{FF2B5EF4-FFF2-40B4-BE49-F238E27FC236}">
                <a16:creationId xmlns:a16="http://schemas.microsoft.com/office/drawing/2014/main" id="{1D2592E9-E7EA-BB45-28D3-3E4C5BBEA6CE}"/>
              </a:ext>
            </a:extLst>
          </p:cNvPr>
          <p:cNvSpPr/>
          <p:nvPr/>
        </p:nvSpPr>
        <p:spPr>
          <a:xfrm flipH="1">
            <a:off x="9682209" y="4512236"/>
            <a:ext cx="2404974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8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42941DB7-10E0-B7BE-F68A-06AFE6E487F2}"/>
              </a:ext>
            </a:extLst>
          </p:cNvPr>
          <p:cNvGrpSpPr/>
          <p:nvPr/>
        </p:nvGrpSpPr>
        <p:grpSpPr>
          <a:xfrm>
            <a:off x="38587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6AD8DB-B52D-A6BB-F896-79E717A0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4AC0864E-23FE-36FF-C1D1-84309367F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DD43431-E0CD-7A80-948C-099CBFDE48BF}"/>
              </a:ext>
            </a:extLst>
          </p:cNvPr>
          <p:cNvGrpSpPr/>
          <p:nvPr/>
        </p:nvGrpSpPr>
        <p:grpSpPr>
          <a:xfrm>
            <a:off x="4422400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16D8C315-19A3-FC93-82AF-34D05804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F6B20C74-CEA8-493B-BD2C-E805E2FA7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40212C0-3603-4FEC-04F3-8B4F6592C990}"/>
              </a:ext>
            </a:extLst>
          </p:cNvPr>
          <p:cNvGrpSpPr/>
          <p:nvPr/>
        </p:nvGrpSpPr>
        <p:grpSpPr>
          <a:xfrm>
            <a:off x="6767853" y="2070159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8568D18-6034-A0C6-280E-1748A3AC3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95B7DB4-8343-A870-96E7-0170705A7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AE6F34C-EB26-B913-531A-6319C46CEB1B}"/>
              </a:ext>
            </a:extLst>
          </p:cNvPr>
          <p:cNvGrpSpPr/>
          <p:nvPr/>
        </p:nvGrpSpPr>
        <p:grpSpPr>
          <a:xfrm>
            <a:off x="1164580" y="1595374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D989AFB-886D-3D3D-7B3F-C5F54488D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A27942FE-ABD0-7953-CA83-601888A68E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997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FBB87FA-DAE4-7913-4C92-9CB36670432E}"/>
              </a:ext>
            </a:extLst>
          </p:cNvPr>
          <p:cNvGrpSpPr/>
          <p:nvPr/>
        </p:nvGrpSpPr>
        <p:grpSpPr>
          <a:xfrm>
            <a:off x="287741" y="933412"/>
            <a:ext cx="4548489" cy="3887749"/>
            <a:chOff x="2352847" y="943686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5B93000-9CF4-AA97-BDDB-491390C6B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64267A3-F8C9-823E-39CC-E58F55880B57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B7D691-3B3B-306A-C91A-D39DF5ED5552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6EDBE-36B6-5744-E8B3-59E9F580B7C0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F4B4C88F-F19B-BA43-9804-C89F5B2E9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676EEE-C023-909C-027E-36657F31E30B}"/>
              </a:ext>
            </a:extLst>
          </p:cNvPr>
          <p:cNvGrpSpPr/>
          <p:nvPr/>
        </p:nvGrpSpPr>
        <p:grpSpPr>
          <a:xfrm>
            <a:off x="6017705" y="933412"/>
            <a:ext cx="4609442" cy="3887749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AA1E26D-D111-0CCE-4115-1AE673E86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7F807A-2B7A-7743-45F4-551CD6E02EC6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14" name="Parchemin : vertical 13">
                <a:extLst>
                  <a:ext uri="{FF2B5EF4-FFF2-40B4-BE49-F238E27FC236}">
                    <a16:creationId xmlns:a16="http://schemas.microsoft.com/office/drawing/2014/main" id="{B68FDA51-A9D9-0E4A-F7B7-4F27638445A9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3C40D66-31AB-06AF-F997-54AF4BA70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91889CC-E53B-9D5C-4779-0E6948913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2BFFAA2-42B9-4381-37CC-50E9F458E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CAA87A5-6A6A-61C6-C8AE-C7908F90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2C4F3DFF-6763-03E2-83C4-25920CE90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275A812-9B00-3059-87FB-43F4E86B9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2673166-F84D-FBB6-D8B1-B208BC9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351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0A0C9ABE-4754-2CE3-AB9E-35A370E8DADB}"/>
              </a:ext>
            </a:extLst>
          </p:cNvPr>
          <p:cNvGrpSpPr/>
          <p:nvPr/>
        </p:nvGrpSpPr>
        <p:grpSpPr>
          <a:xfrm>
            <a:off x="2355374" y="505141"/>
            <a:ext cx="4548489" cy="3887749"/>
            <a:chOff x="1468955" y="258168"/>
            <a:chExt cx="4548489" cy="3887749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F1B77436-2C10-BC0F-2449-3B328D431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8955" y="258168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5D16953D-FD2F-3026-C1B4-C54DFA2100C8}"/>
                </a:ext>
              </a:extLst>
            </p:cNvPr>
            <p:cNvSpPr/>
            <p:nvPr/>
          </p:nvSpPr>
          <p:spPr>
            <a:xfrm rot="19690671">
              <a:off x="4908913" y="1000812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avec coin arrondi et coin rogné en haut 9">
              <a:extLst>
                <a:ext uri="{FF2B5EF4-FFF2-40B4-BE49-F238E27FC236}">
                  <a16:creationId xmlns:a16="http://schemas.microsoft.com/office/drawing/2014/main" id="{3B5B0040-393F-F133-C5AC-8CA20DC7D70E}"/>
                </a:ext>
              </a:extLst>
            </p:cNvPr>
            <p:cNvSpPr/>
            <p:nvPr/>
          </p:nvSpPr>
          <p:spPr>
            <a:xfrm rot="10800000">
              <a:off x="2354125" y="1294627"/>
              <a:ext cx="3074618" cy="1808885"/>
            </a:xfrm>
            <a:custGeom>
              <a:avLst/>
              <a:gdLst>
                <a:gd name="connsiteX0" fmla="*/ 408645 w 2872673"/>
                <a:gd name="connsiteY0" fmla="*/ 0 h 1675051"/>
                <a:gd name="connsiteX1" fmla="*/ 2593492 w 2872673"/>
                <a:gd name="connsiteY1" fmla="*/ 0 h 1675051"/>
                <a:gd name="connsiteX2" fmla="*/ 2872673 w 2872673"/>
                <a:gd name="connsiteY2" fmla="*/ 279181 h 1675051"/>
                <a:gd name="connsiteX3" fmla="*/ 2872673 w 2872673"/>
                <a:gd name="connsiteY3" fmla="*/ 1675051 h 1675051"/>
                <a:gd name="connsiteX4" fmla="*/ 0 w 2872673"/>
                <a:gd name="connsiteY4" fmla="*/ 1675051 h 1675051"/>
                <a:gd name="connsiteX5" fmla="*/ 0 w 2872673"/>
                <a:gd name="connsiteY5" fmla="*/ 408645 h 1675051"/>
                <a:gd name="connsiteX6" fmla="*/ 408645 w 2872673"/>
                <a:gd name="connsiteY6" fmla="*/ 0 h 1675051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6622"/>
                <a:gd name="connsiteX1" fmla="*/ 2593492 w 2872673"/>
                <a:gd name="connsiteY1" fmla="*/ 0 h 1676622"/>
                <a:gd name="connsiteX2" fmla="*/ 2872673 w 2872673"/>
                <a:gd name="connsiteY2" fmla="*/ 279181 h 1676622"/>
                <a:gd name="connsiteX3" fmla="*/ 2872673 w 2872673"/>
                <a:gd name="connsiteY3" fmla="*/ 1675051 h 1676622"/>
                <a:gd name="connsiteX4" fmla="*/ 1388717 w 2872673"/>
                <a:gd name="connsiteY4" fmla="*/ 1550733 h 1676622"/>
                <a:gd name="connsiteX5" fmla="*/ 0 w 2872673"/>
                <a:gd name="connsiteY5" fmla="*/ 1675051 h 1676622"/>
                <a:gd name="connsiteX6" fmla="*/ 0 w 2872673"/>
                <a:gd name="connsiteY6" fmla="*/ 408645 h 1676622"/>
                <a:gd name="connsiteX7" fmla="*/ 408645 w 2872673"/>
                <a:gd name="connsiteY7" fmla="*/ 0 h 1676622"/>
                <a:gd name="connsiteX0" fmla="*/ 463111 w 2927139"/>
                <a:gd name="connsiteY0" fmla="*/ 0 h 1676622"/>
                <a:gd name="connsiteX1" fmla="*/ 2647958 w 2927139"/>
                <a:gd name="connsiteY1" fmla="*/ 0 h 1676622"/>
                <a:gd name="connsiteX2" fmla="*/ 2927139 w 2927139"/>
                <a:gd name="connsiteY2" fmla="*/ 279181 h 1676622"/>
                <a:gd name="connsiteX3" fmla="*/ 2927139 w 2927139"/>
                <a:gd name="connsiteY3" fmla="*/ 1675051 h 1676622"/>
                <a:gd name="connsiteX4" fmla="*/ 1443183 w 2927139"/>
                <a:gd name="connsiteY4" fmla="*/ 1550733 h 1676622"/>
                <a:gd name="connsiteX5" fmla="*/ 54466 w 2927139"/>
                <a:gd name="connsiteY5" fmla="*/ 1675051 h 1676622"/>
                <a:gd name="connsiteX6" fmla="*/ 54466 w 2927139"/>
                <a:gd name="connsiteY6" fmla="*/ 408645 h 1676622"/>
                <a:gd name="connsiteX7" fmla="*/ 463111 w 2927139"/>
                <a:gd name="connsiteY7" fmla="*/ 0 h 1676622"/>
                <a:gd name="connsiteX0" fmla="*/ 456241 w 2920269"/>
                <a:gd name="connsiteY0" fmla="*/ 0 h 1675088"/>
                <a:gd name="connsiteX1" fmla="*/ 2641088 w 2920269"/>
                <a:gd name="connsiteY1" fmla="*/ 0 h 1675088"/>
                <a:gd name="connsiteX2" fmla="*/ 2920269 w 2920269"/>
                <a:gd name="connsiteY2" fmla="*/ 279181 h 1675088"/>
                <a:gd name="connsiteX3" fmla="*/ 2920269 w 2920269"/>
                <a:gd name="connsiteY3" fmla="*/ 1675051 h 1675088"/>
                <a:gd name="connsiteX4" fmla="*/ 1436313 w 2920269"/>
                <a:gd name="connsiteY4" fmla="*/ 1550733 h 1675088"/>
                <a:gd name="connsiteX5" fmla="*/ 57023 w 2920269"/>
                <a:gd name="connsiteY5" fmla="*/ 1665624 h 1675088"/>
                <a:gd name="connsiteX6" fmla="*/ 47596 w 2920269"/>
                <a:gd name="connsiteY6" fmla="*/ 408645 h 1675088"/>
                <a:gd name="connsiteX7" fmla="*/ 456241 w 2920269"/>
                <a:gd name="connsiteY7" fmla="*/ 0 h 1675088"/>
                <a:gd name="connsiteX0" fmla="*/ 519024 w 2983052"/>
                <a:gd name="connsiteY0" fmla="*/ 0 h 1675088"/>
                <a:gd name="connsiteX1" fmla="*/ 2703871 w 2983052"/>
                <a:gd name="connsiteY1" fmla="*/ 0 h 1675088"/>
                <a:gd name="connsiteX2" fmla="*/ 2983052 w 2983052"/>
                <a:gd name="connsiteY2" fmla="*/ 279181 h 1675088"/>
                <a:gd name="connsiteX3" fmla="*/ 2983052 w 2983052"/>
                <a:gd name="connsiteY3" fmla="*/ 1675051 h 1675088"/>
                <a:gd name="connsiteX4" fmla="*/ 1499096 w 2983052"/>
                <a:gd name="connsiteY4" fmla="*/ 1550733 h 1675088"/>
                <a:gd name="connsiteX5" fmla="*/ 119806 w 2983052"/>
                <a:gd name="connsiteY5" fmla="*/ 1665624 h 1675088"/>
                <a:gd name="connsiteX6" fmla="*/ 110379 w 2983052"/>
                <a:gd name="connsiteY6" fmla="*/ 408645 h 1675088"/>
                <a:gd name="connsiteX7" fmla="*/ 519024 w 2983052"/>
                <a:gd name="connsiteY7" fmla="*/ 0 h 1675088"/>
                <a:gd name="connsiteX0" fmla="*/ 519024 w 2983052"/>
                <a:gd name="connsiteY0" fmla="*/ 0 h 1731519"/>
                <a:gd name="connsiteX1" fmla="*/ 2703871 w 2983052"/>
                <a:gd name="connsiteY1" fmla="*/ 0 h 1731519"/>
                <a:gd name="connsiteX2" fmla="*/ 2983052 w 2983052"/>
                <a:gd name="connsiteY2" fmla="*/ 279181 h 1731519"/>
                <a:gd name="connsiteX3" fmla="*/ 2983052 w 2983052"/>
                <a:gd name="connsiteY3" fmla="*/ 1675051 h 1731519"/>
                <a:gd name="connsiteX4" fmla="*/ 1499096 w 2983052"/>
                <a:gd name="connsiteY4" fmla="*/ 1550733 h 1731519"/>
                <a:gd name="connsiteX5" fmla="*/ 119806 w 2983052"/>
                <a:gd name="connsiteY5" fmla="*/ 1665624 h 1731519"/>
                <a:gd name="connsiteX6" fmla="*/ 110379 w 2983052"/>
                <a:gd name="connsiteY6" fmla="*/ 408645 h 1731519"/>
                <a:gd name="connsiteX7" fmla="*/ 519024 w 2983052"/>
                <a:gd name="connsiteY7" fmla="*/ 0 h 1731519"/>
                <a:gd name="connsiteX0" fmla="*/ 519024 w 2983052"/>
                <a:gd name="connsiteY0" fmla="*/ 0 h 1751752"/>
                <a:gd name="connsiteX1" fmla="*/ 2703871 w 2983052"/>
                <a:gd name="connsiteY1" fmla="*/ 0 h 1751752"/>
                <a:gd name="connsiteX2" fmla="*/ 2983052 w 2983052"/>
                <a:gd name="connsiteY2" fmla="*/ 279181 h 1751752"/>
                <a:gd name="connsiteX3" fmla="*/ 2983052 w 2983052"/>
                <a:gd name="connsiteY3" fmla="*/ 1675051 h 1751752"/>
                <a:gd name="connsiteX4" fmla="*/ 1499096 w 2983052"/>
                <a:gd name="connsiteY4" fmla="*/ 1550733 h 1751752"/>
                <a:gd name="connsiteX5" fmla="*/ 119806 w 2983052"/>
                <a:gd name="connsiteY5" fmla="*/ 1665624 h 1751752"/>
                <a:gd name="connsiteX6" fmla="*/ 110379 w 2983052"/>
                <a:gd name="connsiteY6" fmla="*/ 408645 h 1751752"/>
                <a:gd name="connsiteX7" fmla="*/ 519024 w 2983052"/>
                <a:gd name="connsiteY7" fmla="*/ 0 h 1751752"/>
                <a:gd name="connsiteX0" fmla="*/ 519024 w 2983052"/>
                <a:gd name="connsiteY0" fmla="*/ 0 h 1793938"/>
                <a:gd name="connsiteX1" fmla="*/ 2703871 w 2983052"/>
                <a:gd name="connsiteY1" fmla="*/ 0 h 1793938"/>
                <a:gd name="connsiteX2" fmla="*/ 2983052 w 2983052"/>
                <a:gd name="connsiteY2" fmla="*/ 279181 h 1793938"/>
                <a:gd name="connsiteX3" fmla="*/ 2983052 w 2983052"/>
                <a:gd name="connsiteY3" fmla="*/ 1675051 h 1793938"/>
                <a:gd name="connsiteX4" fmla="*/ 1489669 w 2983052"/>
                <a:gd name="connsiteY4" fmla="*/ 1710989 h 1793938"/>
                <a:gd name="connsiteX5" fmla="*/ 119806 w 2983052"/>
                <a:gd name="connsiteY5" fmla="*/ 1665624 h 1793938"/>
                <a:gd name="connsiteX6" fmla="*/ 110379 w 2983052"/>
                <a:gd name="connsiteY6" fmla="*/ 408645 h 1793938"/>
                <a:gd name="connsiteX7" fmla="*/ 519024 w 2983052"/>
                <a:gd name="connsiteY7" fmla="*/ 0 h 1793938"/>
                <a:gd name="connsiteX0" fmla="*/ 519024 w 2983052"/>
                <a:gd name="connsiteY0" fmla="*/ 0 h 1802941"/>
                <a:gd name="connsiteX1" fmla="*/ 2703871 w 2983052"/>
                <a:gd name="connsiteY1" fmla="*/ 0 h 1802941"/>
                <a:gd name="connsiteX2" fmla="*/ 2983052 w 2983052"/>
                <a:gd name="connsiteY2" fmla="*/ 279181 h 1802941"/>
                <a:gd name="connsiteX3" fmla="*/ 2983052 w 2983052"/>
                <a:gd name="connsiteY3" fmla="*/ 1675051 h 1802941"/>
                <a:gd name="connsiteX4" fmla="*/ 1489669 w 2983052"/>
                <a:gd name="connsiteY4" fmla="*/ 1710989 h 1802941"/>
                <a:gd name="connsiteX5" fmla="*/ 119806 w 2983052"/>
                <a:gd name="connsiteY5" fmla="*/ 1665624 h 1802941"/>
                <a:gd name="connsiteX6" fmla="*/ 110379 w 2983052"/>
                <a:gd name="connsiteY6" fmla="*/ 408645 h 1802941"/>
                <a:gd name="connsiteX7" fmla="*/ 519024 w 2983052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96354 w 3060382"/>
                <a:gd name="connsiteY0" fmla="*/ 0 h 1802941"/>
                <a:gd name="connsiteX1" fmla="*/ 2781201 w 3060382"/>
                <a:gd name="connsiteY1" fmla="*/ 0 h 1802941"/>
                <a:gd name="connsiteX2" fmla="*/ 3060382 w 3060382"/>
                <a:gd name="connsiteY2" fmla="*/ 279181 h 1802941"/>
                <a:gd name="connsiteX3" fmla="*/ 3060382 w 3060382"/>
                <a:gd name="connsiteY3" fmla="*/ 1675051 h 1802941"/>
                <a:gd name="connsiteX4" fmla="*/ 1566999 w 3060382"/>
                <a:gd name="connsiteY4" fmla="*/ 1710989 h 1802941"/>
                <a:gd name="connsiteX5" fmla="*/ 197136 w 3060382"/>
                <a:gd name="connsiteY5" fmla="*/ 1665624 h 1802941"/>
                <a:gd name="connsiteX6" fmla="*/ 74587 w 3060382"/>
                <a:gd name="connsiteY6" fmla="*/ 748010 h 1802941"/>
                <a:gd name="connsiteX7" fmla="*/ 596354 w 3060382"/>
                <a:gd name="connsiteY7" fmla="*/ 0 h 1802941"/>
                <a:gd name="connsiteX0" fmla="*/ 612052 w 3076080"/>
                <a:gd name="connsiteY0" fmla="*/ 0 h 1802941"/>
                <a:gd name="connsiteX1" fmla="*/ 2796899 w 3076080"/>
                <a:gd name="connsiteY1" fmla="*/ 0 h 1802941"/>
                <a:gd name="connsiteX2" fmla="*/ 3076080 w 3076080"/>
                <a:gd name="connsiteY2" fmla="*/ 279181 h 1802941"/>
                <a:gd name="connsiteX3" fmla="*/ 3076080 w 3076080"/>
                <a:gd name="connsiteY3" fmla="*/ 1675051 h 1802941"/>
                <a:gd name="connsiteX4" fmla="*/ 1582697 w 3076080"/>
                <a:gd name="connsiteY4" fmla="*/ 1710989 h 1802941"/>
                <a:gd name="connsiteX5" fmla="*/ 212834 w 3076080"/>
                <a:gd name="connsiteY5" fmla="*/ 1665624 h 1802941"/>
                <a:gd name="connsiteX6" fmla="*/ 90285 w 3076080"/>
                <a:gd name="connsiteY6" fmla="*/ 748010 h 1802941"/>
                <a:gd name="connsiteX7" fmla="*/ 612052 w 3076080"/>
                <a:gd name="connsiteY7" fmla="*/ 0 h 1802941"/>
                <a:gd name="connsiteX0" fmla="*/ 632617 w 3096645"/>
                <a:gd name="connsiteY0" fmla="*/ 0 h 1838626"/>
                <a:gd name="connsiteX1" fmla="*/ 2817464 w 3096645"/>
                <a:gd name="connsiteY1" fmla="*/ 0 h 1838626"/>
                <a:gd name="connsiteX2" fmla="*/ 3096645 w 3096645"/>
                <a:gd name="connsiteY2" fmla="*/ 279181 h 1838626"/>
                <a:gd name="connsiteX3" fmla="*/ 3096645 w 3096645"/>
                <a:gd name="connsiteY3" fmla="*/ 1675051 h 1838626"/>
                <a:gd name="connsiteX4" fmla="*/ 1603262 w 3096645"/>
                <a:gd name="connsiteY4" fmla="*/ 1710989 h 1838626"/>
                <a:gd name="connsiteX5" fmla="*/ 186264 w 3096645"/>
                <a:gd name="connsiteY5" fmla="*/ 1731612 h 1838626"/>
                <a:gd name="connsiteX6" fmla="*/ 110850 w 3096645"/>
                <a:gd name="connsiteY6" fmla="*/ 748010 h 1838626"/>
                <a:gd name="connsiteX7" fmla="*/ 632617 w 3096645"/>
                <a:gd name="connsiteY7" fmla="*/ 0 h 1838626"/>
                <a:gd name="connsiteX0" fmla="*/ 684206 w 3148234"/>
                <a:gd name="connsiteY0" fmla="*/ 0 h 1848940"/>
                <a:gd name="connsiteX1" fmla="*/ 2869053 w 3148234"/>
                <a:gd name="connsiteY1" fmla="*/ 0 h 1848940"/>
                <a:gd name="connsiteX2" fmla="*/ 3148234 w 3148234"/>
                <a:gd name="connsiteY2" fmla="*/ 279181 h 1848940"/>
                <a:gd name="connsiteX3" fmla="*/ 3148234 w 3148234"/>
                <a:gd name="connsiteY3" fmla="*/ 1675051 h 1848940"/>
                <a:gd name="connsiteX4" fmla="*/ 1654851 w 3148234"/>
                <a:gd name="connsiteY4" fmla="*/ 1710989 h 1848940"/>
                <a:gd name="connsiteX5" fmla="*/ 237853 w 3148234"/>
                <a:gd name="connsiteY5" fmla="*/ 1731612 h 1848940"/>
                <a:gd name="connsiteX6" fmla="*/ 162439 w 3148234"/>
                <a:gd name="connsiteY6" fmla="*/ 748010 h 1848940"/>
                <a:gd name="connsiteX7" fmla="*/ 684206 w 3148234"/>
                <a:gd name="connsiteY7" fmla="*/ 0 h 1848940"/>
                <a:gd name="connsiteX0" fmla="*/ 689685 w 3153713"/>
                <a:gd name="connsiteY0" fmla="*/ 0 h 1938201"/>
                <a:gd name="connsiteX1" fmla="*/ 2874532 w 3153713"/>
                <a:gd name="connsiteY1" fmla="*/ 0 h 1938201"/>
                <a:gd name="connsiteX2" fmla="*/ 3153713 w 3153713"/>
                <a:gd name="connsiteY2" fmla="*/ 279181 h 1938201"/>
                <a:gd name="connsiteX3" fmla="*/ 3153713 w 3153713"/>
                <a:gd name="connsiteY3" fmla="*/ 1675051 h 1938201"/>
                <a:gd name="connsiteX4" fmla="*/ 1660330 w 3153713"/>
                <a:gd name="connsiteY4" fmla="*/ 1710989 h 1938201"/>
                <a:gd name="connsiteX5" fmla="*/ 233905 w 3153713"/>
                <a:gd name="connsiteY5" fmla="*/ 1835307 h 1938201"/>
                <a:gd name="connsiteX6" fmla="*/ 167918 w 3153713"/>
                <a:gd name="connsiteY6" fmla="*/ 748010 h 1938201"/>
                <a:gd name="connsiteX7" fmla="*/ 689685 w 3153713"/>
                <a:gd name="connsiteY7" fmla="*/ 0 h 1938201"/>
                <a:gd name="connsiteX0" fmla="*/ 697499 w 3161527"/>
                <a:gd name="connsiteY0" fmla="*/ 0 h 1919773"/>
                <a:gd name="connsiteX1" fmla="*/ 2882346 w 3161527"/>
                <a:gd name="connsiteY1" fmla="*/ 0 h 1919773"/>
                <a:gd name="connsiteX2" fmla="*/ 3161527 w 3161527"/>
                <a:gd name="connsiteY2" fmla="*/ 279181 h 1919773"/>
                <a:gd name="connsiteX3" fmla="*/ 3161527 w 3161527"/>
                <a:gd name="connsiteY3" fmla="*/ 1675051 h 1919773"/>
                <a:gd name="connsiteX4" fmla="*/ 1668144 w 3161527"/>
                <a:gd name="connsiteY4" fmla="*/ 1710989 h 1919773"/>
                <a:gd name="connsiteX5" fmla="*/ 241719 w 3161527"/>
                <a:gd name="connsiteY5" fmla="*/ 1835307 h 1919773"/>
                <a:gd name="connsiteX6" fmla="*/ 175732 w 3161527"/>
                <a:gd name="connsiteY6" fmla="*/ 748010 h 1919773"/>
                <a:gd name="connsiteX7" fmla="*/ 697499 w 3161527"/>
                <a:gd name="connsiteY7" fmla="*/ 0 h 1919773"/>
                <a:gd name="connsiteX0" fmla="*/ 697499 w 3161527"/>
                <a:gd name="connsiteY0" fmla="*/ 0 h 1873213"/>
                <a:gd name="connsiteX1" fmla="*/ 2882346 w 3161527"/>
                <a:gd name="connsiteY1" fmla="*/ 0 h 1873213"/>
                <a:gd name="connsiteX2" fmla="*/ 3161527 w 3161527"/>
                <a:gd name="connsiteY2" fmla="*/ 279181 h 1873213"/>
                <a:gd name="connsiteX3" fmla="*/ 3161527 w 3161527"/>
                <a:gd name="connsiteY3" fmla="*/ 1675051 h 1873213"/>
                <a:gd name="connsiteX4" fmla="*/ 1668144 w 3161527"/>
                <a:gd name="connsiteY4" fmla="*/ 1710989 h 1873213"/>
                <a:gd name="connsiteX5" fmla="*/ 241719 w 3161527"/>
                <a:gd name="connsiteY5" fmla="*/ 1835307 h 1873213"/>
                <a:gd name="connsiteX6" fmla="*/ 175732 w 3161527"/>
                <a:gd name="connsiteY6" fmla="*/ 748010 h 1873213"/>
                <a:gd name="connsiteX7" fmla="*/ 697499 w 3161527"/>
                <a:gd name="connsiteY7" fmla="*/ 0 h 1873213"/>
                <a:gd name="connsiteX0" fmla="*/ 753330 w 3217358"/>
                <a:gd name="connsiteY0" fmla="*/ 0 h 1841419"/>
                <a:gd name="connsiteX1" fmla="*/ 2938177 w 3217358"/>
                <a:gd name="connsiteY1" fmla="*/ 0 h 1841419"/>
                <a:gd name="connsiteX2" fmla="*/ 3217358 w 3217358"/>
                <a:gd name="connsiteY2" fmla="*/ 279181 h 1841419"/>
                <a:gd name="connsiteX3" fmla="*/ 3217358 w 3217358"/>
                <a:gd name="connsiteY3" fmla="*/ 1675051 h 1841419"/>
                <a:gd name="connsiteX4" fmla="*/ 1723975 w 3217358"/>
                <a:gd name="connsiteY4" fmla="*/ 1710989 h 1841419"/>
                <a:gd name="connsiteX5" fmla="*/ 297550 w 3217358"/>
                <a:gd name="connsiteY5" fmla="*/ 1835307 h 1841419"/>
                <a:gd name="connsiteX6" fmla="*/ 231563 w 3217358"/>
                <a:gd name="connsiteY6" fmla="*/ 748010 h 1841419"/>
                <a:gd name="connsiteX7" fmla="*/ 753330 w 3217358"/>
                <a:gd name="connsiteY7" fmla="*/ 0 h 1841419"/>
                <a:gd name="connsiteX0" fmla="*/ 642096 w 3106124"/>
                <a:gd name="connsiteY0" fmla="*/ 0 h 1877854"/>
                <a:gd name="connsiteX1" fmla="*/ 2826943 w 3106124"/>
                <a:gd name="connsiteY1" fmla="*/ 0 h 1877854"/>
                <a:gd name="connsiteX2" fmla="*/ 3106124 w 3106124"/>
                <a:gd name="connsiteY2" fmla="*/ 279181 h 1877854"/>
                <a:gd name="connsiteX3" fmla="*/ 3106124 w 3106124"/>
                <a:gd name="connsiteY3" fmla="*/ 1675051 h 1877854"/>
                <a:gd name="connsiteX4" fmla="*/ 1612741 w 3106124"/>
                <a:gd name="connsiteY4" fmla="*/ 1710989 h 1877854"/>
                <a:gd name="connsiteX5" fmla="*/ 393706 w 3106124"/>
                <a:gd name="connsiteY5" fmla="*/ 1873014 h 1877854"/>
                <a:gd name="connsiteX6" fmla="*/ 120329 w 3106124"/>
                <a:gd name="connsiteY6" fmla="*/ 748010 h 1877854"/>
                <a:gd name="connsiteX7" fmla="*/ 642096 w 3106124"/>
                <a:gd name="connsiteY7" fmla="*/ 0 h 1877854"/>
                <a:gd name="connsiteX0" fmla="*/ 642096 w 3106124"/>
                <a:gd name="connsiteY0" fmla="*/ 0 h 1876264"/>
                <a:gd name="connsiteX1" fmla="*/ 2826943 w 3106124"/>
                <a:gd name="connsiteY1" fmla="*/ 0 h 1876264"/>
                <a:gd name="connsiteX2" fmla="*/ 3106124 w 3106124"/>
                <a:gd name="connsiteY2" fmla="*/ 279181 h 1876264"/>
                <a:gd name="connsiteX3" fmla="*/ 3106124 w 3106124"/>
                <a:gd name="connsiteY3" fmla="*/ 1675051 h 1876264"/>
                <a:gd name="connsiteX4" fmla="*/ 1612741 w 3106124"/>
                <a:gd name="connsiteY4" fmla="*/ 1710989 h 1876264"/>
                <a:gd name="connsiteX5" fmla="*/ 393706 w 3106124"/>
                <a:gd name="connsiteY5" fmla="*/ 1873014 h 1876264"/>
                <a:gd name="connsiteX6" fmla="*/ 120329 w 3106124"/>
                <a:gd name="connsiteY6" fmla="*/ 748010 h 1876264"/>
                <a:gd name="connsiteX7" fmla="*/ 642096 w 3106124"/>
                <a:gd name="connsiteY7" fmla="*/ 0 h 1876264"/>
                <a:gd name="connsiteX0" fmla="*/ 630612 w 3094640"/>
                <a:gd name="connsiteY0" fmla="*/ 0 h 1802941"/>
                <a:gd name="connsiteX1" fmla="*/ 2815459 w 3094640"/>
                <a:gd name="connsiteY1" fmla="*/ 0 h 1802941"/>
                <a:gd name="connsiteX2" fmla="*/ 3094640 w 3094640"/>
                <a:gd name="connsiteY2" fmla="*/ 279181 h 1802941"/>
                <a:gd name="connsiteX3" fmla="*/ 3094640 w 3094640"/>
                <a:gd name="connsiteY3" fmla="*/ 1675051 h 1802941"/>
                <a:gd name="connsiteX4" fmla="*/ 1601257 w 3094640"/>
                <a:gd name="connsiteY4" fmla="*/ 1710989 h 1802941"/>
                <a:gd name="connsiteX5" fmla="*/ 410502 w 3094640"/>
                <a:gd name="connsiteY5" fmla="*/ 1778746 h 1802941"/>
                <a:gd name="connsiteX6" fmla="*/ 108845 w 3094640"/>
                <a:gd name="connsiteY6" fmla="*/ 748010 h 1802941"/>
                <a:gd name="connsiteX7" fmla="*/ 630612 w 3094640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4618" h="1808885">
                  <a:moveTo>
                    <a:pt x="610590" y="0"/>
                  </a:moveTo>
                  <a:lnTo>
                    <a:pt x="2795437" y="0"/>
                  </a:lnTo>
                  <a:lnTo>
                    <a:pt x="3074618" y="279181"/>
                  </a:lnTo>
                  <a:lnTo>
                    <a:pt x="3074618" y="1675051"/>
                  </a:lnTo>
                  <a:cubicBezTo>
                    <a:pt x="3035595" y="1941554"/>
                    <a:pt x="2223573" y="1727290"/>
                    <a:pt x="1750917" y="1729842"/>
                  </a:cubicBezTo>
                  <a:cubicBezTo>
                    <a:pt x="599854" y="1743001"/>
                    <a:pt x="1296446" y="1746734"/>
                    <a:pt x="447041" y="1731612"/>
                  </a:cubicBezTo>
                  <a:cubicBezTo>
                    <a:pt x="-99714" y="1714830"/>
                    <a:pt x="-43153" y="1735753"/>
                    <a:pt x="88823" y="748010"/>
                  </a:cubicBezTo>
                  <a:cubicBezTo>
                    <a:pt x="126530" y="248945"/>
                    <a:pt x="384902" y="0"/>
                    <a:pt x="610590" y="0"/>
                  </a:cubicBezTo>
                  <a:close/>
                </a:path>
              </a:pathLst>
            </a:custGeom>
            <a:solidFill>
              <a:srgbClr val="203864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D70909E-47E7-5AD7-5C89-4B918A698BEB}"/>
                </a:ext>
              </a:extLst>
            </p:cNvPr>
            <p:cNvSpPr/>
            <p:nvPr/>
          </p:nvSpPr>
          <p:spPr>
            <a:xfrm>
              <a:off x="2230743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66D17F8-AAF9-E4D0-4179-BF7AF7A73FAF}"/>
                </a:ext>
              </a:extLst>
            </p:cNvPr>
            <p:cNvSpPr/>
            <p:nvPr/>
          </p:nvSpPr>
          <p:spPr>
            <a:xfrm>
              <a:off x="4570585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33F83A4-70DF-F506-082C-83CE28FAA07B}"/>
                </a:ext>
              </a:extLst>
            </p:cNvPr>
            <p:cNvSpPr/>
            <p:nvPr/>
          </p:nvSpPr>
          <p:spPr>
            <a:xfrm>
              <a:off x="1932909" y="1048642"/>
              <a:ext cx="529001" cy="634980"/>
            </a:xfrm>
            <a:custGeom>
              <a:avLst/>
              <a:gdLst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2" fmla="*/ 457200 w 914400"/>
                <a:gd name="connsiteY2" fmla="*/ 322947 h 645894"/>
                <a:gd name="connsiteX3" fmla="*/ 457200 w 914400"/>
                <a:gd name="connsiteY3" fmla="*/ 0 h 645894"/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2" fmla="*/ 0 w 457200"/>
                <a:gd name="connsiteY2" fmla="*/ 417116 h 417116"/>
                <a:gd name="connsiteX3" fmla="*/ 0 w 457200"/>
                <a:gd name="connsiteY3" fmla="*/ 94169 h 417116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2" fmla="*/ 71224 w 528424"/>
                <a:gd name="connsiteY2" fmla="*/ 417116 h 417116"/>
                <a:gd name="connsiteX3" fmla="*/ 71224 w 528424"/>
                <a:gd name="connsiteY3" fmla="*/ 94169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2" fmla="*/ 22908 w 480108"/>
                <a:gd name="connsiteY2" fmla="*/ 417116 h 417116"/>
                <a:gd name="connsiteX3" fmla="*/ 22908 w 480108"/>
                <a:gd name="connsiteY3" fmla="*/ 94169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  <a:gd name="connsiteX2" fmla="*/ 71801 w 529001"/>
                <a:gd name="connsiteY2" fmla="*/ 417116 h 634980"/>
                <a:gd name="connsiteX3" fmla="*/ 71801 w 529001"/>
                <a:gd name="connsiteY3" fmla="*/ 94169 h 634980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001" h="634980" stroke="0" extrusionOk="0">
                  <a:moveTo>
                    <a:pt x="71801" y="94169"/>
                  </a:moveTo>
                  <a:cubicBezTo>
                    <a:pt x="173477" y="-188635"/>
                    <a:pt x="529001" y="238757"/>
                    <a:pt x="529001" y="417116"/>
                  </a:cubicBezTo>
                  <a:cubicBezTo>
                    <a:pt x="376601" y="417116"/>
                    <a:pt x="-200005" y="907310"/>
                    <a:pt x="71801" y="417116"/>
                  </a:cubicBezTo>
                  <a:cubicBezTo>
                    <a:pt x="665690" y="224626"/>
                    <a:pt x="-88455" y="484622"/>
                    <a:pt x="71801" y="94169"/>
                  </a:cubicBezTo>
                  <a:close/>
                </a:path>
                <a:path w="529001" h="634980" fill="none">
                  <a:moveTo>
                    <a:pt x="71801" y="94169"/>
                  </a:moveTo>
                  <a:cubicBezTo>
                    <a:pt x="324306" y="94169"/>
                    <a:pt x="529001" y="238757"/>
                    <a:pt x="529001" y="417116"/>
                  </a:cubicBezTo>
                </a:path>
              </a:pathLst>
            </a:custGeom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6EF533-E666-04A8-B7CC-73616C4384D6}"/>
                </a:ext>
              </a:extLst>
            </p:cNvPr>
            <p:cNvSpPr/>
            <p:nvPr/>
          </p:nvSpPr>
          <p:spPr>
            <a:xfrm>
              <a:off x="3128439" y="1355951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D16E8F7-671F-070C-29BD-A9F0244B9E78}"/>
                </a:ext>
              </a:extLst>
            </p:cNvPr>
            <p:cNvSpPr/>
            <p:nvPr/>
          </p:nvSpPr>
          <p:spPr>
            <a:xfrm>
              <a:off x="1932909" y="1041482"/>
              <a:ext cx="213260" cy="226338"/>
            </a:xfrm>
            <a:prstGeom prst="ellipse">
              <a:avLst/>
            </a:prstGeom>
            <a:solidFill>
              <a:srgbClr val="203864"/>
            </a:solidFill>
            <a:ln w="177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56226B7F-6CDD-F2EE-548D-C51E4A69B49C}"/>
                </a:ext>
              </a:extLst>
            </p:cNvPr>
            <p:cNvSpPr/>
            <p:nvPr/>
          </p:nvSpPr>
          <p:spPr>
            <a:xfrm rot="17414948">
              <a:off x="4223022" y="673539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6A0437A-1FF8-A529-5AB9-B0243C0BE0DA}"/>
              </a:ext>
            </a:extLst>
          </p:cNvPr>
          <p:cNvGrpSpPr/>
          <p:nvPr/>
        </p:nvGrpSpPr>
        <p:grpSpPr>
          <a:xfrm>
            <a:off x="1547511" y="4392890"/>
            <a:ext cx="4548489" cy="3887749"/>
            <a:chOff x="1547511" y="4392890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C839D68-B99C-B8FD-26F1-8A2E74FBB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511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44546A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5BE17655-50BB-0B56-EB2E-069E31A81336}"/>
                </a:ext>
              </a:extLst>
            </p:cNvPr>
            <p:cNvGrpSpPr/>
            <p:nvPr/>
          </p:nvGrpSpPr>
          <p:grpSpPr>
            <a:xfrm>
              <a:off x="2469922" y="4936391"/>
              <a:ext cx="2863301" cy="2760197"/>
              <a:chOff x="4183360" y="2978132"/>
              <a:chExt cx="2109697" cy="2007603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EAF5293E-4455-D75D-E923-B323A9A7EB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3360" y="297813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ED7D31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67528B72-6A83-EC12-A778-D59C3067D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0258" y="3168504"/>
                <a:ext cx="1641319" cy="1641319"/>
              </a:xfrm>
              <a:prstGeom prst="rect">
                <a:avLst/>
              </a:prstGeom>
            </p:spPr>
          </p:pic>
        </p:grpSp>
        <p:pic>
          <p:nvPicPr>
            <p:cNvPr id="29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79616F4-C4CB-2146-A7D5-B5E8151E9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739" y="731215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4D2CBE3-E16B-2F76-6340-1C7E83698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393" y="731679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50654F7F-B46F-BE49-BFA1-915416AD0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352" y="7312159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60B43E94-2C91-7EF7-2A4E-60C77EB3280E}"/>
              </a:ext>
            </a:extLst>
          </p:cNvPr>
          <p:cNvGrpSpPr/>
          <p:nvPr/>
        </p:nvGrpSpPr>
        <p:grpSpPr>
          <a:xfrm>
            <a:off x="6334812" y="4392890"/>
            <a:ext cx="4548489" cy="3887749"/>
            <a:chOff x="6334812" y="4392890"/>
            <a:chExt cx="4548489" cy="3887749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7C10E04F-F80F-F22B-7606-66C0BAC4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2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80DBD6D1-A3FF-66D6-0EAB-0D319E91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8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120" y="4968611"/>
              <a:ext cx="3017682" cy="3017682"/>
            </a:xfrm>
            <a:prstGeom prst="rect">
              <a:avLst/>
            </a:prstGeom>
            <a:effectLst/>
          </p:spPr>
        </p:pic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2289A18C-C721-D69A-5840-5B94EC2A4BE0}"/>
                </a:ext>
              </a:extLst>
            </p:cNvPr>
            <p:cNvSpPr/>
            <p:nvPr/>
          </p:nvSpPr>
          <p:spPr>
            <a:xfrm>
              <a:off x="9024722" y="5370510"/>
              <a:ext cx="1336238" cy="994535"/>
            </a:xfrm>
            <a:custGeom>
              <a:avLst/>
              <a:gdLst>
                <a:gd name="connsiteX0" fmla="*/ 14936 w 1336238"/>
                <a:gd name="connsiteY0" fmla="*/ 820722 h 994535"/>
                <a:gd name="connsiteX1" fmla="*/ 14936 w 1336238"/>
                <a:gd name="connsiteY1" fmla="*/ 641613 h 994535"/>
                <a:gd name="connsiteX2" fmla="*/ 184618 w 1336238"/>
                <a:gd name="connsiteY2" fmla="*/ 311675 h 994535"/>
                <a:gd name="connsiteX3" fmla="*/ 533410 w 1336238"/>
                <a:gd name="connsiteY3" fmla="*/ 94858 h 994535"/>
                <a:gd name="connsiteX4" fmla="*/ 1089592 w 1336238"/>
                <a:gd name="connsiteY4" fmla="*/ 590 h 994535"/>
                <a:gd name="connsiteX5" fmla="*/ 1325262 w 1336238"/>
                <a:gd name="connsiteY5" fmla="*/ 57151 h 994535"/>
                <a:gd name="connsiteX6" fmla="*/ 1278128 w 1336238"/>
                <a:gd name="connsiteY6" fmla="*/ 104285 h 994535"/>
                <a:gd name="connsiteX7" fmla="*/ 1108445 w 1336238"/>
                <a:gd name="connsiteY7" fmla="*/ 292821 h 994535"/>
                <a:gd name="connsiteX8" fmla="*/ 929336 w 1336238"/>
                <a:gd name="connsiteY8" fmla="*/ 556772 h 994535"/>
                <a:gd name="connsiteX9" fmla="*/ 778507 w 1336238"/>
                <a:gd name="connsiteY9" fmla="*/ 773588 h 994535"/>
                <a:gd name="connsiteX10" fmla="*/ 618251 w 1336238"/>
                <a:gd name="connsiteY10" fmla="*/ 867856 h 994535"/>
                <a:gd name="connsiteX11" fmla="*/ 401435 w 1336238"/>
                <a:gd name="connsiteY11" fmla="*/ 980978 h 994535"/>
                <a:gd name="connsiteX12" fmla="*/ 288313 w 1336238"/>
                <a:gd name="connsiteY12" fmla="*/ 980978 h 994535"/>
                <a:gd name="connsiteX13" fmla="*/ 43216 w 1336238"/>
                <a:gd name="connsiteY13" fmla="*/ 877283 h 994535"/>
                <a:gd name="connsiteX14" fmla="*/ 71497 w 1336238"/>
                <a:gd name="connsiteY14" fmla="*/ 820722 h 994535"/>
                <a:gd name="connsiteX15" fmla="*/ 14936 w 1336238"/>
                <a:gd name="connsiteY15" fmla="*/ 820722 h 99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6238" h="994535">
                  <a:moveTo>
                    <a:pt x="14936" y="820722"/>
                  </a:moveTo>
                  <a:cubicBezTo>
                    <a:pt x="5509" y="790870"/>
                    <a:pt x="-13344" y="726454"/>
                    <a:pt x="14936" y="641613"/>
                  </a:cubicBezTo>
                  <a:cubicBezTo>
                    <a:pt x="43216" y="556772"/>
                    <a:pt x="98206" y="402801"/>
                    <a:pt x="184618" y="311675"/>
                  </a:cubicBezTo>
                  <a:cubicBezTo>
                    <a:pt x="271030" y="220549"/>
                    <a:pt x="382581" y="146705"/>
                    <a:pt x="533410" y="94858"/>
                  </a:cubicBezTo>
                  <a:cubicBezTo>
                    <a:pt x="684239" y="43010"/>
                    <a:pt x="957617" y="6875"/>
                    <a:pt x="1089592" y="590"/>
                  </a:cubicBezTo>
                  <a:cubicBezTo>
                    <a:pt x="1221567" y="-5695"/>
                    <a:pt x="1293839" y="39868"/>
                    <a:pt x="1325262" y="57151"/>
                  </a:cubicBezTo>
                  <a:cubicBezTo>
                    <a:pt x="1356685" y="74434"/>
                    <a:pt x="1314264" y="65007"/>
                    <a:pt x="1278128" y="104285"/>
                  </a:cubicBezTo>
                  <a:cubicBezTo>
                    <a:pt x="1241992" y="143563"/>
                    <a:pt x="1166577" y="217406"/>
                    <a:pt x="1108445" y="292821"/>
                  </a:cubicBezTo>
                  <a:cubicBezTo>
                    <a:pt x="1050313" y="368236"/>
                    <a:pt x="984326" y="476644"/>
                    <a:pt x="929336" y="556772"/>
                  </a:cubicBezTo>
                  <a:cubicBezTo>
                    <a:pt x="874346" y="636900"/>
                    <a:pt x="830354" y="721741"/>
                    <a:pt x="778507" y="773588"/>
                  </a:cubicBezTo>
                  <a:cubicBezTo>
                    <a:pt x="726660" y="825435"/>
                    <a:pt x="681096" y="833291"/>
                    <a:pt x="618251" y="867856"/>
                  </a:cubicBezTo>
                  <a:cubicBezTo>
                    <a:pt x="555406" y="902421"/>
                    <a:pt x="456425" y="962124"/>
                    <a:pt x="401435" y="980978"/>
                  </a:cubicBezTo>
                  <a:cubicBezTo>
                    <a:pt x="346445" y="999832"/>
                    <a:pt x="348016" y="998260"/>
                    <a:pt x="288313" y="980978"/>
                  </a:cubicBezTo>
                  <a:cubicBezTo>
                    <a:pt x="228610" y="963696"/>
                    <a:pt x="79352" y="903992"/>
                    <a:pt x="43216" y="877283"/>
                  </a:cubicBezTo>
                  <a:cubicBezTo>
                    <a:pt x="7080" y="850574"/>
                    <a:pt x="69926" y="831720"/>
                    <a:pt x="71497" y="820722"/>
                  </a:cubicBezTo>
                  <a:cubicBezTo>
                    <a:pt x="73068" y="809724"/>
                    <a:pt x="24363" y="850574"/>
                    <a:pt x="14936" y="8207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7574C449-65EC-A0A3-E10E-859C4FB1C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890117" y="5243222"/>
              <a:ext cx="1663921" cy="166392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BBD75A52-1282-61CA-CBDF-5CD96452FF4A}"/>
              </a:ext>
            </a:extLst>
          </p:cNvPr>
          <p:cNvGrpSpPr/>
          <p:nvPr/>
        </p:nvGrpSpPr>
        <p:grpSpPr>
          <a:xfrm>
            <a:off x="6334813" y="222916"/>
            <a:ext cx="4548489" cy="3887749"/>
            <a:chOff x="6334813" y="222916"/>
            <a:chExt cx="4548489" cy="3887749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ED98174E-9315-0ED0-00B3-9CB5E026E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3" y="222916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A91C0F3D-5FD0-D3B6-DA46-9469DCD57D12}"/>
                </a:ext>
              </a:extLst>
            </p:cNvPr>
            <p:cNvSpPr/>
            <p:nvPr/>
          </p:nvSpPr>
          <p:spPr>
            <a:xfrm>
              <a:off x="7135445" y="646348"/>
              <a:ext cx="2413908" cy="3020679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AF8B45E6-7EEF-9E89-A609-701503F8FBC7}"/>
                </a:ext>
              </a:extLst>
            </p:cNvPr>
            <p:cNvSpPr/>
            <p:nvPr/>
          </p:nvSpPr>
          <p:spPr>
            <a:xfrm>
              <a:off x="7413593" y="1323308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3A6C413E-8A04-025C-23E8-BCA59EA22F80}"/>
                </a:ext>
              </a:extLst>
            </p:cNvPr>
            <p:cNvSpPr/>
            <p:nvPr/>
          </p:nvSpPr>
          <p:spPr>
            <a:xfrm>
              <a:off x="7417781" y="1771392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71025DCF-3516-96C2-0A0F-549AB57E17E8}"/>
                </a:ext>
              </a:extLst>
            </p:cNvPr>
            <p:cNvSpPr/>
            <p:nvPr/>
          </p:nvSpPr>
          <p:spPr>
            <a:xfrm>
              <a:off x="7423019" y="2219476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02385461-A3D8-8468-B1F5-C576C2E0A171}"/>
                </a:ext>
              </a:extLst>
            </p:cNvPr>
            <p:cNvSpPr/>
            <p:nvPr/>
          </p:nvSpPr>
          <p:spPr>
            <a:xfrm>
              <a:off x="7413593" y="2667560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EDB8F7D3-0672-6169-8E91-853EA4DE7A7D}"/>
                </a:ext>
              </a:extLst>
            </p:cNvPr>
            <p:cNvGrpSpPr/>
            <p:nvPr/>
          </p:nvGrpSpPr>
          <p:grpSpPr>
            <a:xfrm rot="556045">
              <a:off x="9253665" y="943879"/>
              <a:ext cx="363830" cy="647880"/>
              <a:chOff x="10138740" y="649127"/>
              <a:chExt cx="363830" cy="888229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09A6F729-BD99-C513-9A47-F93E20288E0E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D29C3BD9-6CBC-8B1D-8760-60232D76B69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64E4D2FC-E6BA-B0DD-D281-D570AD5F327B}"/>
                </a:ext>
              </a:extLst>
            </p:cNvPr>
            <p:cNvGrpSpPr/>
            <p:nvPr/>
          </p:nvGrpSpPr>
          <p:grpSpPr>
            <a:xfrm rot="556045">
              <a:off x="9236929" y="1482881"/>
              <a:ext cx="363830" cy="647880"/>
              <a:chOff x="10138740" y="649127"/>
              <a:chExt cx="363830" cy="888229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EFDEB985-FB37-FE88-DCC6-EA6791F13363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FBED923E-DDAB-E5F4-2BEA-9A52EE97A8D5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998ECB23-F916-00EF-3BC4-DB3BB98913E6}"/>
                </a:ext>
              </a:extLst>
            </p:cNvPr>
            <p:cNvGrpSpPr/>
            <p:nvPr/>
          </p:nvGrpSpPr>
          <p:grpSpPr>
            <a:xfrm rot="556045">
              <a:off x="9223506" y="2370892"/>
              <a:ext cx="363830" cy="647880"/>
              <a:chOff x="10138740" y="649127"/>
              <a:chExt cx="363830" cy="888229"/>
            </a:xfrm>
          </p:grpSpPr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6B82ACAB-9EF4-CF21-C328-06451D1CD498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8FFA92D7-D819-ADB7-4D4A-3E5696CC32D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7EE8EDF-D812-F808-0A96-B157A5E485B9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9A2BAC1-5D29-6B2D-E741-280409D349F9}"/>
              </a:ext>
            </a:extLst>
          </p:cNvPr>
          <p:cNvGrpSpPr/>
          <p:nvPr/>
        </p:nvGrpSpPr>
        <p:grpSpPr>
          <a:xfrm>
            <a:off x="403045" y="744441"/>
            <a:ext cx="4548489" cy="3887749"/>
            <a:chOff x="2515346" y="179006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E20C188-C075-809A-A432-F61DF29A08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5346" y="1790062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Cercle : creux 23">
              <a:extLst>
                <a:ext uri="{FF2B5EF4-FFF2-40B4-BE49-F238E27FC236}">
                  <a16:creationId xmlns:a16="http://schemas.microsoft.com/office/drawing/2014/main" id="{8BB8A811-CCBD-F0E4-8AF3-229CF53B3B81}"/>
                </a:ext>
              </a:extLst>
            </p:cNvPr>
            <p:cNvSpPr/>
            <p:nvPr/>
          </p:nvSpPr>
          <p:spPr>
            <a:xfrm>
              <a:off x="3745782" y="2902209"/>
              <a:ext cx="2014353" cy="2078863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FB42E510-5FE4-3462-92F3-84D920B59378}"/>
                </a:ext>
              </a:extLst>
            </p:cNvPr>
            <p:cNvSpPr/>
            <p:nvPr/>
          </p:nvSpPr>
          <p:spPr>
            <a:xfrm>
              <a:off x="4578647" y="2727093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892AFA1B-8E67-6A23-16FF-570B1E2F3927}"/>
                </a:ext>
              </a:extLst>
            </p:cNvPr>
            <p:cNvSpPr/>
            <p:nvPr/>
          </p:nvSpPr>
          <p:spPr>
            <a:xfrm>
              <a:off x="4636707" y="4843700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0E84731F-E343-7D8D-3135-EFAD6501607C}"/>
                </a:ext>
              </a:extLst>
            </p:cNvPr>
            <p:cNvSpPr/>
            <p:nvPr/>
          </p:nvSpPr>
          <p:spPr>
            <a:xfrm rot="1800000">
              <a:off x="5093399" y="282611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F06E9CD5-6495-7610-5EE5-281B7E0CF822}"/>
                </a:ext>
              </a:extLst>
            </p:cNvPr>
            <p:cNvSpPr/>
            <p:nvPr/>
          </p:nvSpPr>
          <p:spPr>
            <a:xfrm rot="3600000">
              <a:off x="5525779" y="323866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5A145BD1-62FC-6BED-6BA9-485A8B43D78F}"/>
                </a:ext>
              </a:extLst>
            </p:cNvPr>
            <p:cNvSpPr/>
            <p:nvPr/>
          </p:nvSpPr>
          <p:spPr>
            <a:xfrm rot="5400000">
              <a:off x="5660365" y="3821602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5E3F79A6-4C22-8BA6-B817-6D135454CB6B}"/>
                </a:ext>
              </a:extLst>
            </p:cNvPr>
            <p:cNvSpPr/>
            <p:nvPr/>
          </p:nvSpPr>
          <p:spPr>
            <a:xfrm rot="7200000">
              <a:off x="5482485" y="432976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AE258775-7128-B489-723D-84B71697131F}"/>
                </a:ext>
              </a:extLst>
            </p:cNvPr>
            <p:cNvSpPr/>
            <p:nvPr/>
          </p:nvSpPr>
          <p:spPr>
            <a:xfrm rot="9000000">
              <a:off x="5198029" y="4686570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50A1353C-21FC-A31D-990D-38CABA8F9549}"/>
                </a:ext>
              </a:extLst>
            </p:cNvPr>
            <p:cNvSpPr/>
            <p:nvPr/>
          </p:nvSpPr>
          <p:spPr>
            <a:xfrm rot="12600000">
              <a:off x="4143476" y="4781739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B7BDF780-C25B-FF24-2606-D544FD85E409}"/>
                </a:ext>
              </a:extLst>
            </p:cNvPr>
            <p:cNvSpPr/>
            <p:nvPr/>
          </p:nvSpPr>
          <p:spPr>
            <a:xfrm rot="14400000">
              <a:off x="3694653" y="4400812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BC3C6148-B200-8FB8-2075-8B1D6FCCA9B5}"/>
                </a:ext>
              </a:extLst>
            </p:cNvPr>
            <p:cNvSpPr/>
            <p:nvPr/>
          </p:nvSpPr>
          <p:spPr>
            <a:xfrm rot="16200000">
              <a:off x="3557280" y="376976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E72852AC-9906-6898-1504-8D1A469E9EE9}"/>
                </a:ext>
              </a:extLst>
            </p:cNvPr>
            <p:cNvSpPr/>
            <p:nvPr/>
          </p:nvSpPr>
          <p:spPr>
            <a:xfrm rot="18000000">
              <a:off x="3707916" y="322787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2A7F284D-7755-EA6B-80EE-B2D4FFD79B4D}"/>
                </a:ext>
              </a:extLst>
            </p:cNvPr>
            <p:cNvSpPr/>
            <p:nvPr/>
          </p:nvSpPr>
          <p:spPr>
            <a:xfrm rot="19800000">
              <a:off x="4103980" y="2866001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2409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DF5C0A57-4F99-ED4F-263B-953AAFB1C7A6}"/>
              </a:ext>
            </a:extLst>
          </p:cNvPr>
          <p:cNvGrpSpPr/>
          <p:nvPr/>
        </p:nvGrpSpPr>
        <p:grpSpPr>
          <a:xfrm>
            <a:off x="-280227" y="1744505"/>
            <a:ext cx="4619033" cy="3887749"/>
            <a:chOff x="788336" y="720421"/>
            <a:chExt cx="4619033" cy="3887749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EEB734-84BF-53CC-EB69-917095298A14}"/>
                </a:ext>
              </a:extLst>
            </p:cNvPr>
            <p:cNvGrpSpPr/>
            <p:nvPr/>
          </p:nvGrpSpPr>
          <p:grpSpPr>
            <a:xfrm>
              <a:off x="788336" y="720421"/>
              <a:ext cx="4619033" cy="3887749"/>
              <a:chOff x="788336" y="720421"/>
              <a:chExt cx="4619033" cy="3887749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D7CCE6E2-22E8-8314-7E9E-8CF7D92FF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8880" y="720421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02C1B6A7-5BB9-91F9-8B37-5B81ECD2BDE4}"/>
                  </a:ext>
                </a:extLst>
              </p:cNvPr>
              <p:cNvSpPr/>
              <p:nvPr/>
            </p:nvSpPr>
            <p:spPr>
              <a:xfrm rot="19690671">
                <a:off x="3854583" y="1498013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 : avec coin arrondi et coin rogné en haut 5">
                <a:extLst>
                  <a:ext uri="{FF2B5EF4-FFF2-40B4-BE49-F238E27FC236}">
                    <a16:creationId xmlns:a16="http://schemas.microsoft.com/office/drawing/2014/main" id="{937061EB-72A2-2508-3987-437185AF41BA}"/>
                  </a:ext>
                </a:extLst>
              </p:cNvPr>
              <p:cNvSpPr/>
              <p:nvPr/>
            </p:nvSpPr>
            <p:spPr>
              <a:xfrm rot="10800000">
                <a:off x="1650139" y="1978185"/>
                <a:ext cx="2872673" cy="1675051"/>
              </a:xfrm>
              <a:prstGeom prst="snipRoundRect">
                <a:avLst>
                  <a:gd name="adj1" fmla="val 24396"/>
                  <a:gd name="adj2" fmla="val 16667"/>
                </a:avLst>
              </a:prstGeom>
              <a:solidFill>
                <a:srgbClr val="203864"/>
              </a:solidFill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F44B65-A712-F2BB-E69C-8B98EDBB7A46}"/>
                  </a:ext>
                </a:extLst>
              </p:cNvPr>
              <p:cNvSpPr/>
              <p:nvPr/>
            </p:nvSpPr>
            <p:spPr>
              <a:xfrm>
                <a:off x="1471568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FA296430-75B6-27CC-2950-8CB2CFA3D0A7}"/>
                  </a:ext>
                </a:extLst>
              </p:cNvPr>
              <p:cNvSpPr/>
              <p:nvPr/>
            </p:nvSpPr>
            <p:spPr>
              <a:xfrm>
                <a:off x="3915105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932D87C-1DBD-C96A-1E0D-1ECB14B07179}"/>
                  </a:ext>
                </a:extLst>
              </p:cNvPr>
              <p:cNvSpPr/>
              <p:nvPr/>
            </p:nvSpPr>
            <p:spPr>
              <a:xfrm>
                <a:off x="788336" y="1721284"/>
                <a:ext cx="914400" cy="645894"/>
              </a:xfrm>
              <a:prstGeom prst="arc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6FA116-1ED2-E4A3-FDEF-8EAD657A3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7127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FC44927-C5DA-72F3-0922-7895BD95D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52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3041A6A5-B203-BD18-8FB1-8B58FC373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475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4FD47ED-C954-63FC-1056-926CE3B4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990" y="1978185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5A26D86-0F82-C754-9181-A22C90BE956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4124663" y="2044231"/>
                <a:ext cx="21611" cy="137644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F9B10B9F-ED08-C67F-2BEC-063E3E6F2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0138" y="2214965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F7CF1D0-798F-D00E-2237-B812CC2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736" y="3137927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BF90EE2-20BC-D71D-99A9-4B9188FB7E03}"/>
                  </a:ext>
                </a:extLst>
              </p:cNvPr>
              <p:cNvSpPr/>
              <p:nvPr/>
            </p:nvSpPr>
            <p:spPr>
              <a:xfrm rot="17414948">
                <a:off x="3168692" y="1170740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FBF33B-25BA-ECD3-E29E-424A3FE042F6}"/>
                </a:ext>
              </a:extLst>
            </p:cNvPr>
            <p:cNvSpPr/>
            <p:nvPr/>
          </p:nvSpPr>
          <p:spPr>
            <a:xfrm>
              <a:off x="2471714" y="1978184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2E678C2-52FC-231D-CA02-F065AFF50981}"/>
              </a:ext>
            </a:extLst>
          </p:cNvPr>
          <p:cNvGrpSpPr/>
          <p:nvPr/>
        </p:nvGrpSpPr>
        <p:grpSpPr>
          <a:xfrm>
            <a:off x="5827312" y="788578"/>
            <a:ext cx="4548489" cy="3887749"/>
            <a:chOff x="5827312" y="788578"/>
            <a:chExt cx="4548489" cy="3887749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D5037D9-A34B-81CF-B372-3113C9C19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312" y="788578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B5D4990-B780-2A0D-280D-C2162D82FEF4}"/>
                </a:ext>
              </a:extLst>
            </p:cNvPr>
            <p:cNvGrpSpPr/>
            <p:nvPr/>
          </p:nvGrpSpPr>
          <p:grpSpPr>
            <a:xfrm>
              <a:off x="6427117" y="1593569"/>
              <a:ext cx="3802288" cy="2970117"/>
              <a:chOff x="1540810" y="2352246"/>
              <a:chExt cx="3802288" cy="2970117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9C57D5BE-32A2-58BD-119A-0ED29CF705D0}"/>
                  </a:ext>
                </a:extLst>
              </p:cNvPr>
              <p:cNvGrpSpPr/>
              <p:nvPr/>
            </p:nvGrpSpPr>
            <p:grpSpPr>
              <a:xfrm>
                <a:off x="1540810" y="2352246"/>
                <a:ext cx="3074898" cy="1899273"/>
                <a:chOff x="386177" y="4010732"/>
                <a:chExt cx="9339372" cy="2891965"/>
              </a:xfrm>
            </p:grpSpPr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E545D766-BB32-B7F7-340A-BF61904A83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77" y="4205198"/>
                  <a:ext cx="9339372" cy="2697499"/>
                </a:xfrm>
                <a:prstGeom prst="roundRect">
                  <a:avLst>
                    <a:gd name="adj" fmla="val 8821"/>
                  </a:avLst>
                </a:prstGeom>
                <a:solidFill>
                  <a:srgbClr val="70AD47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fr-FR" sz="41300" dirty="0">
                    <a:latin typeface="Berlin Sans FB Demi" panose="020E0802020502020306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CD2528-8000-EFED-30CA-FB97F6BB8C5A}"/>
                    </a:ext>
                  </a:extLst>
                </p:cNvPr>
                <p:cNvSpPr/>
                <p:nvPr/>
              </p:nvSpPr>
              <p:spPr>
                <a:xfrm>
                  <a:off x="679729" y="4010732"/>
                  <a:ext cx="8752266" cy="23515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39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+</a:t>
                  </a:r>
                  <a:endParaRPr lang="fr-FR" dirty="0">
                    <a:solidFill>
                      <a:schemeClr val="bg1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8BB01E1-11F6-C970-1EA0-B6258289E3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71394" y="406804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94D0CE67-1897-A11C-CCD4-78321258AA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6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E8E66049-3896-B648-CF0C-EB86A5A861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4ADA211-7646-761B-ECAE-40E93344D2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7338" y="406900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22D4D543-C658-99FF-A53E-80A1E608F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2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19774648-6F7E-B807-826B-4B24D4B31B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A5C149F-4040-F62D-7231-53447EEA5A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03255" y="4073351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E8DCDB70-4C8C-B429-46C3-034B4890A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DC07DB32-9DCA-A01D-8842-8F1EEB007A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9FDE6A72-3CE9-7023-F1EB-10DDCDF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7676" b="19985"/>
          <a:stretch/>
        </p:blipFill>
        <p:spPr>
          <a:xfrm>
            <a:off x="3133683" y="788578"/>
            <a:ext cx="4729783" cy="398291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4458715-8224-723A-8EC0-D669915FD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8"/>
          <a:stretch/>
        </p:blipFill>
        <p:spPr>
          <a:xfrm>
            <a:off x="3973135" y="2212252"/>
            <a:ext cx="4669941" cy="39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02CEB2-023F-DC3D-B520-B7A69B9C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10093631" y="79513"/>
            <a:ext cx="2000301" cy="1669774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F2F6EBCF-1DE8-E0F5-EC7E-7C6AC175C67F}"/>
              </a:ext>
            </a:extLst>
          </p:cNvPr>
          <p:cNvGrpSpPr/>
          <p:nvPr/>
        </p:nvGrpSpPr>
        <p:grpSpPr>
          <a:xfrm>
            <a:off x="98068" y="221398"/>
            <a:ext cx="4548489" cy="3887749"/>
            <a:chOff x="98068" y="16384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135D349-C58D-9E58-3CF3-0074AEB82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FCD11FE-AF3C-70E1-8538-3B093087A2D8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D439AE5E-609C-EC35-1235-2E9182D12E3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FAEB108F-848A-D135-9577-FC1D968F25B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D5574E2-8009-C1FA-C1F3-244ACB2E4BF3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76694312-2E82-31AD-EDA5-1A0A21C0A999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E53C0C6-185C-4D56-6F77-2F25869863A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448F203-47D7-493F-1D28-F655E2D7750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4653449-2D65-9DFE-86CE-7DD5906629A9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ED8500A4-A1CF-50B7-B125-1E56DC9479B7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EE9945FE-94DD-398D-C970-A6D2DB9A7F2D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877F55A-A226-4644-860B-53047788C61D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0508086-DA47-276F-8E72-5A8305A4F1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04C60A1B-8DF6-5F87-76EE-5ED4DB1BF25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07D1C5B-3231-134F-EDEE-202F1C88BD71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D2111F5-B3A7-1339-2125-3B65D10132FD}"/>
              </a:ext>
            </a:extLst>
          </p:cNvPr>
          <p:cNvGrpSpPr/>
          <p:nvPr/>
        </p:nvGrpSpPr>
        <p:grpSpPr>
          <a:xfrm>
            <a:off x="5017124" y="563208"/>
            <a:ext cx="4675918" cy="3887749"/>
            <a:chOff x="4866859" y="314270"/>
            <a:chExt cx="4675918" cy="3887749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2499AAB0-544C-CA19-0174-6B2ED4EB0634}"/>
                </a:ext>
              </a:extLst>
            </p:cNvPr>
            <p:cNvGrpSpPr/>
            <p:nvPr/>
          </p:nvGrpSpPr>
          <p:grpSpPr>
            <a:xfrm>
              <a:off x="4866859" y="314270"/>
              <a:ext cx="4608775" cy="3887749"/>
              <a:chOff x="4866859" y="314270"/>
              <a:chExt cx="4608775" cy="3887749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3A50E63-6293-4AEE-F6CC-ED58DE7DE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7145" y="314270"/>
                <a:ext cx="4548489" cy="3887749"/>
              </a:xfrm>
              <a:prstGeom prst="roundRect">
                <a:avLst>
                  <a:gd name="adj" fmla="val 8821"/>
                </a:avLst>
              </a:prstGeom>
              <a:solidFill>
                <a:srgbClr val="4C566D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FF7D8D-3D28-E9DF-D996-78732A5DB4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742314">
                <a:off x="4866859" y="818094"/>
                <a:ext cx="2520675" cy="1595172"/>
                <a:chOff x="2199865" y="1644899"/>
                <a:chExt cx="3952832" cy="2501492"/>
              </a:xfrm>
            </p:grpSpPr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4B709477-8FC3-A5B5-6DDB-D0FB43249EAC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4B8A2E05-E917-3248-8762-D27CFBE7FAF0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308ECB72-5E70-E51B-A0BA-5FBE6AAB7B5C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4D2258C3-7824-58A9-BAD5-13437D8F6A92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orme libre : forme 25">
                  <a:extLst>
                    <a:ext uri="{FF2B5EF4-FFF2-40B4-BE49-F238E27FC236}">
                      <a16:creationId xmlns:a16="http://schemas.microsoft.com/office/drawing/2014/main" id="{1CA0E4A2-5049-81BD-8611-21CFA216EFBB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orme libre : forme 26">
                  <a:extLst>
                    <a:ext uri="{FF2B5EF4-FFF2-40B4-BE49-F238E27FC236}">
                      <a16:creationId xmlns:a16="http://schemas.microsoft.com/office/drawing/2014/main" id="{666D3049-A27F-84C4-9FA0-59D172FDBB09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BB6987D7-1851-990B-A91E-67A5CF2EDC68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Forme libre : forme 28">
                  <a:extLst>
                    <a:ext uri="{FF2B5EF4-FFF2-40B4-BE49-F238E27FC236}">
                      <a16:creationId xmlns:a16="http://schemas.microsoft.com/office/drawing/2014/main" id="{DE1AB7EA-CE78-DE43-FB1C-14B949285C2C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Forme libre : forme 29">
                  <a:extLst>
                    <a:ext uri="{FF2B5EF4-FFF2-40B4-BE49-F238E27FC236}">
                      <a16:creationId xmlns:a16="http://schemas.microsoft.com/office/drawing/2014/main" id="{8B4ECA69-2918-F083-3253-85EFD647CC76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2099C60A-8BD8-F7FD-AA28-DBA8FBE0BA0C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CE84DF6C-F0AE-890C-53E4-E8E0E03721A3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3" name="Forme libre : forme 32">
                  <a:extLst>
                    <a:ext uri="{FF2B5EF4-FFF2-40B4-BE49-F238E27FC236}">
                      <a16:creationId xmlns:a16="http://schemas.microsoft.com/office/drawing/2014/main" id="{14F50F6B-505C-E3E9-E84D-FDAA721AB26D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B44D0232-284D-5445-40AE-A33CDDC24EE3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CACAD1E-1009-1FFC-F69F-57040D1A9A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79405" y="2219960"/>
                <a:ext cx="2520674" cy="1595171"/>
                <a:chOff x="2199865" y="1644899"/>
                <a:chExt cx="3952832" cy="2501492"/>
              </a:xfrm>
            </p:grpSpPr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69CB9526-19C4-64F3-14D4-428CDE6DA868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Forme libre : forme 36">
                  <a:extLst>
                    <a:ext uri="{FF2B5EF4-FFF2-40B4-BE49-F238E27FC236}">
                      <a16:creationId xmlns:a16="http://schemas.microsoft.com/office/drawing/2014/main" id="{949F9554-A393-CAB7-BA69-4FB3534820D6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Forme libre : forme 37">
                  <a:extLst>
                    <a:ext uri="{FF2B5EF4-FFF2-40B4-BE49-F238E27FC236}">
                      <a16:creationId xmlns:a16="http://schemas.microsoft.com/office/drawing/2014/main" id="{677E675F-1456-ACE9-C19A-6CF0B092EFF8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Forme libre : forme 38">
                  <a:extLst>
                    <a:ext uri="{FF2B5EF4-FFF2-40B4-BE49-F238E27FC236}">
                      <a16:creationId xmlns:a16="http://schemas.microsoft.com/office/drawing/2014/main" id="{F3FCE964-61A5-9B2B-2731-F316A4E5C94A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Forme libre : forme 39">
                  <a:extLst>
                    <a:ext uri="{FF2B5EF4-FFF2-40B4-BE49-F238E27FC236}">
                      <a16:creationId xmlns:a16="http://schemas.microsoft.com/office/drawing/2014/main" id="{E0F39480-490F-C5AF-C230-56B8875C9919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 : forme 40">
                  <a:extLst>
                    <a:ext uri="{FF2B5EF4-FFF2-40B4-BE49-F238E27FC236}">
                      <a16:creationId xmlns:a16="http://schemas.microsoft.com/office/drawing/2014/main" id="{676EAA21-9DAD-AD27-1086-AD18880663EC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Forme libre : forme 41">
                  <a:extLst>
                    <a:ext uri="{FF2B5EF4-FFF2-40B4-BE49-F238E27FC236}">
                      <a16:creationId xmlns:a16="http://schemas.microsoft.com/office/drawing/2014/main" id="{85C266CA-403A-7F92-228E-CD9E803DB945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Forme libre : forme 42">
                  <a:extLst>
                    <a:ext uri="{FF2B5EF4-FFF2-40B4-BE49-F238E27FC236}">
                      <a16:creationId xmlns:a16="http://schemas.microsoft.com/office/drawing/2014/main" id="{950E8CF6-FF27-C6CB-75A9-532DE9DF543A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Forme libre : forme 43">
                  <a:extLst>
                    <a:ext uri="{FF2B5EF4-FFF2-40B4-BE49-F238E27FC236}">
                      <a16:creationId xmlns:a16="http://schemas.microsoft.com/office/drawing/2014/main" id="{EBAC5728-6F00-3E05-3D4F-4D3F2A9EB3CC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" name="Forme libre : forme 44">
                  <a:extLst>
                    <a:ext uri="{FF2B5EF4-FFF2-40B4-BE49-F238E27FC236}">
                      <a16:creationId xmlns:a16="http://schemas.microsoft.com/office/drawing/2014/main" id="{67DC8EDB-C98E-C98D-CAF9-31F93727323F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" name="Forme libre : forme 45">
                  <a:extLst>
                    <a:ext uri="{FF2B5EF4-FFF2-40B4-BE49-F238E27FC236}">
                      <a16:creationId xmlns:a16="http://schemas.microsoft.com/office/drawing/2014/main" id="{03EE8D41-3CA5-7D0F-2421-4D35023A4D34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3787D9E4-44C9-E8F5-E5F5-1BF44FDE5D0A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E8479302-90B8-1E8D-AA0C-ACEC3F0DE95B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74370737-11F5-0039-9CDA-3AC395F274CE}"/>
                </a:ext>
              </a:extLst>
            </p:cNvPr>
            <p:cNvGrpSpPr>
              <a:grpSpLocks noChangeAspect="1"/>
            </p:cNvGrpSpPr>
            <p:nvPr/>
          </p:nvGrpSpPr>
          <p:grpSpPr>
            <a:xfrm rot="1559300">
              <a:off x="7022103" y="690158"/>
              <a:ext cx="2520674" cy="1595171"/>
              <a:chOff x="2199865" y="1644899"/>
              <a:chExt cx="3952832" cy="2501492"/>
            </a:xfrm>
          </p:grpSpPr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87D4A53C-EED6-36EE-3DF7-08AF48E4B0C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E2BE80BA-38FF-A02D-164F-217CD60926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B93AC278-657A-3F7E-453D-3C3E7D856B5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5360CBDA-8903-7359-EF09-7EA274E61C5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191FB82-744D-D124-5844-D9870E5BDB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6F53F9D0-1922-05BF-22D2-93F71D40920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DF67B34D-ADDD-FEDF-572A-19C77AC0AA1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3D37F17B-E2E2-F5F2-00D2-9EF6A48293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87CE36B9-4BBC-A109-3290-3D033BD8A2C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83894907-FE9B-40B8-27F6-6DAEEEBC4CB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3BCC1192-03E1-A50F-AD1D-6441115E9F6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3EF9486-184F-F478-492F-8DA16B1C8C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A081C9A0-6394-912C-25D0-E12A1BC0BF0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87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roupe 2076">
            <a:extLst>
              <a:ext uri="{FF2B5EF4-FFF2-40B4-BE49-F238E27FC236}">
                <a16:creationId xmlns:a16="http://schemas.microsoft.com/office/drawing/2014/main" id="{769D45FE-F898-C5C1-1847-B35E74BC66E0}"/>
              </a:ext>
            </a:extLst>
          </p:cNvPr>
          <p:cNvGrpSpPr/>
          <p:nvPr/>
        </p:nvGrpSpPr>
        <p:grpSpPr>
          <a:xfrm>
            <a:off x="175532" y="515545"/>
            <a:ext cx="4548489" cy="3887749"/>
            <a:chOff x="74214" y="157787"/>
            <a:chExt cx="4548489" cy="388774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0D14916-C609-47D0-7D57-C606A89EE5CB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0ABF5EE-EBD1-DBE1-7612-2B19FA898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arré corné 20">
                <a:extLst>
                  <a:ext uri="{FF2B5EF4-FFF2-40B4-BE49-F238E27FC236}">
                    <a16:creationId xmlns:a16="http://schemas.microsoft.com/office/drawing/2014/main" id="{013FB9FA-6479-1D2F-5D02-8EDE8B68BA29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3EABB27-B471-0323-6070-8637B4B310DE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B082170-3A61-9B1C-3502-FB2AA0E904D0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802092A-05E0-9F41-F889-079BFEC72A13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1E4DE20-7615-BB7C-BD5A-6FB7F1DEB197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699B676D-CF19-D465-C537-F95AA55EB425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0D912D3-8D08-0D27-A238-47C3360CA55D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089DB2D-7235-35F8-DF89-FFD3C9D263FF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998B9B36-F62F-E568-2FC5-A83CC6B7F2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3" name="Rectangle : coins arrondis 62">
                  <a:extLst>
                    <a:ext uri="{FF2B5EF4-FFF2-40B4-BE49-F238E27FC236}">
                      <a16:creationId xmlns:a16="http://schemas.microsoft.com/office/drawing/2014/main" id="{3E304ABC-6E69-665E-2F62-39DE9CD88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B96892F6-38D1-40C6-AE2F-961ECE89DD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2FD09D51-A871-CB93-2093-3D26EF6F16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Rectangle : coins arrondis 65">
                  <a:extLst>
                    <a:ext uri="{FF2B5EF4-FFF2-40B4-BE49-F238E27FC236}">
                      <a16:creationId xmlns:a16="http://schemas.microsoft.com/office/drawing/2014/main" id="{346BE596-85D6-1932-4C51-17EB62481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F78ADC8B-5B5F-D419-0480-36BCE6F6FF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FE3891-C642-9644-C5C6-12E23B6C6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9F9139C7-EEFA-0921-5B9E-57601E3640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0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994143FB-F6CC-EE42-3B50-27E3A8CEC8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EBC811B1-B9AD-7A1E-952A-2868AEE945C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B4760F-4DD6-E2D6-53F2-B500F14255EB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95054" y="27586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351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50441" y="7857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4B4608C-B431-80CE-B777-230869BD9A4B}"/>
              </a:ext>
            </a:extLst>
          </p:cNvPr>
          <p:cNvGrpSpPr/>
          <p:nvPr/>
        </p:nvGrpSpPr>
        <p:grpSpPr>
          <a:xfrm>
            <a:off x="964770" y="2397610"/>
            <a:ext cx="7353781" cy="2145450"/>
            <a:chOff x="964770" y="2397610"/>
            <a:chExt cx="7353781" cy="214545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3AA4F5D-F478-300B-DAFD-9692417B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4770" y="2397610"/>
              <a:ext cx="7353781" cy="214545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F994745-5E7F-A06A-EDC9-0E6B22ECB481}"/>
                </a:ext>
              </a:extLst>
            </p:cNvPr>
            <p:cNvGrpSpPr/>
            <p:nvPr/>
          </p:nvGrpSpPr>
          <p:grpSpPr>
            <a:xfrm>
              <a:off x="3330863" y="2538664"/>
              <a:ext cx="2547710" cy="1716028"/>
              <a:chOff x="1920803" y="1029933"/>
              <a:chExt cx="3507940" cy="2254060"/>
            </a:xfrm>
          </p:grpSpPr>
          <p:sp>
            <p:nvSpPr>
              <p:cNvPr id="5" name="Rectangle : avec coin arrondi et coin rogné en haut 9">
                <a:extLst>
                  <a:ext uri="{FF2B5EF4-FFF2-40B4-BE49-F238E27FC236}">
                    <a16:creationId xmlns:a16="http://schemas.microsoft.com/office/drawing/2014/main" id="{4EB0095A-2AA7-76F5-CDAE-8792E3E38515}"/>
                  </a:ext>
                </a:extLst>
              </p:cNvPr>
              <p:cNvSpPr/>
              <p:nvPr/>
            </p:nvSpPr>
            <p:spPr>
              <a:xfrm rot="10800000">
                <a:off x="2354125" y="1294627"/>
                <a:ext cx="3074618" cy="1808885"/>
              </a:xfrm>
              <a:custGeom>
                <a:avLst/>
                <a:gdLst>
                  <a:gd name="connsiteX0" fmla="*/ 408645 w 2872673"/>
                  <a:gd name="connsiteY0" fmla="*/ 0 h 1675051"/>
                  <a:gd name="connsiteX1" fmla="*/ 2593492 w 2872673"/>
                  <a:gd name="connsiteY1" fmla="*/ 0 h 1675051"/>
                  <a:gd name="connsiteX2" fmla="*/ 2872673 w 2872673"/>
                  <a:gd name="connsiteY2" fmla="*/ 279181 h 1675051"/>
                  <a:gd name="connsiteX3" fmla="*/ 2872673 w 2872673"/>
                  <a:gd name="connsiteY3" fmla="*/ 1675051 h 1675051"/>
                  <a:gd name="connsiteX4" fmla="*/ 0 w 2872673"/>
                  <a:gd name="connsiteY4" fmla="*/ 1675051 h 1675051"/>
                  <a:gd name="connsiteX5" fmla="*/ 0 w 2872673"/>
                  <a:gd name="connsiteY5" fmla="*/ 408645 h 1675051"/>
                  <a:gd name="connsiteX6" fmla="*/ 408645 w 2872673"/>
                  <a:gd name="connsiteY6" fmla="*/ 0 h 1675051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6622"/>
                  <a:gd name="connsiteX1" fmla="*/ 2593492 w 2872673"/>
                  <a:gd name="connsiteY1" fmla="*/ 0 h 1676622"/>
                  <a:gd name="connsiteX2" fmla="*/ 2872673 w 2872673"/>
                  <a:gd name="connsiteY2" fmla="*/ 279181 h 1676622"/>
                  <a:gd name="connsiteX3" fmla="*/ 2872673 w 2872673"/>
                  <a:gd name="connsiteY3" fmla="*/ 1675051 h 1676622"/>
                  <a:gd name="connsiteX4" fmla="*/ 1388717 w 2872673"/>
                  <a:gd name="connsiteY4" fmla="*/ 1550733 h 1676622"/>
                  <a:gd name="connsiteX5" fmla="*/ 0 w 2872673"/>
                  <a:gd name="connsiteY5" fmla="*/ 1675051 h 1676622"/>
                  <a:gd name="connsiteX6" fmla="*/ 0 w 2872673"/>
                  <a:gd name="connsiteY6" fmla="*/ 408645 h 1676622"/>
                  <a:gd name="connsiteX7" fmla="*/ 408645 w 2872673"/>
                  <a:gd name="connsiteY7" fmla="*/ 0 h 1676622"/>
                  <a:gd name="connsiteX0" fmla="*/ 463111 w 2927139"/>
                  <a:gd name="connsiteY0" fmla="*/ 0 h 1676622"/>
                  <a:gd name="connsiteX1" fmla="*/ 2647958 w 2927139"/>
                  <a:gd name="connsiteY1" fmla="*/ 0 h 1676622"/>
                  <a:gd name="connsiteX2" fmla="*/ 2927139 w 2927139"/>
                  <a:gd name="connsiteY2" fmla="*/ 279181 h 1676622"/>
                  <a:gd name="connsiteX3" fmla="*/ 2927139 w 2927139"/>
                  <a:gd name="connsiteY3" fmla="*/ 1675051 h 1676622"/>
                  <a:gd name="connsiteX4" fmla="*/ 1443183 w 2927139"/>
                  <a:gd name="connsiteY4" fmla="*/ 1550733 h 1676622"/>
                  <a:gd name="connsiteX5" fmla="*/ 54466 w 2927139"/>
                  <a:gd name="connsiteY5" fmla="*/ 1675051 h 1676622"/>
                  <a:gd name="connsiteX6" fmla="*/ 54466 w 2927139"/>
                  <a:gd name="connsiteY6" fmla="*/ 408645 h 1676622"/>
                  <a:gd name="connsiteX7" fmla="*/ 463111 w 2927139"/>
                  <a:gd name="connsiteY7" fmla="*/ 0 h 1676622"/>
                  <a:gd name="connsiteX0" fmla="*/ 456241 w 2920269"/>
                  <a:gd name="connsiteY0" fmla="*/ 0 h 1675088"/>
                  <a:gd name="connsiteX1" fmla="*/ 2641088 w 2920269"/>
                  <a:gd name="connsiteY1" fmla="*/ 0 h 1675088"/>
                  <a:gd name="connsiteX2" fmla="*/ 2920269 w 2920269"/>
                  <a:gd name="connsiteY2" fmla="*/ 279181 h 1675088"/>
                  <a:gd name="connsiteX3" fmla="*/ 2920269 w 2920269"/>
                  <a:gd name="connsiteY3" fmla="*/ 1675051 h 1675088"/>
                  <a:gd name="connsiteX4" fmla="*/ 1436313 w 2920269"/>
                  <a:gd name="connsiteY4" fmla="*/ 1550733 h 1675088"/>
                  <a:gd name="connsiteX5" fmla="*/ 57023 w 2920269"/>
                  <a:gd name="connsiteY5" fmla="*/ 1665624 h 1675088"/>
                  <a:gd name="connsiteX6" fmla="*/ 47596 w 2920269"/>
                  <a:gd name="connsiteY6" fmla="*/ 408645 h 1675088"/>
                  <a:gd name="connsiteX7" fmla="*/ 456241 w 2920269"/>
                  <a:gd name="connsiteY7" fmla="*/ 0 h 1675088"/>
                  <a:gd name="connsiteX0" fmla="*/ 519024 w 2983052"/>
                  <a:gd name="connsiteY0" fmla="*/ 0 h 1675088"/>
                  <a:gd name="connsiteX1" fmla="*/ 2703871 w 2983052"/>
                  <a:gd name="connsiteY1" fmla="*/ 0 h 1675088"/>
                  <a:gd name="connsiteX2" fmla="*/ 2983052 w 2983052"/>
                  <a:gd name="connsiteY2" fmla="*/ 279181 h 1675088"/>
                  <a:gd name="connsiteX3" fmla="*/ 2983052 w 2983052"/>
                  <a:gd name="connsiteY3" fmla="*/ 1675051 h 1675088"/>
                  <a:gd name="connsiteX4" fmla="*/ 1499096 w 2983052"/>
                  <a:gd name="connsiteY4" fmla="*/ 1550733 h 1675088"/>
                  <a:gd name="connsiteX5" fmla="*/ 119806 w 2983052"/>
                  <a:gd name="connsiteY5" fmla="*/ 1665624 h 1675088"/>
                  <a:gd name="connsiteX6" fmla="*/ 110379 w 2983052"/>
                  <a:gd name="connsiteY6" fmla="*/ 408645 h 1675088"/>
                  <a:gd name="connsiteX7" fmla="*/ 519024 w 2983052"/>
                  <a:gd name="connsiteY7" fmla="*/ 0 h 1675088"/>
                  <a:gd name="connsiteX0" fmla="*/ 519024 w 2983052"/>
                  <a:gd name="connsiteY0" fmla="*/ 0 h 1731519"/>
                  <a:gd name="connsiteX1" fmla="*/ 2703871 w 2983052"/>
                  <a:gd name="connsiteY1" fmla="*/ 0 h 1731519"/>
                  <a:gd name="connsiteX2" fmla="*/ 2983052 w 2983052"/>
                  <a:gd name="connsiteY2" fmla="*/ 279181 h 1731519"/>
                  <a:gd name="connsiteX3" fmla="*/ 2983052 w 2983052"/>
                  <a:gd name="connsiteY3" fmla="*/ 1675051 h 1731519"/>
                  <a:gd name="connsiteX4" fmla="*/ 1499096 w 2983052"/>
                  <a:gd name="connsiteY4" fmla="*/ 1550733 h 1731519"/>
                  <a:gd name="connsiteX5" fmla="*/ 119806 w 2983052"/>
                  <a:gd name="connsiteY5" fmla="*/ 1665624 h 1731519"/>
                  <a:gd name="connsiteX6" fmla="*/ 110379 w 2983052"/>
                  <a:gd name="connsiteY6" fmla="*/ 408645 h 1731519"/>
                  <a:gd name="connsiteX7" fmla="*/ 519024 w 2983052"/>
                  <a:gd name="connsiteY7" fmla="*/ 0 h 1731519"/>
                  <a:gd name="connsiteX0" fmla="*/ 519024 w 2983052"/>
                  <a:gd name="connsiteY0" fmla="*/ 0 h 1751752"/>
                  <a:gd name="connsiteX1" fmla="*/ 2703871 w 2983052"/>
                  <a:gd name="connsiteY1" fmla="*/ 0 h 1751752"/>
                  <a:gd name="connsiteX2" fmla="*/ 2983052 w 2983052"/>
                  <a:gd name="connsiteY2" fmla="*/ 279181 h 1751752"/>
                  <a:gd name="connsiteX3" fmla="*/ 2983052 w 2983052"/>
                  <a:gd name="connsiteY3" fmla="*/ 1675051 h 1751752"/>
                  <a:gd name="connsiteX4" fmla="*/ 1499096 w 2983052"/>
                  <a:gd name="connsiteY4" fmla="*/ 1550733 h 1751752"/>
                  <a:gd name="connsiteX5" fmla="*/ 119806 w 2983052"/>
                  <a:gd name="connsiteY5" fmla="*/ 1665624 h 1751752"/>
                  <a:gd name="connsiteX6" fmla="*/ 110379 w 2983052"/>
                  <a:gd name="connsiteY6" fmla="*/ 408645 h 1751752"/>
                  <a:gd name="connsiteX7" fmla="*/ 519024 w 2983052"/>
                  <a:gd name="connsiteY7" fmla="*/ 0 h 1751752"/>
                  <a:gd name="connsiteX0" fmla="*/ 519024 w 2983052"/>
                  <a:gd name="connsiteY0" fmla="*/ 0 h 1793938"/>
                  <a:gd name="connsiteX1" fmla="*/ 2703871 w 2983052"/>
                  <a:gd name="connsiteY1" fmla="*/ 0 h 1793938"/>
                  <a:gd name="connsiteX2" fmla="*/ 2983052 w 2983052"/>
                  <a:gd name="connsiteY2" fmla="*/ 279181 h 1793938"/>
                  <a:gd name="connsiteX3" fmla="*/ 2983052 w 2983052"/>
                  <a:gd name="connsiteY3" fmla="*/ 1675051 h 1793938"/>
                  <a:gd name="connsiteX4" fmla="*/ 1489669 w 2983052"/>
                  <a:gd name="connsiteY4" fmla="*/ 1710989 h 1793938"/>
                  <a:gd name="connsiteX5" fmla="*/ 119806 w 2983052"/>
                  <a:gd name="connsiteY5" fmla="*/ 1665624 h 1793938"/>
                  <a:gd name="connsiteX6" fmla="*/ 110379 w 2983052"/>
                  <a:gd name="connsiteY6" fmla="*/ 408645 h 1793938"/>
                  <a:gd name="connsiteX7" fmla="*/ 519024 w 2983052"/>
                  <a:gd name="connsiteY7" fmla="*/ 0 h 1793938"/>
                  <a:gd name="connsiteX0" fmla="*/ 519024 w 2983052"/>
                  <a:gd name="connsiteY0" fmla="*/ 0 h 1802941"/>
                  <a:gd name="connsiteX1" fmla="*/ 2703871 w 2983052"/>
                  <a:gd name="connsiteY1" fmla="*/ 0 h 1802941"/>
                  <a:gd name="connsiteX2" fmla="*/ 2983052 w 2983052"/>
                  <a:gd name="connsiteY2" fmla="*/ 279181 h 1802941"/>
                  <a:gd name="connsiteX3" fmla="*/ 2983052 w 2983052"/>
                  <a:gd name="connsiteY3" fmla="*/ 1675051 h 1802941"/>
                  <a:gd name="connsiteX4" fmla="*/ 1489669 w 2983052"/>
                  <a:gd name="connsiteY4" fmla="*/ 1710989 h 1802941"/>
                  <a:gd name="connsiteX5" fmla="*/ 119806 w 2983052"/>
                  <a:gd name="connsiteY5" fmla="*/ 1665624 h 1802941"/>
                  <a:gd name="connsiteX6" fmla="*/ 110379 w 2983052"/>
                  <a:gd name="connsiteY6" fmla="*/ 408645 h 1802941"/>
                  <a:gd name="connsiteX7" fmla="*/ 519024 w 2983052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96354 w 3060382"/>
                  <a:gd name="connsiteY0" fmla="*/ 0 h 1802941"/>
                  <a:gd name="connsiteX1" fmla="*/ 2781201 w 3060382"/>
                  <a:gd name="connsiteY1" fmla="*/ 0 h 1802941"/>
                  <a:gd name="connsiteX2" fmla="*/ 3060382 w 3060382"/>
                  <a:gd name="connsiteY2" fmla="*/ 279181 h 1802941"/>
                  <a:gd name="connsiteX3" fmla="*/ 3060382 w 3060382"/>
                  <a:gd name="connsiteY3" fmla="*/ 1675051 h 1802941"/>
                  <a:gd name="connsiteX4" fmla="*/ 1566999 w 3060382"/>
                  <a:gd name="connsiteY4" fmla="*/ 1710989 h 1802941"/>
                  <a:gd name="connsiteX5" fmla="*/ 197136 w 3060382"/>
                  <a:gd name="connsiteY5" fmla="*/ 1665624 h 1802941"/>
                  <a:gd name="connsiteX6" fmla="*/ 74587 w 3060382"/>
                  <a:gd name="connsiteY6" fmla="*/ 748010 h 1802941"/>
                  <a:gd name="connsiteX7" fmla="*/ 596354 w 3060382"/>
                  <a:gd name="connsiteY7" fmla="*/ 0 h 1802941"/>
                  <a:gd name="connsiteX0" fmla="*/ 612052 w 3076080"/>
                  <a:gd name="connsiteY0" fmla="*/ 0 h 1802941"/>
                  <a:gd name="connsiteX1" fmla="*/ 2796899 w 3076080"/>
                  <a:gd name="connsiteY1" fmla="*/ 0 h 1802941"/>
                  <a:gd name="connsiteX2" fmla="*/ 3076080 w 3076080"/>
                  <a:gd name="connsiteY2" fmla="*/ 279181 h 1802941"/>
                  <a:gd name="connsiteX3" fmla="*/ 3076080 w 3076080"/>
                  <a:gd name="connsiteY3" fmla="*/ 1675051 h 1802941"/>
                  <a:gd name="connsiteX4" fmla="*/ 1582697 w 3076080"/>
                  <a:gd name="connsiteY4" fmla="*/ 1710989 h 1802941"/>
                  <a:gd name="connsiteX5" fmla="*/ 212834 w 3076080"/>
                  <a:gd name="connsiteY5" fmla="*/ 1665624 h 1802941"/>
                  <a:gd name="connsiteX6" fmla="*/ 90285 w 3076080"/>
                  <a:gd name="connsiteY6" fmla="*/ 748010 h 1802941"/>
                  <a:gd name="connsiteX7" fmla="*/ 612052 w 3076080"/>
                  <a:gd name="connsiteY7" fmla="*/ 0 h 1802941"/>
                  <a:gd name="connsiteX0" fmla="*/ 632617 w 3096645"/>
                  <a:gd name="connsiteY0" fmla="*/ 0 h 1838626"/>
                  <a:gd name="connsiteX1" fmla="*/ 2817464 w 3096645"/>
                  <a:gd name="connsiteY1" fmla="*/ 0 h 1838626"/>
                  <a:gd name="connsiteX2" fmla="*/ 3096645 w 3096645"/>
                  <a:gd name="connsiteY2" fmla="*/ 279181 h 1838626"/>
                  <a:gd name="connsiteX3" fmla="*/ 3096645 w 3096645"/>
                  <a:gd name="connsiteY3" fmla="*/ 1675051 h 1838626"/>
                  <a:gd name="connsiteX4" fmla="*/ 1603262 w 3096645"/>
                  <a:gd name="connsiteY4" fmla="*/ 1710989 h 1838626"/>
                  <a:gd name="connsiteX5" fmla="*/ 186264 w 3096645"/>
                  <a:gd name="connsiteY5" fmla="*/ 1731612 h 1838626"/>
                  <a:gd name="connsiteX6" fmla="*/ 110850 w 3096645"/>
                  <a:gd name="connsiteY6" fmla="*/ 748010 h 1838626"/>
                  <a:gd name="connsiteX7" fmla="*/ 632617 w 3096645"/>
                  <a:gd name="connsiteY7" fmla="*/ 0 h 1838626"/>
                  <a:gd name="connsiteX0" fmla="*/ 684206 w 3148234"/>
                  <a:gd name="connsiteY0" fmla="*/ 0 h 1848940"/>
                  <a:gd name="connsiteX1" fmla="*/ 2869053 w 3148234"/>
                  <a:gd name="connsiteY1" fmla="*/ 0 h 1848940"/>
                  <a:gd name="connsiteX2" fmla="*/ 3148234 w 3148234"/>
                  <a:gd name="connsiteY2" fmla="*/ 279181 h 1848940"/>
                  <a:gd name="connsiteX3" fmla="*/ 3148234 w 3148234"/>
                  <a:gd name="connsiteY3" fmla="*/ 1675051 h 1848940"/>
                  <a:gd name="connsiteX4" fmla="*/ 1654851 w 3148234"/>
                  <a:gd name="connsiteY4" fmla="*/ 1710989 h 1848940"/>
                  <a:gd name="connsiteX5" fmla="*/ 237853 w 3148234"/>
                  <a:gd name="connsiteY5" fmla="*/ 1731612 h 1848940"/>
                  <a:gd name="connsiteX6" fmla="*/ 162439 w 3148234"/>
                  <a:gd name="connsiteY6" fmla="*/ 748010 h 1848940"/>
                  <a:gd name="connsiteX7" fmla="*/ 684206 w 3148234"/>
                  <a:gd name="connsiteY7" fmla="*/ 0 h 1848940"/>
                  <a:gd name="connsiteX0" fmla="*/ 689685 w 3153713"/>
                  <a:gd name="connsiteY0" fmla="*/ 0 h 1938201"/>
                  <a:gd name="connsiteX1" fmla="*/ 2874532 w 3153713"/>
                  <a:gd name="connsiteY1" fmla="*/ 0 h 1938201"/>
                  <a:gd name="connsiteX2" fmla="*/ 3153713 w 3153713"/>
                  <a:gd name="connsiteY2" fmla="*/ 279181 h 1938201"/>
                  <a:gd name="connsiteX3" fmla="*/ 3153713 w 3153713"/>
                  <a:gd name="connsiteY3" fmla="*/ 1675051 h 1938201"/>
                  <a:gd name="connsiteX4" fmla="*/ 1660330 w 3153713"/>
                  <a:gd name="connsiteY4" fmla="*/ 1710989 h 1938201"/>
                  <a:gd name="connsiteX5" fmla="*/ 233905 w 3153713"/>
                  <a:gd name="connsiteY5" fmla="*/ 1835307 h 1938201"/>
                  <a:gd name="connsiteX6" fmla="*/ 167918 w 3153713"/>
                  <a:gd name="connsiteY6" fmla="*/ 748010 h 1938201"/>
                  <a:gd name="connsiteX7" fmla="*/ 689685 w 3153713"/>
                  <a:gd name="connsiteY7" fmla="*/ 0 h 1938201"/>
                  <a:gd name="connsiteX0" fmla="*/ 697499 w 3161527"/>
                  <a:gd name="connsiteY0" fmla="*/ 0 h 1919773"/>
                  <a:gd name="connsiteX1" fmla="*/ 2882346 w 3161527"/>
                  <a:gd name="connsiteY1" fmla="*/ 0 h 1919773"/>
                  <a:gd name="connsiteX2" fmla="*/ 3161527 w 3161527"/>
                  <a:gd name="connsiteY2" fmla="*/ 279181 h 1919773"/>
                  <a:gd name="connsiteX3" fmla="*/ 3161527 w 3161527"/>
                  <a:gd name="connsiteY3" fmla="*/ 1675051 h 1919773"/>
                  <a:gd name="connsiteX4" fmla="*/ 1668144 w 3161527"/>
                  <a:gd name="connsiteY4" fmla="*/ 1710989 h 1919773"/>
                  <a:gd name="connsiteX5" fmla="*/ 241719 w 3161527"/>
                  <a:gd name="connsiteY5" fmla="*/ 1835307 h 1919773"/>
                  <a:gd name="connsiteX6" fmla="*/ 175732 w 3161527"/>
                  <a:gd name="connsiteY6" fmla="*/ 748010 h 1919773"/>
                  <a:gd name="connsiteX7" fmla="*/ 697499 w 3161527"/>
                  <a:gd name="connsiteY7" fmla="*/ 0 h 1919773"/>
                  <a:gd name="connsiteX0" fmla="*/ 697499 w 3161527"/>
                  <a:gd name="connsiteY0" fmla="*/ 0 h 1873213"/>
                  <a:gd name="connsiteX1" fmla="*/ 2882346 w 3161527"/>
                  <a:gd name="connsiteY1" fmla="*/ 0 h 1873213"/>
                  <a:gd name="connsiteX2" fmla="*/ 3161527 w 3161527"/>
                  <a:gd name="connsiteY2" fmla="*/ 279181 h 1873213"/>
                  <a:gd name="connsiteX3" fmla="*/ 3161527 w 3161527"/>
                  <a:gd name="connsiteY3" fmla="*/ 1675051 h 1873213"/>
                  <a:gd name="connsiteX4" fmla="*/ 1668144 w 3161527"/>
                  <a:gd name="connsiteY4" fmla="*/ 1710989 h 1873213"/>
                  <a:gd name="connsiteX5" fmla="*/ 241719 w 3161527"/>
                  <a:gd name="connsiteY5" fmla="*/ 1835307 h 1873213"/>
                  <a:gd name="connsiteX6" fmla="*/ 175732 w 3161527"/>
                  <a:gd name="connsiteY6" fmla="*/ 748010 h 1873213"/>
                  <a:gd name="connsiteX7" fmla="*/ 697499 w 3161527"/>
                  <a:gd name="connsiteY7" fmla="*/ 0 h 1873213"/>
                  <a:gd name="connsiteX0" fmla="*/ 753330 w 3217358"/>
                  <a:gd name="connsiteY0" fmla="*/ 0 h 1841419"/>
                  <a:gd name="connsiteX1" fmla="*/ 2938177 w 3217358"/>
                  <a:gd name="connsiteY1" fmla="*/ 0 h 1841419"/>
                  <a:gd name="connsiteX2" fmla="*/ 3217358 w 3217358"/>
                  <a:gd name="connsiteY2" fmla="*/ 279181 h 1841419"/>
                  <a:gd name="connsiteX3" fmla="*/ 3217358 w 3217358"/>
                  <a:gd name="connsiteY3" fmla="*/ 1675051 h 1841419"/>
                  <a:gd name="connsiteX4" fmla="*/ 1723975 w 3217358"/>
                  <a:gd name="connsiteY4" fmla="*/ 1710989 h 1841419"/>
                  <a:gd name="connsiteX5" fmla="*/ 297550 w 3217358"/>
                  <a:gd name="connsiteY5" fmla="*/ 1835307 h 1841419"/>
                  <a:gd name="connsiteX6" fmla="*/ 231563 w 3217358"/>
                  <a:gd name="connsiteY6" fmla="*/ 748010 h 1841419"/>
                  <a:gd name="connsiteX7" fmla="*/ 753330 w 3217358"/>
                  <a:gd name="connsiteY7" fmla="*/ 0 h 1841419"/>
                  <a:gd name="connsiteX0" fmla="*/ 642096 w 3106124"/>
                  <a:gd name="connsiteY0" fmla="*/ 0 h 1877854"/>
                  <a:gd name="connsiteX1" fmla="*/ 2826943 w 3106124"/>
                  <a:gd name="connsiteY1" fmla="*/ 0 h 1877854"/>
                  <a:gd name="connsiteX2" fmla="*/ 3106124 w 3106124"/>
                  <a:gd name="connsiteY2" fmla="*/ 279181 h 1877854"/>
                  <a:gd name="connsiteX3" fmla="*/ 3106124 w 3106124"/>
                  <a:gd name="connsiteY3" fmla="*/ 1675051 h 1877854"/>
                  <a:gd name="connsiteX4" fmla="*/ 1612741 w 3106124"/>
                  <a:gd name="connsiteY4" fmla="*/ 1710989 h 1877854"/>
                  <a:gd name="connsiteX5" fmla="*/ 393706 w 3106124"/>
                  <a:gd name="connsiteY5" fmla="*/ 1873014 h 1877854"/>
                  <a:gd name="connsiteX6" fmla="*/ 120329 w 3106124"/>
                  <a:gd name="connsiteY6" fmla="*/ 748010 h 1877854"/>
                  <a:gd name="connsiteX7" fmla="*/ 642096 w 3106124"/>
                  <a:gd name="connsiteY7" fmla="*/ 0 h 1877854"/>
                  <a:gd name="connsiteX0" fmla="*/ 642096 w 3106124"/>
                  <a:gd name="connsiteY0" fmla="*/ 0 h 1876264"/>
                  <a:gd name="connsiteX1" fmla="*/ 2826943 w 3106124"/>
                  <a:gd name="connsiteY1" fmla="*/ 0 h 1876264"/>
                  <a:gd name="connsiteX2" fmla="*/ 3106124 w 3106124"/>
                  <a:gd name="connsiteY2" fmla="*/ 279181 h 1876264"/>
                  <a:gd name="connsiteX3" fmla="*/ 3106124 w 3106124"/>
                  <a:gd name="connsiteY3" fmla="*/ 1675051 h 1876264"/>
                  <a:gd name="connsiteX4" fmla="*/ 1612741 w 3106124"/>
                  <a:gd name="connsiteY4" fmla="*/ 1710989 h 1876264"/>
                  <a:gd name="connsiteX5" fmla="*/ 393706 w 3106124"/>
                  <a:gd name="connsiteY5" fmla="*/ 1873014 h 1876264"/>
                  <a:gd name="connsiteX6" fmla="*/ 120329 w 3106124"/>
                  <a:gd name="connsiteY6" fmla="*/ 748010 h 1876264"/>
                  <a:gd name="connsiteX7" fmla="*/ 642096 w 3106124"/>
                  <a:gd name="connsiteY7" fmla="*/ 0 h 1876264"/>
                  <a:gd name="connsiteX0" fmla="*/ 630612 w 3094640"/>
                  <a:gd name="connsiteY0" fmla="*/ 0 h 1802941"/>
                  <a:gd name="connsiteX1" fmla="*/ 2815459 w 3094640"/>
                  <a:gd name="connsiteY1" fmla="*/ 0 h 1802941"/>
                  <a:gd name="connsiteX2" fmla="*/ 3094640 w 3094640"/>
                  <a:gd name="connsiteY2" fmla="*/ 279181 h 1802941"/>
                  <a:gd name="connsiteX3" fmla="*/ 3094640 w 3094640"/>
                  <a:gd name="connsiteY3" fmla="*/ 1675051 h 1802941"/>
                  <a:gd name="connsiteX4" fmla="*/ 1601257 w 3094640"/>
                  <a:gd name="connsiteY4" fmla="*/ 1710989 h 1802941"/>
                  <a:gd name="connsiteX5" fmla="*/ 410502 w 3094640"/>
                  <a:gd name="connsiteY5" fmla="*/ 1778746 h 1802941"/>
                  <a:gd name="connsiteX6" fmla="*/ 108845 w 3094640"/>
                  <a:gd name="connsiteY6" fmla="*/ 748010 h 1802941"/>
                  <a:gd name="connsiteX7" fmla="*/ 630612 w 3094640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4618" h="1808885">
                    <a:moveTo>
                      <a:pt x="610590" y="0"/>
                    </a:moveTo>
                    <a:lnTo>
                      <a:pt x="2795437" y="0"/>
                    </a:lnTo>
                    <a:lnTo>
                      <a:pt x="3074618" y="279181"/>
                    </a:lnTo>
                    <a:lnTo>
                      <a:pt x="3074618" y="1675051"/>
                    </a:lnTo>
                    <a:cubicBezTo>
                      <a:pt x="3035595" y="1941554"/>
                      <a:pt x="2223573" y="1727290"/>
                      <a:pt x="1750917" y="1729842"/>
                    </a:cubicBezTo>
                    <a:cubicBezTo>
                      <a:pt x="599854" y="1743001"/>
                      <a:pt x="1296446" y="1746734"/>
                      <a:pt x="447041" y="1731612"/>
                    </a:cubicBezTo>
                    <a:cubicBezTo>
                      <a:pt x="-99714" y="1714830"/>
                      <a:pt x="-43153" y="1735753"/>
                      <a:pt x="88823" y="748010"/>
                    </a:cubicBezTo>
                    <a:cubicBezTo>
                      <a:pt x="126530" y="248945"/>
                      <a:pt x="384902" y="0"/>
                      <a:pt x="6105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A1608343-CB40-0AC0-7839-44D5EC9A0E78}"/>
                  </a:ext>
                </a:extLst>
              </p:cNvPr>
              <p:cNvSpPr/>
              <p:nvPr/>
            </p:nvSpPr>
            <p:spPr>
              <a:xfrm>
                <a:off x="2230743" y="2842205"/>
                <a:ext cx="462337" cy="441788"/>
              </a:xfrm>
              <a:prstGeom prst="ellipse">
                <a:avLst/>
              </a:prstGeom>
              <a:solidFill>
                <a:srgbClr val="70AD47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DBB181A3-5C65-47CB-46C2-19E8473F3D94}"/>
                  </a:ext>
                </a:extLst>
              </p:cNvPr>
              <p:cNvSpPr/>
              <p:nvPr/>
            </p:nvSpPr>
            <p:spPr>
              <a:xfrm>
                <a:off x="4570585" y="2842205"/>
                <a:ext cx="462337" cy="441788"/>
              </a:xfrm>
              <a:prstGeom prst="ellipse">
                <a:avLst/>
              </a:prstGeom>
              <a:solidFill>
                <a:srgbClr val="70AD47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Arc 12">
                <a:extLst>
                  <a:ext uri="{FF2B5EF4-FFF2-40B4-BE49-F238E27FC236}">
                    <a16:creationId xmlns:a16="http://schemas.microsoft.com/office/drawing/2014/main" id="{3CDCA9B0-9CFD-15AD-F5BF-FEC76580F39D}"/>
                  </a:ext>
                </a:extLst>
              </p:cNvPr>
              <p:cNvSpPr/>
              <p:nvPr/>
            </p:nvSpPr>
            <p:spPr>
              <a:xfrm>
                <a:off x="1932909" y="1048642"/>
                <a:ext cx="529001" cy="634980"/>
              </a:xfrm>
              <a:custGeom>
                <a:avLst/>
                <a:gdLst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2" fmla="*/ 457200 w 914400"/>
                  <a:gd name="connsiteY2" fmla="*/ 322947 h 645894"/>
                  <a:gd name="connsiteX3" fmla="*/ 457200 w 914400"/>
                  <a:gd name="connsiteY3" fmla="*/ 0 h 645894"/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2" fmla="*/ 0 w 457200"/>
                  <a:gd name="connsiteY2" fmla="*/ 417116 h 417116"/>
                  <a:gd name="connsiteX3" fmla="*/ 0 w 457200"/>
                  <a:gd name="connsiteY3" fmla="*/ 94169 h 417116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2" fmla="*/ 71224 w 528424"/>
                  <a:gd name="connsiteY2" fmla="*/ 417116 h 417116"/>
                  <a:gd name="connsiteX3" fmla="*/ 71224 w 528424"/>
                  <a:gd name="connsiteY3" fmla="*/ 94169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2" fmla="*/ 22908 w 480108"/>
                  <a:gd name="connsiteY2" fmla="*/ 417116 h 417116"/>
                  <a:gd name="connsiteX3" fmla="*/ 22908 w 480108"/>
                  <a:gd name="connsiteY3" fmla="*/ 94169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  <a:gd name="connsiteX2" fmla="*/ 71801 w 529001"/>
                  <a:gd name="connsiteY2" fmla="*/ 417116 h 634980"/>
                  <a:gd name="connsiteX3" fmla="*/ 71801 w 529001"/>
                  <a:gd name="connsiteY3" fmla="*/ 94169 h 634980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001" h="634980" stroke="0" extrusionOk="0">
                    <a:moveTo>
                      <a:pt x="71801" y="94169"/>
                    </a:moveTo>
                    <a:cubicBezTo>
                      <a:pt x="173477" y="-188635"/>
                      <a:pt x="529001" y="238757"/>
                      <a:pt x="529001" y="417116"/>
                    </a:cubicBezTo>
                    <a:cubicBezTo>
                      <a:pt x="376601" y="417116"/>
                      <a:pt x="-200005" y="907310"/>
                      <a:pt x="71801" y="417116"/>
                    </a:cubicBezTo>
                    <a:cubicBezTo>
                      <a:pt x="665690" y="224626"/>
                      <a:pt x="-88455" y="484622"/>
                      <a:pt x="71801" y="94169"/>
                    </a:cubicBezTo>
                    <a:close/>
                  </a:path>
                  <a:path w="529001" h="634980" fill="none">
                    <a:moveTo>
                      <a:pt x="71801" y="94169"/>
                    </a:moveTo>
                    <a:cubicBezTo>
                      <a:pt x="324306" y="94169"/>
                      <a:pt x="529001" y="238757"/>
                      <a:pt x="529001" y="417116"/>
                    </a:cubicBezTo>
                  </a:path>
                </a:pathLst>
              </a:custGeom>
              <a:ln w="177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7E522BB6-F31C-5424-88D9-5A83172B4AC0}"/>
                  </a:ext>
                </a:extLst>
              </p:cNvPr>
              <p:cNvSpPr/>
              <p:nvPr/>
            </p:nvSpPr>
            <p:spPr>
              <a:xfrm>
                <a:off x="1920803" y="1029933"/>
                <a:ext cx="213260" cy="226338"/>
              </a:xfrm>
              <a:prstGeom prst="ellipse">
                <a:avLst/>
              </a:prstGeom>
              <a:solidFill>
                <a:schemeClr val="bg1"/>
              </a:solidFill>
              <a:ln w="177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055E9D1-1EC9-3627-96BF-7E88C65B6D38}"/>
              </a:ext>
            </a:extLst>
          </p:cNvPr>
          <p:cNvGrpSpPr/>
          <p:nvPr/>
        </p:nvGrpSpPr>
        <p:grpSpPr>
          <a:xfrm>
            <a:off x="997886" y="4609855"/>
            <a:ext cx="7353781" cy="2145450"/>
            <a:chOff x="964770" y="2397610"/>
            <a:chExt cx="7353781" cy="2145450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C4C4049C-DB42-03F4-DB08-B09696F9E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4770" y="2397610"/>
              <a:ext cx="7353781" cy="2145450"/>
            </a:xfrm>
            <a:prstGeom prst="roundRect">
              <a:avLst>
                <a:gd name="adj" fmla="val 8821"/>
              </a:avLst>
            </a:prstGeom>
            <a:solidFill>
              <a:srgbClr val="8D8C8A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B40B123-5AF6-B301-DEDC-45C02527E4D9}"/>
                </a:ext>
              </a:extLst>
            </p:cNvPr>
            <p:cNvGrpSpPr/>
            <p:nvPr/>
          </p:nvGrpSpPr>
          <p:grpSpPr>
            <a:xfrm>
              <a:off x="3330863" y="2538664"/>
              <a:ext cx="2547710" cy="1716028"/>
              <a:chOff x="1920803" y="1029933"/>
              <a:chExt cx="3507940" cy="2254060"/>
            </a:xfrm>
          </p:grpSpPr>
          <p:sp>
            <p:nvSpPr>
              <p:cNvPr id="16" name="Rectangle : avec coin arrondi et coin rogné en haut 9">
                <a:extLst>
                  <a:ext uri="{FF2B5EF4-FFF2-40B4-BE49-F238E27FC236}">
                    <a16:creationId xmlns:a16="http://schemas.microsoft.com/office/drawing/2014/main" id="{7850505D-F65C-A746-2982-7DB5D49C2E41}"/>
                  </a:ext>
                </a:extLst>
              </p:cNvPr>
              <p:cNvSpPr/>
              <p:nvPr/>
            </p:nvSpPr>
            <p:spPr>
              <a:xfrm rot="10800000">
                <a:off x="2354125" y="1294627"/>
                <a:ext cx="3074618" cy="1808885"/>
              </a:xfrm>
              <a:custGeom>
                <a:avLst/>
                <a:gdLst>
                  <a:gd name="connsiteX0" fmla="*/ 408645 w 2872673"/>
                  <a:gd name="connsiteY0" fmla="*/ 0 h 1675051"/>
                  <a:gd name="connsiteX1" fmla="*/ 2593492 w 2872673"/>
                  <a:gd name="connsiteY1" fmla="*/ 0 h 1675051"/>
                  <a:gd name="connsiteX2" fmla="*/ 2872673 w 2872673"/>
                  <a:gd name="connsiteY2" fmla="*/ 279181 h 1675051"/>
                  <a:gd name="connsiteX3" fmla="*/ 2872673 w 2872673"/>
                  <a:gd name="connsiteY3" fmla="*/ 1675051 h 1675051"/>
                  <a:gd name="connsiteX4" fmla="*/ 0 w 2872673"/>
                  <a:gd name="connsiteY4" fmla="*/ 1675051 h 1675051"/>
                  <a:gd name="connsiteX5" fmla="*/ 0 w 2872673"/>
                  <a:gd name="connsiteY5" fmla="*/ 408645 h 1675051"/>
                  <a:gd name="connsiteX6" fmla="*/ 408645 w 2872673"/>
                  <a:gd name="connsiteY6" fmla="*/ 0 h 1675051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6622"/>
                  <a:gd name="connsiteX1" fmla="*/ 2593492 w 2872673"/>
                  <a:gd name="connsiteY1" fmla="*/ 0 h 1676622"/>
                  <a:gd name="connsiteX2" fmla="*/ 2872673 w 2872673"/>
                  <a:gd name="connsiteY2" fmla="*/ 279181 h 1676622"/>
                  <a:gd name="connsiteX3" fmla="*/ 2872673 w 2872673"/>
                  <a:gd name="connsiteY3" fmla="*/ 1675051 h 1676622"/>
                  <a:gd name="connsiteX4" fmla="*/ 1388717 w 2872673"/>
                  <a:gd name="connsiteY4" fmla="*/ 1550733 h 1676622"/>
                  <a:gd name="connsiteX5" fmla="*/ 0 w 2872673"/>
                  <a:gd name="connsiteY5" fmla="*/ 1675051 h 1676622"/>
                  <a:gd name="connsiteX6" fmla="*/ 0 w 2872673"/>
                  <a:gd name="connsiteY6" fmla="*/ 408645 h 1676622"/>
                  <a:gd name="connsiteX7" fmla="*/ 408645 w 2872673"/>
                  <a:gd name="connsiteY7" fmla="*/ 0 h 1676622"/>
                  <a:gd name="connsiteX0" fmla="*/ 463111 w 2927139"/>
                  <a:gd name="connsiteY0" fmla="*/ 0 h 1676622"/>
                  <a:gd name="connsiteX1" fmla="*/ 2647958 w 2927139"/>
                  <a:gd name="connsiteY1" fmla="*/ 0 h 1676622"/>
                  <a:gd name="connsiteX2" fmla="*/ 2927139 w 2927139"/>
                  <a:gd name="connsiteY2" fmla="*/ 279181 h 1676622"/>
                  <a:gd name="connsiteX3" fmla="*/ 2927139 w 2927139"/>
                  <a:gd name="connsiteY3" fmla="*/ 1675051 h 1676622"/>
                  <a:gd name="connsiteX4" fmla="*/ 1443183 w 2927139"/>
                  <a:gd name="connsiteY4" fmla="*/ 1550733 h 1676622"/>
                  <a:gd name="connsiteX5" fmla="*/ 54466 w 2927139"/>
                  <a:gd name="connsiteY5" fmla="*/ 1675051 h 1676622"/>
                  <a:gd name="connsiteX6" fmla="*/ 54466 w 2927139"/>
                  <a:gd name="connsiteY6" fmla="*/ 408645 h 1676622"/>
                  <a:gd name="connsiteX7" fmla="*/ 463111 w 2927139"/>
                  <a:gd name="connsiteY7" fmla="*/ 0 h 1676622"/>
                  <a:gd name="connsiteX0" fmla="*/ 456241 w 2920269"/>
                  <a:gd name="connsiteY0" fmla="*/ 0 h 1675088"/>
                  <a:gd name="connsiteX1" fmla="*/ 2641088 w 2920269"/>
                  <a:gd name="connsiteY1" fmla="*/ 0 h 1675088"/>
                  <a:gd name="connsiteX2" fmla="*/ 2920269 w 2920269"/>
                  <a:gd name="connsiteY2" fmla="*/ 279181 h 1675088"/>
                  <a:gd name="connsiteX3" fmla="*/ 2920269 w 2920269"/>
                  <a:gd name="connsiteY3" fmla="*/ 1675051 h 1675088"/>
                  <a:gd name="connsiteX4" fmla="*/ 1436313 w 2920269"/>
                  <a:gd name="connsiteY4" fmla="*/ 1550733 h 1675088"/>
                  <a:gd name="connsiteX5" fmla="*/ 57023 w 2920269"/>
                  <a:gd name="connsiteY5" fmla="*/ 1665624 h 1675088"/>
                  <a:gd name="connsiteX6" fmla="*/ 47596 w 2920269"/>
                  <a:gd name="connsiteY6" fmla="*/ 408645 h 1675088"/>
                  <a:gd name="connsiteX7" fmla="*/ 456241 w 2920269"/>
                  <a:gd name="connsiteY7" fmla="*/ 0 h 1675088"/>
                  <a:gd name="connsiteX0" fmla="*/ 519024 w 2983052"/>
                  <a:gd name="connsiteY0" fmla="*/ 0 h 1675088"/>
                  <a:gd name="connsiteX1" fmla="*/ 2703871 w 2983052"/>
                  <a:gd name="connsiteY1" fmla="*/ 0 h 1675088"/>
                  <a:gd name="connsiteX2" fmla="*/ 2983052 w 2983052"/>
                  <a:gd name="connsiteY2" fmla="*/ 279181 h 1675088"/>
                  <a:gd name="connsiteX3" fmla="*/ 2983052 w 2983052"/>
                  <a:gd name="connsiteY3" fmla="*/ 1675051 h 1675088"/>
                  <a:gd name="connsiteX4" fmla="*/ 1499096 w 2983052"/>
                  <a:gd name="connsiteY4" fmla="*/ 1550733 h 1675088"/>
                  <a:gd name="connsiteX5" fmla="*/ 119806 w 2983052"/>
                  <a:gd name="connsiteY5" fmla="*/ 1665624 h 1675088"/>
                  <a:gd name="connsiteX6" fmla="*/ 110379 w 2983052"/>
                  <a:gd name="connsiteY6" fmla="*/ 408645 h 1675088"/>
                  <a:gd name="connsiteX7" fmla="*/ 519024 w 2983052"/>
                  <a:gd name="connsiteY7" fmla="*/ 0 h 1675088"/>
                  <a:gd name="connsiteX0" fmla="*/ 519024 w 2983052"/>
                  <a:gd name="connsiteY0" fmla="*/ 0 h 1731519"/>
                  <a:gd name="connsiteX1" fmla="*/ 2703871 w 2983052"/>
                  <a:gd name="connsiteY1" fmla="*/ 0 h 1731519"/>
                  <a:gd name="connsiteX2" fmla="*/ 2983052 w 2983052"/>
                  <a:gd name="connsiteY2" fmla="*/ 279181 h 1731519"/>
                  <a:gd name="connsiteX3" fmla="*/ 2983052 w 2983052"/>
                  <a:gd name="connsiteY3" fmla="*/ 1675051 h 1731519"/>
                  <a:gd name="connsiteX4" fmla="*/ 1499096 w 2983052"/>
                  <a:gd name="connsiteY4" fmla="*/ 1550733 h 1731519"/>
                  <a:gd name="connsiteX5" fmla="*/ 119806 w 2983052"/>
                  <a:gd name="connsiteY5" fmla="*/ 1665624 h 1731519"/>
                  <a:gd name="connsiteX6" fmla="*/ 110379 w 2983052"/>
                  <a:gd name="connsiteY6" fmla="*/ 408645 h 1731519"/>
                  <a:gd name="connsiteX7" fmla="*/ 519024 w 2983052"/>
                  <a:gd name="connsiteY7" fmla="*/ 0 h 1731519"/>
                  <a:gd name="connsiteX0" fmla="*/ 519024 w 2983052"/>
                  <a:gd name="connsiteY0" fmla="*/ 0 h 1751752"/>
                  <a:gd name="connsiteX1" fmla="*/ 2703871 w 2983052"/>
                  <a:gd name="connsiteY1" fmla="*/ 0 h 1751752"/>
                  <a:gd name="connsiteX2" fmla="*/ 2983052 w 2983052"/>
                  <a:gd name="connsiteY2" fmla="*/ 279181 h 1751752"/>
                  <a:gd name="connsiteX3" fmla="*/ 2983052 w 2983052"/>
                  <a:gd name="connsiteY3" fmla="*/ 1675051 h 1751752"/>
                  <a:gd name="connsiteX4" fmla="*/ 1499096 w 2983052"/>
                  <a:gd name="connsiteY4" fmla="*/ 1550733 h 1751752"/>
                  <a:gd name="connsiteX5" fmla="*/ 119806 w 2983052"/>
                  <a:gd name="connsiteY5" fmla="*/ 1665624 h 1751752"/>
                  <a:gd name="connsiteX6" fmla="*/ 110379 w 2983052"/>
                  <a:gd name="connsiteY6" fmla="*/ 408645 h 1751752"/>
                  <a:gd name="connsiteX7" fmla="*/ 519024 w 2983052"/>
                  <a:gd name="connsiteY7" fmla="*/ 0 h 1751752"/>
                  <a:gd name="connsiteX0" fmla="*/ 519024 w 2983052"/>
                  <a:gd name="connsiteY0" fmla="*/ 0 h 1793938"/>
                  <a:gd name="connsiteX1" fmla="*/ 2703871 w 2983052"/>
                  <a:gd name="connsiteY1" fmla="*/ 0 h 1793938"/>
                  <a:gd name="connsiteX2" fmla="*/ 2983052 w 2983052"/>
                  <a:gd name="connsiteY2" fmla="*/ 279181 h 1793938"/>
                  <a:gd name="connsiteX3" fmla="*/ 2983052 w 2983052"/>
                  <a:gd name="connsiteY3" fmla="*/ 1675051 h 1793938"/>
                  <a:gd name="connsiteX4" fmla="*/ 1489669 w 2983052"/>
                  <a:gd name="connsiteY4" fmla="*/ 1710989 h 1793938"/>
                  <a:gd name="connsiteX5" fmla="*/ 119806 w 2983052"/>
                  <a:gd name="connsiteY5" fmla="*/ 1665624 h 1793938"/>
                  <a:gd name="connsiteX6" fmla="*/ 110379 w 2983052"/>
                  <a:gd name="connsiteY6" fmla="*/ 408645 h 1793938"/>
                  <a:gd name="connsiteX7" fmla="*/ 519024 w 2983052"/>
                  <a:gd name="connsiteY7" fmla="*/ 0 h 1793938"/>
                  <a:gd name="connsiteX0" fmla="*/ 519024 w 2983052"/>
                  <a:gd name="connsiteY0" fmla="*/ 0 h 1802941"/>
                  <a:gd name="connsiteX1" fmla="*/ 2703871 w 2983052"/>
                  <a:gd name="connsiteY1" fmla="*/ 0 h 1802941"/>
                  <a:gd name="connsiteX2" fmla="*/ 2983052 w 2983052"/>
                  <a:gd name="connsiteY2" fmla="*/ 279181 h 1802941"/>
                  <a:gd name="connsiteX3" fmla="*/ 2983052 w 2983052"/>
                  <a:gd name="connsiteY3" fmla="*/ 1675051 h 1802941"/>
                  <a:gd name="connsiteX4" fmla="*/ 1489669 w 2983052"/>
                  <a:gd name="connsiteY4" fmla="*/ 1710989 h 1802941"/>
                  <a:gd name="connsiteX5" fmla="*/ 119806 w 2983052"/>
                  <a:gd name="connsiteY5" fmla="*/ 1665624 h 1802941"/>
                  <a:gd name="connsiteX6" fmla="*/ 110379 w 2983052"/>
                  <a:gd name="connsiteY6" fmla="*/ 408645 h 1802941"/>
                  <a:gd name="connsiteX7" fmla="*/ 519024 w 2983052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96354 w 3060382"/>
                  <a:gd name="connsiteY0" fmla="*/ 0 h 1802941"/>
                  <a:gd name="connsiteX1" fmla="*/ 2781201 w 3060382"/>
                  <a:gd name="connsiteY1" fmla="*/ 0 h 1802941"/>
                  <a:gd name="connsiteX2" fmla="*/ 3060382 w 3060382"/>
                  <a:gd name="connsiteY2" fmla="*/ 279181 h 1802941"/>
                  <a:gd name="connsiteX3" fmla="*/ 3060382 w 3060382"/>
                  <a:gd name="connsiteY3" fmla="*/ 1675051 h 1802941"/>
                  <a:gd name="connsiteX4" fmla="*/ 1566999 w 3060382"/>
                  <a:gd name="connsiteY4" fmla="*/ 1710989 h 1802941"/>
                  <a:gd name="connsiteX5" fmla="*/ 197136 w 3060382"/>
                  <a:gd name="connsiteY5" fmla="*/ 1665624 h 1802941"/>
                  <a:gd name="connsiteX6" fmla="*/ 74587 w 3060382"/>
                  <a:gd name="connsiteY6" fmla="*/ 748010 h 1802941"/>
                  <a:gd name="connsiteX7" fmla="*/ 596354 w 3060382"/>
                  <a:gd name="connsiteY7" fmla="*/ 0 h 1802941"/>
                  <a:gd name="connsiteX0" fmla="*/ 612052 w 3076080"/>
                  <a:gd name="connsiteY0" fmla="*/ 0 h 1802941"/>
                  <a:gd name="connsiteX1" fmla="*/ 2796899 w 3076080"/>
                  <a:gd name="connsiteY1" fmla="*/ 0 h 1802941"/>
                  <a:gd name="connsiteX2" fmla="*/ 3076080 w 3076080"/>
                  <a:gd name="connsiteY2" fmla="*/ 279181 h 1802941"/>
                  <a:gd name="connsiteX3" fmla="*/ 3076080 w 3076080"/>
                  <a:gd name="connsiteY3" fmla="*/ 1675051 h 1802941"/>
                  <a:gd name="connsiteX4" fmla="*/ 1582697 w 3076080"/>
                  <a:gd name="connsiteY4" fmla="*/ 1710989 h 1802941"/>
                  <a:gd name="connsiteX5" fmla="*/ 212834 w 3076080"/>
                  <a:gd name="connsiteY5" fmla="*/ 1665624 h 1802941"/>
                  <a:gd name="connsiteX6" fmla="*/ 90285 w 3076080"/>
                  <a:gd name="connsiteY6" fmla="*/ 748010 h 1802941"/>
                  <a:gd name="connsiteX7" fmla="*/ 612052 w 3076080"/>
                  <a:gd name="connsiteY7" fmla="*/ 0 h 1802941"/>
                  <a:gd name="connsiteX0" fmla="*/ 632617 w 3096645"/>
                  <a:gd name="connsiteY0" fmla="*/ 0 h 1838626"/>
                  <a:gd name="connsiteX1" fmla="*/ 2817464 w 3096645"/>
                  <a:gd name="connsiteY1" fmla="*/ 0 h 1838626"/>
                  <a:gd name="connsiteX2" fmla="*/ 3096645 w 3096645"/>
                  <a:gd name="connsiteY2" fmla="*/ 279181 h 1838626"/>
                  <a:gd name="connsiteX3" fmla="*/ 3096645 w 3096645"/>
                  <a:gd name="connsiteY3" fmla="*/ 1675051 h 1838626"/>
                  <a:gd name="connsiteX4" fmla="*/ 1603262 w 3096645"/>
                  <a:gd name="connsiteY4" fmla="*/ 1710989 h 1838626"/>
                  <a:gd name="connsiteX5" fmla="*/ 186264 w 3096645"/>
                  <a:gd name="connsiteY5" fmla="*/ 1731612 h 1838626"/>
                  <a:gd name="connsiteX6" fmla="*/ 110850 w 3096645"/>
                  <a:gd name="connsiteY6" fmla="*/ 748010 h 1838626"/>
                  <a:gd name="connsiteX7" fmla="*/ 632617 w 3096645"/>
                  <a:gd name="connsiteY7" fmla="*/ 0 h 1838626"/>
                  <a:gd name="connsiteX0" fmla="*/ 684206 w 3148234"/>
                  <a:gd name="connsiteY0" fmla="*/ 0 h 1848940"/>
                  <a:gd name="connsiteX1" fmla="*/ 2869053 w 3148234"/>
                  <a:gd name="connsiteY1" fmla="*/ 0 h 1848940"/>
                  <a:gd name="connsiteX2" fmla="*/ 3148234 w 3148234"/>
                  <a:gd name="connsiteY2" fmla="*/ 279181 h 1848940"/>
                  <a:gd name="connsiteX3" fmla="*/ 3148234 w 3148234"/>
                  <a:gd name="connsiteY3" fmla="*/ 1675051 h 1848940"/>
                  <a:gd name="connsiteX4" fmla="*/ 1654851 w 3148234"/>
                  <a:gd name="connsiteY4" fmla="*/ 1710989 h 1848940"/>
                  <a:gd name="connsiteX5" fmla="*/ 237853 w 3148234"/>
                  <a:gd name="connsiteY5" fmla="*/ 1731612 h 1848940"/>
                  <a:gd name="connsiteX6" fmla="*/ 162439 w 3148234"/>
                  <a:gd name="connsiteY6" fmla="*/ 748010 h 1848940"/>
                  <a:gd name="connsiteX7" fmla="*/ 684206 w 3148234"/>
                  <a:gd name="connsiteY7" fmla="*/ 0 h 1848940"/>
                  <a:gd name="connsiteX0" fmla="*/ 689685 w 3153713"/>
                  <a:gd name="connsiteY0" fmla="*/ 0 h 1938201"/>
                  <a:gd name="connsiteX1" fmla="*/ 2874532 w 3153713"/>
                  <a:gd name="connsiteY1" fmla="*/ 0 h 1938201"/>
                  <a:gd name="connsiteX2" fmla="*/ 3153713 w 3153713"/>
                  <a:gd name="connsiteY2" fmla="*/ 279181 h 1938201"/>
                  <a:gd name="connsiteX3" fmla="*/ 3153713 w 3153713"/>
                  <a:gd name="connsiteY3" fmla="*/ 1675051 h 1938201"/>
                  <a:gd name="connsiteX4" fmla="*/ 1660330 w 3153713"/>
                  <a:gd name="connsiteY4" fmla="*/ 1710989 h 1938201"/>
                  <a:gd name="connsiteX5" fmla="*/ 233905 w 3153713"/>
                  <a:gd name="connsiteY5" fmla="*/ 1835307 h 1938201"/>
                  <a:gd name="connsiteX6" fmla="*/ 167918 w 3153713"/>
                  <a:gd name="connsiteY6" fmla="*/ 748010 h 1938201"/>
                  <a:gd name="connsiteX7" fmla="*/ 689685 w 3153713"/>
                  <a:gd name="connsiteY7" fmla="*/ 0 h 1938201"/>
                  <a:gd name="connsiteX0" fmla="*/ 697499 w 3161527"/>
                  <a:gd name="connsiteY0" fmla="*/ 0 h 1919773"/>
                  <a:gd name="connsiteX1" fmla="*/ 2882346 w 3161527"/>
                  <a:gd name="connsiteY1" fmla="*/ 0 h 1919773"/>
                  <a:gd name="connsiteX2" fmla="*/ 3161527 w 3161527"/>
                  <a:gd name="connsiteY2" fmla="*/ 279181 h 1919773"/>
                  <a:gd name="connsiteX3" fmla="*/ 3161527 w 3161527"/>
                  <a:gd name="connsiteY3" fmla="*/ 1675051 h 1919773"/>
                  <a:gd name="connsiteX4" fmla="*/ 1668144 w 3161527"/>
                  <a:gd name="connsiteY4" fmla="*/ 1710989 h 1919773"/>
                  <a:gd name="connsiteX5" fmla="*/ 241719 w 3161527"/>
                  <a:gd name="connsiteY5" fmla="*/ 1835307 h 1919773"/>
                  <a:gd name="connsiteX6" fmla="*/ 175732 w 3161527"/>
                  <a:gd name="connsiteY6" fmla="*/ 748010 h 1919773"/>
                  <a:gd name="connsiteX7" fmla="*/ 697499 w 3161527"/>
                  <a:gd name="connsiteY7" fmla="*/ 0 h 1919773"/>
                  <a:gd name="connsiteX0" fmla="*/ 697499 w 3161527"/>
                  <a:gd name="connsiteY0" fmla="*/ 0 h 1873213"/>
                  <a:gd name="connsiteX1" fmla="*/ 2882346 w 3161527"/>
                  <a:gd name="connsiteY1" fmla="*/ 0 h 1873213"/>
                  <a:gd name="connsiteX2" fmla="*/ 3161527 w 3161527"/>
                  <a:gd name="connsiteY2" fmla="*/ 279181 h 1873213"/>
                  <a:gd name="connsiteX3" fmla="*/ 3161527 w 3161527"/>
                  <a:gd name="connsiteY3" fmla="*/ 1675051 h 1873213"/>
                  <a:gd name="connsiteX4" fmla="*/ 1668144 w 3161527"/>
                  <a:gd name="connsiteY4" fmla="*/ 1710989 h 1873213"/>
                  <a:gd name="connsiteX5" fmla="*/ 241719 w 3161527"/>
                  <a:gd name="connsiteY5" fmla="*/ 1835307 h 1873213"/>
                  <a:gd name="connsiteX6" fmla="*/ 175732 w 3161527"/>
                  <a:gd name="connsiteY6" fmla="*/ 748010 h 1873213"/>
                  <a:gd name="connsiteX7" fmla="*/ 697499 w 3161527"/>
                  <a:gd name="connsiteY7" fmla="*/ 0 h 1873213"/>
                  <a:gd name="connsiteX0" fmla="*/ 753330 w 3217358"/>
                  <a:gd name="connsiteY0" fmla="*/ 0 h 1841419"/>
                  <a:gd name="connsiteX1" fmla="*/ 2938177 w 3217358"/>
                  <a:gd name="connsiteY1" fmla="*/ 0 h 1841419"/>
                  <a:gd name="connsiteX2" fmla="*/ 3217358 w 3217358"/>
                  <a:gd name="connsiteY2" fmla="*/ 279181 h 1841419"/>
                  <a:gd name="connsiteX3" fmla="*/ 3217358 w 3217358"/>
                  <a:gd name="connsiteY3" fmla="*/ 1675051 h 1841419"/>
                  <a:gd name="connsiteX4" fmla="*/ 1723975 w 3217358"/>
                  <a:gd name="connsiteY4" fmla="*/ 1710989 h 1841419"/>
                  <a:gd name="connsiteX5" fmla="*/ 297550 w 3217358"/>
                  <a:gd name="connsiteY5" fmla="*/ 1835307 h 1841419"/>
                  <a:gd name="connsiteX6" fmla="*/ 231563 w 3217358"/>
                  <a:gd name="connsiteY6" fmla="*/ 748010 h 1841419"/>
                  <a:gd name="connsiteX7" fmla="*/ 753330 w 3217358"/>
                  <a:gd name="connsiteY7" fmla="*/ 0 h 1841419"/>
                  <a:gd name="connsiteX0" fmla="*/ 642096 w 3106124"/>
                  <a:gd name="connsiteY0" fmla="*/ 0 h 1877854"/>
                  <a:gd name="connsiteX1" fmla="*/ 2826943 w 3106124"/>
                  <a:gd name="connsiteY1" fmla="*/ 0 h 1877854"/>
                  <a:gd name="connsiteX2" fmla="*/ 3106124 w 3106124"/>
                  <a:gd name="connsiteY2" fmla="*/ 279181 h 1877854"/>
                  <a:gd name="connsiteX3" fmla="*/ 3106124 w 3106124"/>
                  <a:gd name="connsiteY3" fmla="*/ 1675051 h 1877854"/>
                  <a:gd name="connsiteX4" fmla="*/ 1612741 w 3106124"/>
                  <a:gd name="connsiteY4" fmla="*/ 1710989 h 1877854"/>
                  <a:gd name="connsiteX5" fmla="*/ 393706 w 3106124"/>
                  <a:gd name="connsiteY5" fmla="*/ 1873014 h 1877854"/>
                  <a:gd name="connsiteX6" fmla="*/ 120329 w 3106124"/>
                  <a:gd name="connsiteY6" fmla="*/ 748010 h 1877854"/>
                  <a:gd name="connsiteX7" fmla="*/ 642096 w 3106124"/>
                  <a:gd name="connsiteY7" fmla="*/ 0 h 1877854"/>
                  <a:gd name="connsiteX0" fmla="*/ 642096 w 3106124"/>
                  <a:gd name="connsiteY0" fmla="*/ 0 h 1876264"/>
                  <a:gd name="connsiteX1" fmla="*/ 2826943 w 3106124"/>
                  <a:gd name="connsiteY1" fmla="*/ 0 h 1876264"/>
                  <a:gd name="connsiteX2" fmla="*/ 3106124 w 3106124"/>
                  <a:gd name="connsiteY2" fmla="*/ 279181 h 1876264"/>
                  <a:gd name="connsiteX3" fmla="*/ 3106124 w 3106124"/>
                  <a:gd name="connsiteY3" fmla="*/ 1675051 h 1876264"/>
                  <a:gd name="connsiteX4" fmla="*/ 1612741 w 3106124"/>
                  <a:gd name="connsiteY4" fmla="*/ 1710989 h 1876264"/>
                  <a:gd name="connsiteX5" fmla="*/ 393706 w 3106124"/>
                  <a:gd name="connsiteY5" fmla="*/ 1873014 h 1876264"/>
                  <a:gd name="connsiteX6" fmla="*/ 120329 w 3106124"/>
                  <a:gd name="connsiteY6" fmla="*/ 748010 h 1876264"/>
                  <a:gd name="connsiteX7" fmla="*/ 642096 w 3106124"/>
                  <a:gd name="connsiteY7" fmla="*/ 0 h 1876264"/>
                  <a:gd name="connsiteX0" fmla="*/ 630612 w 3094640"/>
                  <a:gd name="connsiteY0" fmla="*/ 0 h 1802941"/>
                  <a:gd name="connsiteX1" fmla="*/ 2815459 w 3094640"/>
                  <a:gd name="connsiteY1" fmla="*/ 0 h 1802941"/>
                  <a:gd name="connsiteX2" fmla="*/ 3094640 w 3094640"/>
                  <a:gd name="connsiteY2" fmla="*/ 279181 h 1802941"/>
                  <a:gd name="connsiteX3" fmla="*/ 3094640 w 3094640"/>
                  <a:gd name="connsiteY3" fmla="*/ 1675051 h 1802941"/>
                  <a:gd name="connsiteX4" fmla="*/ 1601257 w 3094640"/>
                  <a:gd name="connsiteY4" fmla="*/ 1710989 h 1802941"/>
                  <a:gd name="connsiteX5" fmla="*/ 410502 w 3094640"/>
                  <a:gd name="connsiteY5" fmla="*/ 1778746 h 1802941"/>
                  <a:gd name="connsiteX6" fmla="*/ 108845 w 3094640"/>
                  <a:gd name="connsiteY6" fmla="*/ 748010 h 1802941"/>
                  <a:gd name="connsiteX7" fmla="*/ 630612 w 3094640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4618" h="1808885">
                    <a:moveTo>
                      <a:pt x="610590" y="0"/>
                    </a:moveTo>
                    <a:lnTo>
                      <a:pt x="2795437" y="0"/>
                    </a:lnTo>
                    <a:lnTo>
                      <a:pt x="3074618" y="279181"/>
                    </a:lnTo>
                    <a:lnTo>
                      <a:pt x="3074618" y="1675051"/>
                    </a:lnTo>
                    <a:cubicBezTo>
                      <a:pt x="3035595" y="1941554"/>
                      <a:pt x="2223573" y="1727290"/>
                      <a:pt x="1750917" y="1729842"/>
                    </a:cubicBezTo>
                    <a:cubicBezTo>
                      <a:pt x="599854" y="1743001"/>
                      <a:pt x="1296446" y="1746734"/>
                      <a:pt x="447041" y="1731612"/>
                    </a:cubicBezTo>
                    <a:cubicBezTo>
                      <a:pt x="-99714" y="1714830"/>
                      <a:pt x="-43153" y="1735753"/>
                      <a:pt x="88823" y="748010"/>
                    </a:cubicBezTo>
                    <a:cubicBezTo>
                      <a:pt x="126530" y="248945"/>
                      <a:pt x="384902" y="0"/>
                      <a:pt x="6105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8F63ECE-25AA-D0CC-D0BD-956214F7DAFD}"/>
                  </a:ext>
                </a:extLst>
              </p:cNvPr>
              <p:cNvSpPr/>
              <p:nvPr/>
            </p:nvSpPr>
            <p:spPr>
              <a:xfrm>
                <a:off x="2230743" y="2842205"/>
                <a:ext cx="462337" cy="441788"/>
              </a:xfrm>
              <a:prstGeom prst="ellipse">
                <a:avLst/>
              </a:prstGeom>
              <a:solidFill>
                <a:srgbClr val="8D8C8A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C8380DE6-F724-4033-0FDB-809759FBD863}"/>
                  </a:ext>
                </a:extLst>
              </p:cNvPr>
              <p:cNvSpPr/>
              <p:nvPr/>
            </p:nvSpPr>
            <p:spPr>
              <a:xfrm>
                <a:off x="4570585" y="2842205"/>
                <a:ext cx="462337" cy="441788"/>
              </a:xfrm>
              <a:prstGeom prst="ellipse">
                <a:avLst/>
              </a:prstGeom>
              <a:solidFill>
                <a:srgbClr val="8D8C8A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Arc 12">
                <a:extLst>
                  <a:ext uri="{FF2B5EF4-FFF2-40B4-BE49-F238E27FC236}">
                    <a16:creationId xmlns:a16="http://schemas.microsoft.com/office/drawing/2014/main" id="{23CD6CB4-ECED-7922-8EDE-E39AC313AE85}"/>
                  </a:ext>
                </a:extLst>
              </p:cNvPr>
              <p:cNvSpPr/>
              <p:nvPr/>
            </p:nvSpPr>
            <p:spPr>
              <a:xfrm>
                <a:off x="1932909" y="1048642"/>
                <a:ext cx="529001" cy="634980"/>
              </a:xfrm>
              <a:custGeom>
                <a:avLst/>
                <a:gdLst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2" fmla="*/ 457200 w 914400"/>
                  <a:gd name="connsiteY2" fmla="*/ 322947 h 645894"/>
                  <a:gd name="connsiteX3" fmla="*/ 457200 w 914400"/>
                  <a:gd name="connsiteY3" fmla="*/ 0 h 645894"/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2" fmla="*/ 0 w 457200"/>
                  <a:gd name="connsiteY2" fmla="*/ 417116 h 417116"/>
                  <a:gd name="connsiteX3" fmla="*/ 0 w 457200"/>
                  <a:gd name="connsiteY3" fmla="*/ 94169 h 417116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2" fmla="*/ 71224 w 528424"/>
                  <a:gd name="connsiteY2" fmla="*/ 417116 h 417116"/>
                  <a:gd name="connsiteX3" fmla="*/ 71224 w 528424"/>
                  <a:gd name="connsiteY3" fmla="*/ 94169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2" fmla="*/ 22908 w 480108"/>
                  <a:gd name="connsiteY2" fmla="*/ 417116 h 417116"/>
                  <a:gd name="connsiteX3" fmla="*/ 22908 w 480108"/>
                  <a:gd name="connsiteY3" fmla="*/ 94169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  <a:gd name="connsiteX2" fmla="*/ 71801 w 529001"/>
                  <a:gd name="connsiteY2" fmla="*/ 417116 h 634980"/>
                  <a:gd name="connsiteX3" fmla="*/ 71801 w 529001"/>
                  <a:gd name="connsiteY3" fmla="*/ 94169 h 634980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001" h="634980" stroke="0" extrusionOk="0">
                    <a:moveTo>
                      <a:pt x="71801" y="94169"/>
                    </a:moveTo>
                    <a:cubicBezTo>
                      <a:pt x="173477" y="-188635"/>
                      <a:pt x="529001" y="238757"/>
                      <a:pt x="529001" y="417116"/>
                    </a:cubicBezTo>
                    <a:cubicBezTo>
                      <a:pt x="376601" y="417116"/>
                      <a:pt x="-200005" y="907310"/>
                      <a:pt x="71801" y="417116"/>
                    </a:cubicBezTo>
                    <a:cubicBezTo>
                      <a:pt x="665690" y="224626"/>
                      <a:pt x="-88455" y="484622"/>
                      <a:pt x="71801" y="94169"/>
                    </a:cubicBezTo>
                    <a:close/>
                  </a:path>
                  <a:path w="529001" h="634980" fill="none">
                    <a:moveTo>
                      <a:pt x="71801" y="94169"/>
                    </a:moveTo>
                    <a:cubicBezTo>
                      <a:pt x="324306" y="94169"/>
                      <a:pt x="529001" y="238757"/>
                      <a:pt x="529001" y="417116"/>
                    </a:cubicBezTo>
                  </a:path>
                </a:pathLst>
              </a:custGeom>
              <a:ln w="177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385B7529-AC73-4066-7693-B2022EBECCAB}"/>
                  </a:ext>
                </a:extLst>
              </p:cNvPr>
              <p:cNvSpPr/>
              <p:nvPr/>
            </p:nvSpPr>
            <p:spPr>
              <a:xfrm>
                <a:off x="1920803" y="1029933"/>
                <a:ext cx="213260" cy="226338"/>
              </a:xfrm>
              <a:prstGeom prst="ellipse">
                <a:avLst/>
              </a:prstGeom>
              <a:solidFill>
                <a:schemeClr val="bg1"/>
              </a:solidFill>
              <a:ln w="177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0900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-134271" y="-150104"/>
            <a:ext cx="6496215" cy="5422790"/>
          </a:xfrm>
          <a:prstGeom prst="rect">
            <a:avLst/>
          </a:prstGeom>
        </p:spPr>
      </p:pic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F41BE9A-17A5-3E51-8E3B-55C68367ED7F}"/>
              </a:ext>
            </a:extLst>
          </p:cNvPr>
          <p:cNvSpPr/>
          <p:nvPr/>
        </p:nvSpPr>
        <p:spPr>
          <a:xfrm>
            <a:off x="3834451" y="1959432"/>
            <a:ext cx="1686440" cy="1203719"/>
          </a:xfrm>
          <a:custGeom>
            <a:avLst/>
            <a:gdLst>
              <a:gd name="connsiteX0" fmla="*/ 1577523 w 1683109"/>
              <a:gd name="connsiteY0" fmla="*/ 817516 h 1164903"/>
              <a:gd name="connsiteX1" fmla="*/ 1582839 w 1683109"/>
              <a:gd name="connsiteY1" fmla="*/ 759037 h 1164903"/>
              <a:gd name="connsiteX2" fmla="*/ 1550941 w 1683109"/>
              <a:gd name="connsiteY2" fmla="*/ 610181 h 1164903"/>
              <a:gd name="connsiteX3" fmla="*/ 1550941 w 1683109"/>
              <a:gd name="connsiteY3" fmla="*/ 487906 h 1164903"/>
              <a:gd name="connsiteX4" fmla="*/ 1604104 w 1683109"/>
              <a:gd name="connsiteY4" fmla="*/ 291204 h 1164903"/>
              <a:gd name="connsiteX5" fmla="*/ 1646634 w 1683109"/>
              <a:gd name="connsiteY5" fmla="*/ 168930 h 1164903"/>
              <a:gd name="connsiteX6" fmla="*/ 1667899 w 1683109"/>
              <a:gd name="connsiteY6" fmla="*/ 73237 h 1164903"/>
              <a:gd name="connsiteX7" fmla="*/ 1657267 w 1683109"/>
              <a:gd name="connsiteY7" fmla="*/ 9441 h 1164903"/>
              <a:gd name="connsiteX8" fmla="*/ 1630685 w 1683109"/>
              <a:gd name="connsiteY8" fmla="*/ 9441 h 1164903"/>
              <a:gd name="connsiteX9" fmla="*/ 1604104 w 1683109"/>
              <a:gd name="connsiteY9" fmla="*/ 20074 h 1164903"/>
              <a:gd name="connsiteX10" fmla="*/ 1386137 w 1683109"/>
              <a:gd name="connsiteY10" fmla="*/ 243357 h 1164903"/>
              <a:gd name="connsiteX11" fmla="*/ 1348923 w 1683109"/>
              <a:gd name="connsiteY11" fmla="*/ 349683 h 1164903"/>
              <a:gd name="connsiteX12" fmla="*/ 1295760 w 1683109"/>
              <a:gd name="connsiteY12" fmla="*/ 471957 h 1164903"/>
              <a:gd name="connsiteX13" fmla="*/ 1226648 w 1683109"/>
              <a:gd name="connsiteY13" fmla="*/ 541069 h 1164903"/>
              <a:gd name="connsiteX14" fmla="*/ 1210699 w 1683109"/>
              <a:gd name="connsiteY14" fmla="*/ 530437 h 1164903"/>
              <a:gd name="connsiteX15" fmla="*/ 1125639 w 1683109"/>
              <a:gd name="connsiteY15" fmla="*/ 440060 h 1164903"/>
              <a:gd name="connsiteX16" fmla="*/ 1019313 w 1683109"/>
              <a:gd name="connsiteY16" fmla="*/ 264623 h 1164903"/>
              <a:gd name="connsiteX17" fmla="*/ 939569 w 1683109"/>
              <a:gd name="connsiteY17" fmla="*/ 126399 h 1164903"/>
              <a:gd name="connsiteX18" fmla="*/ 865141 w 1683109"/>
              <a:gd name="connsiteY18" fmla="*/ 30706 h 1164903"/>
              <a:gd name="connsiteX19" fmla="*/ 838560 w 1683109"/>
              <a:gd name="connsiteY19" fmla="*/ 14757 h 1164903"/>
              <a:gd name="connsiteX20" fmla="*/ 817295 w 1683109"/>
              <a:gd name="connsiteY20" fmla="*/ 20074 h 1164903"/>
              <a:gd name="connsiteX21" fmla="*/ 780081 w 1683109"/>
              <a:gd name="connsiteY21" fmla="*/ 46655 h 1164903"/>
              <a:gd name="connsiteX22" fmla="*/ 758816 w 1683109"/>
              <a:gd name="connsiteY22" fmla="*/ 137032 h 1164903"/>
              <a:gd name="connsiteX23" fmla="*/ 721602 w 1683109"/>
              <a:gd name="connsiteY23" fmla="*/ 392213 h 1164903"/>
              <a:gd name="connsiteX24" fmla="*/ 684388 w 1683109"/>
              <a:gd name="connsiteY24" fmla="*/ 530437 h 1164903"/>
              <a:gd name="connsiteX25" fmla="*/ 625909 w 1683109"/>
              <a:gd name="connsiteY25" fmla="*/ 636762 h 1164903"/>
              <a:gd name="connsiteX26" fmla="*/ 487685 w 1683109"/>
              <a:gd name="connsiteY26" fmla="*/ 610181 h 1164903"/>
              <a:gd name="connsiteX27" fmla="*/ 322881 w 1683109"/>
              <a:gd name="connsiteY27" fmla="*/ 482590 h 1164903"/>
              <a:gd name="connsiteX28" fmla="*/ 88965 w 1683109"/>
              <a:gd name="connsiteY28" fmla="*/ 354999 h 1164903"/>
              <a:gd name="connsiteX29" fmla="*/ 3904 w 1683109"/>
              <a:gd name="connsiteY29" fmla="*/ 323102 h 1164903"/>
              <a:gd name="connsiteX30" fmla="*/ 25169 w 1683109"/>
              <a:gd name="connsiteY30" fmla="*/ 466641 h 1164903"/>
              <a:gd name="connsiteX31" fmla="*/ 120862 w 1683109"/>
              <a:gd name="connsiteY31" fmla="*/ 721823 h 1164903"/>
              <a:gd name="connsiteX32" fmla="*/ 142127 w 1683109"/>
              <a:gd name="connsiteY32" fmla="*/ 759037 h 1164903"/>
              <a:gd name="connsiteX33" fmla="*/ 147444 w 1683109"/>
              <a:gd name="connsiteY33" fmla="*/ 998269 h 1164903"/>
              <a:gd name="connsiteX34" fmla="*/ 179341 w 1683109"/>
              <a:gd name="connsiteY34" fmla="*/ 1115227 h 1164903"/>
              <a:gd name="connsiteX35" fmla="*/ 189974 w 1683109"/>
              <a:gd name="connsiteY35" fmla="*/ 1147125 h 1164903"/>
              <a:gd name="connsiteX36" fmla="*/ 1577523 w 1683109"/>
              <a:gd name="connsiteY36" fmla="*/ 817516 h 1164903"/>
              <a:gd name="connsiteX0" fmla="*/ 1577523 w 1683109"/>
              <a:gd name="connsiteY0" fmla="*/ 817516 h 1164903"/>
              <a:gd name="connsiteX1" fmla="*/ 1582839 w 1683109"/>
              <a:gd name="connsiteY1" fmla="*/ 759037 h 1164903"/>
              <a:gd name="connsiteX2" fmla="*/ 1550941 w 1683109"/>
              <a:gd name="connsiteY2" fmla="*/ 610181 h 1164903"/>
              <a:gd name="connsiteX3" fmla="*/ 1550941 w 1683109"/>
              <a:gd name="connsiteY3" fmla="*/ 487906 h 1164903"/>
              <a:gd name="connsiteX4" fmla="*/ 1604104 w 1683109"/>
              <a:gd name="connsiteY4" fmla="*/ 291204 h 1164903"/>
              <a:gd name="connsiteX5" fmla="*/ 1646634 w 1683109"/>
              <a:gd name="connsiteY5" fmla="*/ 168930 h 1164903"/>
              <a:gd name="connsiteX6" fmla="*/ 1667899 w 1683109"/>
              <a:gd name="connsiteY6" fmla="*/ 73237 h 1164903"/>
              <a:gd name="connsiteX7" fmla="*/ 1657267 w 1683109"/>
              <a:gd name="connsiteY7" fmla="*/ 9441 h 1164903"/>
              <a:gd name="connsiteX8" fmla="*/ 1630685 w 1683109"/>
              <a:gd name="connsiteY8" fmla="*/ 9441 h 1164903"/>
              <a:gd name="connsiteX9" fmla="*/ 1604104 w 1683109"/>
              <a:gd name="connsiteY9" fmla="*/ 20074 h 1164903"/>
              <a:gd name="connsiteX10" fmla="*/ 1386137 w 1683109"/>
              <a:gd name="connsiteY10" fmla="*/ 243357 h 1164903"/>
              <a:gd name="connsiteX11" fmla="*/ 1348923 w 1683109"/>
              <a:gd name="connsiteY11" fmla="*/ 349683 h 1164903"/>
              <a:gd name="connsiteX12" fmla="*/ 1295760 w 1683109"/>
              <a:gd name="connsiteY12" fmla="*/ 471957 h 1164903"/>
              <a:gd name="connsiteX13" fmla="*/ 1226648 w 1683109"/>
              <a:gd name="connsiteY13" fmla="*/ 541069 h 1164903"/>
              <a:gd name="connsiteX14" fmla="*/ 1210699 w 1683109"/>
              <a:gd name="connsiteY14" fmla="*/ 530437 h 1164903"/>
              <a:gd name="connsiteX15" fmla="*/ 1125639 w 1683109"/>
              <a:gd name="connsiteY15" fmla="*/ 440060 h 1164903"/>
              <a:gd name="connsiteX16" fmla="*/ 1019313 w 1683109"/>
              <a:gd name="connsiteY16" fmla="*/ 264623 h 1164903"/>
              <a:gd name="connsiteX17" fmla="*/ 939569 w 1683109"/>
              <a:gd name="connsiteY17" fmla="*/ 126399 h 1164903"/>
              <a:gd name="connsiteX18" fmla="*/ 865141 w 1683109"/>
              <a:gd name="connsiteY18" fmla="*/ 30706 h 1164903"/>
              <a:gd name="connsiteX19" fmla="*/ 838560 w 1683109"/>
              <a:gd name="connsiteY19" fmla="*/ 14757 h 1164903"/>
              <a:gd name="connsiteX20" fmla="*/ 817295 w 1683109"/>
              <a:gd name="connsiteY20" fmla="*/ 20074 h 1164903"/>
              <a:gd name="connsiteX21" fmla="*/ 780081 w 1683109"/>
              <a:gd name="connsiteY21" fmla="*/ 46655 h 1164903"/>
              <a:gd name="connsiteX22" fmla="*/ 758816 w 1683109"/>
              <a:gd name="connsiteY22" fmla="*/ 137032 h 1164903"/>
              <a:gd name="connsiteX23" fmla="*/ 721602 w 1683109"/>
              <a:gd name="connsiteY23" fmla="*/ 392213 h 1164903"/>
              <a:gd name="connsiteX24" fmla="*/ 684388 w 1683109"/>
              <a:gd name="connsiteY24" fmla="*/ 530437 h 1164903"/>
              <a:gd name="connsiteX25" fmla="*/ 625909 w 1683109"/>
              <a:gd name="connsiteY25" fmla="*/ 636762 h 1164903"/>
              <a:gd name="connsiteX26" fmla="*/ 487685 w 1683109"/>
              <a:gd name="connsiteY26" fmla="*/ 610181 h 1164903"/>
              <a:gd name="connsiteX27" fmla="*/ 322881 w 1683109"/>
              <a:gd name="connsiteY27" fmla="*/ 482590 h 1164903"/>
              <a:gd name="connsiteX28" fmla="*/ 88965 w 1683109"/>
              <a:gd name="connsiteY28" fmla="*/ 354999 h 1164903"/>
              <a:gd name="connsiteX29" fmla="*/ 3904 w 1683109"/>
              <a:gd name="connsiteY29" fmla="*/ 323102 h 1164903"/>
              <a:gd name="connsiteX30" fmla="*/ 25169 w 1683109"/>
              <a:gd name="connsiteY30" fmla="*/ 466641 h 1164903"/>
              <a:gd name="connsiteX31" fmla="*/ 120862 w 1683109"/>
              <a:gd name="connsiteY31" fmla="*/ 721823 h 1164903"/>
              <a:gd name="connsiteX32" fmla="*/ 131494 w 1683109"/>
              <a:gd name="connsiteY32" fmla="*/ 886628 h 1164903"/>
              <a:gd name="connsiteX33" fmla="*/ 147444 w 1683109"/>
              <a:gd name="connsiteY33" fmla="*/ 998269 h 1164903"/>
              <a:gd name="connsiteX34" fmla="*/ 179341 w 1683109"/>
              <a:gd name="connsiteY34" fmla="*/ 1115227 h 1164903"/>
              <a:gd name="connsiteX35" fmla="*/ 189974 w 1683109"/>
              <a:gd name="connsiteY35" fmla="*/ 1147125 h 1164903"/>
              <a:gd name="connsiteX36" fmla="*/ 1577523 w 1683109"/>
              <a:gd name="connsiteY36" fmla="*/ 817516 h 1164903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210699 w 1683109"/>
              <a:gd name="connsiteY14" fmla="*/ 528149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817295 w 1683109"/>
              <a:gd name="connsiteY20" fmla="*/ 17786 h 1162615"/>
              <a:gd name="connsiteX21" fmla="*/ 780081 w 1683109"/>
              <a:gd name="connsiteY21" fmla="*/ 44367 h 1162615"/>
              <a:gd name="connsiteX22" fmla="*/ 758816 w 1683109"/>
              <a:gd name="connsiteY22" fmla="*/ 134744 h 1162615"/>
              <a:gd name="connsiteX23" fmla="*/ 721602 w 1683109"/>
              <a:gd name="connsiteY23" fmla="*/ 389925 h 1162615"/>
              <a:gd name="connsiteX24" fmla="*/ 684388 w 1683109"/>
              <a:gd name="connsiteY24" fmla="*/ 528149 h 1162615"/>
              <a:gd name="connsiteX25" fmla="*/ 625909 w 1683109"/>
              <a:gd name="connsiteY25" fmla="*/ 634474 h 1162615"/>
              <a:gd name="connsiteX26" fmla="*/ 487685 w 1683109"/>
              <a:gd name="connsiteY26" fmla="*/ 607893 h 1162615"/>
              <a:gd name="connsiteX27" fmla="*/ 322881 w 1683109"/>
              <a:gd name="connsiteY27" fmla="*/ 480302 h 1162615"/>
              <a:gd name="connsiteX28" fmla="*/ 88965 w 1683109"/>
              <a:gd name="connsiteY28" fmla="*/ 352711 h 1162615"/>
              <a:gd name="connsiteX29" fmla="*/ 3904 w 1683109"/>
              <a:gd name="connsiteY29" fmla="*/ 320814 h 1162615"/>
              <a:gd name="connsiteX30" fmla="*/ 25169 w 1683109"/>
              <a:gd name="connsiteY30" fmla="*/ 464353 h 1162615"/>
              <a:gd name="connsiteX31" fmla="*/ 120862 w 1683109"/>
              <a:gd name="connsiteY31" fmla="*/ 719535 h 1162615"/>
              <a:gd name="connsiteX32" fmla="*/ 131494 w 1683109"/>
              <a:gd name="connsiteY32" fmla="*/ 884340 h 1162615"/>
              <a:gd name="connsiteX33" fmla="*/ 147444 w 1683109"/>
              <a:gd name="connsiteY33" fmla="*/ 995981 h 1162615"/>
              <a:gd name="connsiteX34" fmla="*/ 179341 w 1683109"/>
              <a:gd name="connsiteY34" fmla="*/ 1112939 h 1162615"/>
              <a:gd name="connsiteX35" fmla="*/ 189974 w 1683109"/>
              <a:gd name="connsiteY35" fmla="*/ 1144837 h 1162615"/>
              <a:gd name="connsiteX36" fmla="*/ 1577523 w 1683109"/>
              <a:gd name="connsiteY36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817295 w 1683109"/>
              <a:gd name="connsiteY20" fmla="*/ 17786 h 1162615"/>
              <a:gd name="connsiteX21" fmla="*/ 780081 w 1683109"/>
              <a:gd name="connsiteY21" fmla="*/ 44367 h 1162615"/>
              <a:gd name="connsiteX22" fmla="*/ 758816 w 1683109"/>
              <a:gd name="connsiteY22" fmla="*/ 134744 h 1162615"/>
              <a:gd name="connsiteX23" fmla="*/ 721602 w 1683109"/>
              <a:gd name="connsiteY23" fmla="*/ 389925 h 1162615"/>
              <a:gd name="connsiteX24" fmla="*/ 684388 w 1683109"/>
              <a:gd name="connsiteY24" fmla="*/ 528149 h 1162615"/>
              <a:gd name="connsiteX25" fmla="*/ 625909 w 1683109"/>
              <a:gd name="connsiteY25" fmla="*/ 634474 h 1162615"/>
              <a:gd name="connsiteX26" fmla="*/ 487685 w 1683109"/>
              <a:gd name="connsiteY26" fmla="*/ 607893 h 1162615"/>
              <a:gd name="connsiteX27" fmla="*/ 322881 w 1683109"/>
              <a:gd name="connsiteY27" fmla="*/ 480302 h 1162615"/>
              <a:gd name="connsiteX28" fmla="*/ 88965 w 1683109"/>
              <a:gd name="connsiteY28" fmla="*/ 352711 h 1162615"/>
              <a:gd name="connsiteX29" fmla="*/ 3904 w 1683109"/>
              <a:gd name="connsiteY29" fmla="*/ 320814 h 1162615"/>
              <a:gd name="connsiteX30" fmla="*/ 25169 w 1683109"/>
              <a:gd name="connsiteY30" fmla="*/ 464353 h 1162615"/>
              <a:gd name="connsiteX31" fmla="*/ 120862 w 1683109"/>
              <a:gd name="connsiteY31" fmla="*/ 719535 h 1162615"/>
              <a:gd name="connsiteX32" fmla="*/ 131494 w 1683109"/>
              <a:gd name="connsiteY32" fmla="*/ 884340 h 1162615"/>
              <a:gd name="connsiteX33" fmla="*/ 147444 w 1683109"/>
              <a:gd name="connsiteY33" fmla="*/ 995981 h 1162615"/>
              <a:gd name="connsiteX34" fmla="*/ 179341 w 1683109"/>
              <a:gd name="connsiteY34" fmla="*/ 1112939 h 1162615"/>
              <a:gd name="connsiteX35" fmla="*/ 189974 w 1683109"/>
              <a:gd name="connsiteY35" fmla="*/ 1144837 h 1162615"/>
              <a:gd name="connsiteX36" fmla="*/ 1577523 w 1683109"/>
              <a:gd name="connsiteY36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817295 w 1683109"/>
              <a:gd name="connsiteY20" fmla="*/ 17786 h 1162615"/>
              <a:gd name="connsiteX21" fmla="*/ 758816 w 1683109"/>
              <a:gd name="connsiteY21" fmla="*/ 134744 h 1162615"/>
              <a:gd name="connsiteX22" fmla="*/ 721602 w 1683109"/>
              <a:gd name="connsiteY22" fmla="*/ 389925 h 1162615"/>
              <a:gd name="connsiteX23" fmla="*/ 684388 w 1683109"/>
              <a:gd name="connsiteY23" fmla="*/ 528149 h 1162615"/>
              <a:gd name="connsiteX24" fmla="*/ 625909 w 1683109"/>
              <a:gd name="connsiteY24" fmla="*/ 634474 h 1162615"/>
              <a:gd name="connsiteX25" fmla="*/ 487685 w 1683109"/>
              <a:gd name="connsiteY25" fmla="*/ 607893 h 1162615"/>
              <a:gd name="connsiteX26" fmla="*/ 322881 w 1683109"/>
              <a:gd name="connsiteY26" fmla="*/ 480302 h 1162615"/>
              <a:gd name="connsiteX27" fmla="*/ 88965 w 1683109"/>
              <a:gd name="connsiteY27" fmla="*/ 352711 h 1162615"/>
              <a:gd name="connsiteX28" fmla="*/ 3904 w 1683109"/>
              <a:gd name="connsiteY28" fmla="*/ 320814 h 1162615"/>
              <a:gd name="connsiteX29" fmla="*/ 25169 w 1683109"/>
              <a:gd name="connsiteY29" fmla="*/ 464353 h 1162615"/>
              <a:gd name="connsiteX30" fmla="*/ 120862 w 1683109"/>
              <a:gd name="connsiteY30" fmla="*/ 719535 h 1162615"/>
              <a:gd name="connsiteX31" fmla="*/ 131494 w 1683109"/>
              <a:gd name="connsiteY31" fmla="*/ 884340 h 1162615"/>
              <a:gd name="connsiteX32" fmla="*/ 147444 w 1683109"/>
              <a:gd name="connsiteY32" fmla="*/ 995981 h 1162615"/>
              <a:gd name="connsiteX33" fmla="*/ 179341 w 1683109"/>
              <a:gd name="connsiteY33" fmla="*/ 1112939 h 1162615"/>
              <a:gd name="connsiteX34" fmla="*/ 189974 w 1683109"/>
              <a:gd name="connsiteY34" fmla="*/ 1144837 h 1162615"/>
              <a:gd name="connsiteX35" fmla="*/ 1577523 w 1683109"/>
              <a:gd name="connsiteY35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758816 w 1683109"/>
              <a:gd name="connsiteY20" fmla="*/ 134744 h 1162615"/>
              <a:gd name="connsiteX21" fmla="*/ 721602 w 1683109"/>
              <a:gd name="connsiteY21" fmla="*/ 389925 h 1162615"/>
              <a:gd name="connsiteX22" fmla="*/ 684388 w 1683109"/>
              <a:gd name="connsiteY22" fmla="*/ 528149 h 1162615"/>
              <a:gd name="connsiteX23" fmla="*/ 625909 w 1683109"/>
              <a:gd name="connsiteY23" fmla="*/ 634474 h 1162615"/>
              <a:gd name="connsiteX24" fmla="*/ 487685 w 1683109"/>
              <a:gd name="connsiteY24" fmla="*/ 607893 h 1162615"/>
              <a:gd name="connsiteX25" fmla="*/ 322881 w 1683109"/>
              <a:gd name="connsiteY25" fmla="*/ 480302 h 1162615"/>
              <a:gd name="connsiteX26" fmla="*/ 88965 w 1683109"/>
              <a:gd name="connsiteY26" fmla="*/ 352711 h 1162615"/>
              <a:gd name="connsiteX27" fmla="*/ 3904 w 1683109"/>
              <a:gd name="connsiteY27" fmla="*/ 320814 h 1162615"/>
              <a:gd name="connsiteX28" fmla="*/ 25169 w 1683109"/>
              <a:gd name="connsiteY28" fmla="*/ 464353 h 1162615"/>
              <a:gd name="connsiteX29" fmla="*/ 120862 w 1683109"/>
              <a:gd name="connsiteY29" fmla="*/ 719535 h 1162615"/>
              <a:gd name="connsiteX30" fmla="*/ 131494 w 1683109"/>
              <a:gd name="connsiteY30" fmla="*/ 884340 h 1162615"/>
              <a:gd name="connsiteX31" fmla="*/ 147444 w 1683109"/>
              <a:gd name="connsiteY31" fmla="*/ 995981 h 1162615"/>
              <a:gd name="connsiteX32" fmla="*/ 179341 w 1683109"/>
              <a:gd name="connsiteY32" fmla="*/ 1112939 h 1162615"/>
              <a:gd name="connsiteX33" fmla="*/ 189974 w 1683109"/>
              <a:gd name="connsiteY33" fmla="*/ 1144837 h 1162615"/>
              <a:gd name="connsiteX34" fmla="*/ 1577523 w 1683109"/>
              <a:gd name="connsiteY34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758816 w 1683109"/>
              <a:gd name="connsiteY19" fmla="*/ 134744 h 1162615"/>
              <a:gd name="connsiteX20" fmla="*/ 721602 w 1683109"/>
              <a:gd name="connsiteY20" fmla="*/ 389925 h 1162615"/>
              <a:gd name="connsiteX21" fmla="*/ 684388 w 1683109"/>
              <a:gd name="connsiteY21" fmla="*/ 528149 h 1162615"/>
              <a:gd name="connsiteX22" fmla="*/ 625909 w 1683109"/>
              <a:gd name="connsiteY22" fmla="*/ 634474 h 1162615"/>
              <a:gd name="connsiteX23" fmla="*/ 487685 w 1683109"/>
              <a:gd name="connsiteY23" fmla="*/ 607893 h 1162615"/>
              <a:gd name="connsiteX24" fmla="*/ 322881 w 1683109"/>
              <a:gd name="connsiteY24" fmla="*/ 480302 h 1162615"/>
              <a:gd name="connsiteX25" fmla="*/ 88965 w 1683109"/>
              <a:gd name="connsiteY25" fmla="*/ 352711 h 1162615"/>
              <a:gd name="connsiteX26" fmla="*/ 3904 w 1683109"/>
              <a:gd name="connsiteY26" fmla="*/ 320814 h 1162615"/>
              <a:gd name="connsiteX27" fmla="*/ 25169 w 1683109"/>
              <a:gd name="connsiteY27" fmla="*/ 464353 h 1162615"/>
              <a:gd name="connsiteX28" fmla="*/ 120862 w 1683109"/>
              <a:gd name="connsiteY28" fmla="*/ 719535 h 1162615"/>
              <a:gd name="connsiteX29" fmla="*/ 131494 w 1683109"/>
              <a:gd name="connsiteY29" fmla="*/ 884340 h 1162615"/>
              <a:gd name="connsiteX30" fmla="*/ 147444 w 1683109"/>
              <a:gd name="connsiteY30" fmla="*/ 995981 h 1162615"/>
              <a:gd name="connsiteX31" fmla="*/ 179341 w 1683109"/>
              <a:gd name="connsiteY31" fmla="*/ 1112939 h 1162615"/>
              <a:gd name="connsiteX32" fmla="*/ 189974 w 1683109"/>
              <a:gd name="connsiteY32" fmla="*/ 1144837 h 1162615"/>
              <a:gd name="connsiteX33" fmla="*/ 1577523 w 1683109"/>
              <a:gd name="connsiteY33" fmla="*/ 815228 h 1162615"/>
              <a:gd name="connsiteX0" fmla="*/ 1577523 w 1683109"/>
              <a:gd name="connsiteY0" fmla="*/ 845310 h 1192697"/>
              <a:gd name="connsiteX1" fmla="*/ 1582839 w 1683109"/>
              <a:gd name="connsiteY1" fmla="*/ 786831 h 1192697"/>
              <a:gd name="connsiteX2" fmla="*/ 1550941 w 1683109"/>
              <a:gd name="connsiteY2" fmla="*/ 637975 h 1192697"/>
              <a:gd name="connsiteX3" fmla="*/ 1550941 w 1683109"/>
              <a:gd name="connsiteY3" fmla="*/ 515700 h 1192697"/>
              <a:gd name="connsiteX4" fmla="*/ 1604104 w 1683109"/>
              <a:gd name="connsiteY4" fmla="*/ 318998 h 1192697"/>
              <a:gd name="connsiteX5" fmla="*/ 1646634 w 1683109"/>
              <a:gd name="connsiteY5" fmla="*/ 196724 h 1192697"/>
              <a:gd name="connsiteX6" fmla="*/ 1667899 w 1683109"/>
              <a:gd name="connsiteY6" fmla="*/ 101031 h 1192697"/>
              <a:gd name="connsiteX7" fmla="*/ 1657267 w 1683109"/>
              <a:gd name="connsiteY7" fmla="*/ 37235 h 1192697"/>
              <a:gd name="connsiteX8" fmla="*/ 1630685 w 1683109"/>
              <a:gd name="connsiteY8" fmla="*/ 37235 h 1192697"/>
              <a:gd name="connsiteX9" fmla="*/ 1604104 w 1683109"/>
              <a:gd name="connsiteY9" fmla="*/ 47868 h 1192697"/>
              <a:gd name="connsiteX10" fmla="*/ 1444616 w 1683109"/>
              <a:gd name="connsiteY10" fmla="*/ 239253 h 1192697"/>
              <a:gd name="connsiteX11" fmla="*/ 1348923 w 1683109"/>
              <a:gd name="connsiteY11" fmla="*/ 377477 h 1192697"/>
              <a:gd name="connsiteX12" fmla="*/ 1295760 w 1683109"/>
              <a:gd name="connsiteY12" fmla="*/ 499751 h 1192697"/>
              <a:gd name="connsiteX13" fmla="*/ 1226648 w 1683109"/>
              <a:gd name="connsiteY13" fmla="*/ 568863 h 1192697"/>
              <a:gd name="connsiteX14" fmla="*/ 1162852 w 1683109"/>
              <a:gd name="connsiteY14" fmla="*/ 531650 h 1192697"/>
              <a:gd name="connsiteX15" fmla="*/ 1125639 w 1683109"/>
              <a:gd name="connsiteY15" fmla="*/ 467854 h 1192697"/>
              <a:gd name="connsiteX16" fmla="*/ 1019313 w 1683109"/>
              <a:gd name="connsiteY16" fmla="*/ 292417 h 1192697"/>
              <a:gd name="connsiteX17" fmla="*/ 939569 w 1683109"/>
              <a:gd name="connsiteY17" fmla="*/ 154193 h 1192697"/>
              <a:gd name="connsiteX18" fmla="*/ 806662 w 1683109"/>
              <a:gd name="connsiteY18" fmla="*/ 21 h 1192697"/>
              <a:gd name="connsiteX19" fmla="*/ 758816 w 1683109"/>
              <a:gd name="connsiteY19" fmla="*/ 164826 h 1192697"/>
              <a:gd name="connsiteX20" fmla="*/ 721602 w 1683109"/>
              <a:gd name="connsiteY20" fmla="*/ 420007 h 1192697"/>
              <a:gd name="connsiteX21" fmla="*/ 684388 w 1683109"/>
              <a:gd name="connsiteY21" fmla="*/ 558231 h 1192697"/>
              <a:gd name="connsiteX22" fmla="*/ 625909 w 1683109"/>
              <a:gd name="connsiteY22" fmla="*/ 664556 h 1192697"/>
              <a:gd name="connsiteX23" fmla="*/ 487685 w 1683109"/>
              <a:gd name="connsiteY23" fmla="*/ 637975 h 1192697"/>
              <a:gd name="connsiteX24" fmla="*/ 322881 w 1683109"/>
              <a:gd name="connsiteY24" fmla="*/ 510384 h 1192697"/>
              <a:gd name="connsiteX25" fmla="*/ 88965 w 1683109"/>
              <a:gd name="connsiteY25" fmla="*/ 382793 h 1192697"/>
              <a:gd name="connsiteX26" fmla="*/ 3904 w 1683109"/>
              <a:gd name="connsiteY26" fmla="*/ 350896 h 1192697"/>
              <a:gd name="connsiteX27" fmla="*/ 25169 w 1683109"/>
              <a:gd name="connsiteY27" fmla="*/ 494435 h 1192697"/>
              <a:gd name="connsiteX28" fmla="*/ 120862 w 1683109"/>
              <a:gd name="connsiteY28" fmla="*/ 749617 h 1192697"/>
              <a:gd name="connsiteX29" fmla="*/ 131494 w 1683109"/>
              <a:gd name="connsiteY29" fmla="*/ 914422 h 1192697"/>
              <a:gd name="connsiteX30" fmla="*/ 147444 w 1683109"/>
              <a:gd name="connsiteY30" fmla="*/ 1026063 h 1192697"/>
              <a:gd name="connsiteX31" fmla="*/ 179341 w 1683109"/>
              <a:gd name="connsiteY31" fmla="*/ 1143021 h 1192697"/>
              <a:gd name="connsiteX32" fmla="*/ 189974 w 1683109"/>
              <a:gd name="connsiteY32" fmla="*/ 1174919 h 1192697"/>
              <a:gd name="connsiteX33" fmla="*/ 1577523 w 1683109"/>
              <a:gd name="connsiteY33" fmla="*/ 845310 h 1192697"/>
              <a:gd name="connsiteX0" fmla="*/ 1577523 w 1683109"/>
              <a:gd name="connsiteY0" fmla="*/ 845310 h 1192697"/>
              <a:gd name="connsiteX1" fmla="*/ 1582839 w 1683109"/>
              <a:gd name="connsiteY1" fmla="*/ 786831 h 1192697"/>
              <a:gd name="connsiteX2" fmla="*/ 1550941 w 1683109"/>
              <a:gd name="connsiteY2" fmla="*/ 637975 h 1192697"/>
              <a:gd name="connsiteX3" fmla="*/ 1550941 w 1683109"/>
              <a:gd name="connsiteY3" fmla="*/ 515700 h 1192697"/>
              <a:gd name="connsiteX4" fmla="*/ 1604104 w 1683109"/>
              <a:gd name="connsiteY4" fmla="*/ 318998 h 1192697"/>
              <a:gd name="connsiteX5" fmla="*/ 1646634 w 1683109"/>
              <a:gd name="connsiteY5" fmla="*/ 196724 h 1192697"/>
              <a:gd name="connsiteX6" fmla="*/ 1667899 w 1683109"/>
              <a:gd name="connsiteY6" fmla="*/ 101031 h 1192697"/>
              <a:gd name="connsiteX7" fmla="*/ 1657267 w 1683109"/>
              <a:gd name="connsiteY7" fmla="*/ 37235 h 1192697"/>
              <a:gd name="connsiteX8" fmla="*/ 1630685 w 1683109"/>
              <a:gd name="connsiteY8" fmla="*/ 37235 h 1192697"/>
              <a:gd name="connsiteX9" fmla="*/ 1444616 w 1683109"/>
              <a:gd name="connsiteY9" fmla="*/ 239253 h 1192697"/>
              <a:gd name="connsiteX10" fmla="*/ 1348923 w 1683109"/>
              <a:gd name="connsiteY10" fmla="*/ 377477 h 1192697"/>
              <a:gd name="connsiteX11" fmla="*/ 1295760 w 1683109"/>
              <a:gd name="connsiteY11" fmla="*/ 499751 h 1192697"/>
              <a:gd name="connsiteX12" fmla="*/ 1226648 w 1683109"/>
              <a:gd name="connsiteY12" fmla="*/ 568863 h 1192697"/>
              <a:gd name="connsiteX13" fmla="*/ 1162852 w 1683109"/>
              <a:gd name="connsiteY13" fmla="*/ 531650 h 1192697"/>
              <a:gd name="connsiteX14" fmla="*/ 1125639 w 1683109"/>
              <a:gd name="connsiteY14" fmla="*/ 467854 h 1192697"/>
              <a:gd name="connsiteX15" fmla="*/ 1019313 w 1683109"/>
              <a:gd name="connsiteY15" fmla="*/ 292417 h 1192697"/>
              <a:gd name="connsiteX16" fmla="*/ 939569 w 1683109"/>
              <a:gd name="connsiteY16" fmla="*/ 154193 h 1192697"/>
              <a:gd name="connsiteX17" fmla="*/ 806662 w 1683109"/>
              <a:gd name="connsiteY17" fmla="*/ 21 h 1192697"/>
              <a:gd name="connsiteX18" fmla="*/ 758816 w 1683109"/>
              <a:gd name="connsiteY18" fmla="*/ 164826 h 1192697"/>
              <a:gd name="connsiteX19" fmla="*/ 721602 w 1683109"/>
              <a:gd name="connsiteY19" fmla="*/ 420007 h 1192697"/>
              <a:gd name="connsiteX20" fmla="*/ 684388 w 1683109"/>
              <a:gd name="connsiteY20" fmla="*/ 558231 h 1192697"/>
              <a:gd name="connsiteX21" fmla="*/ 625909 w 1683109"/>
              <a:gd name="connsiteY21" fmla="*/ 664556 h 1192697"/>
              <a:gd name="connsiteX22" fmla="*/ 487685 w 1683109"/>
              <a:gd name="connsiteY22" fmla="*/ 637975 h 1192697"/>
              <a:gd name="connsiteX23" fmla="*/ 322881 w 1683109"/>
              <a:gd name="connsiteY23" fmla="*/ 510384 h 1192697"/>
              <a:gd name="connsiteX24" fmla="*/ 88965 w 1683109"/>
              <a:gd name="connsiteY24" fmla="*/ 382793 h 1192697"/>
              <a:gd name="connsiteX25" fmla="*/ 3904 w 1683109"/>
              <a:gd name="connsiteY25" fmla="*/ 350896 h 1192697"/>
              <a:gd name="connsiteX26" fmla="*/ 25169 w 1683109"/>
              <a:gd name="connsiteY26" fmla="*/ 494435 h 1192697"/>
              <a:gd name="connsiteX27" fmla="*/ 120862 w 1683109"/>
              <a:gd name="connsiteY27" fmla="*/ 749617 h 1192697"/>
              <a:gd name="connsiteX28" fmla="*/ 131494 w 1683109"/>
              <a:gd name="connsiteY28" fmla="*/ 914422 h 1192697"/>
              <a:gd name="connsiteX29" fmla="*/ 147444 w 1683109"/>
              <a:gd name="connsiteY29" fmla="*/ 1026063 h 1192697"/>
              <a:gd name="connsiteX30" fmla="*/ 179341 w 1683109"/>
              <a:gd name="connsiteY30" fmla="*/ 1143021 h 1192697"/>
              <a:gd name="connsiteX31" fmla="*/ 189974 w 1683109"/>
              <a:gd name="connsiteY31" fmla="*/ 1174919 h 1192697"/>
              <a:gd name="connsiteX32" fmla="*/ 1577523 w 1683109"/>
              <a:gd name="connsiteY32" fmla="*/ 845310 h 1192697"/>
              <a:gd name="connsiteX0" fmla="*/ 1577523 w 1683109"/>
              <a:gd name="connsiteY0" fmla="*/ 845310 h 1192697"/>
              <a:gd name="connsiteX1" fmla="*/ 1582839 w 1683109"/>
              <a:gd name="connsiteY1" fmla="*/ 786831 h 1192697"/>
              <a:gd name="connsiteX2" fmla="*/ 1550941 w 1683109"/>
              <a:gd name="connsiteY2" fmla="*/ 637975 h 1192697"/>
              <a:gd name="connsiteX3" fmla="*/ 1550941 w 1683109"/>
              <a:gd name="connsiteY3" fmla="*/ 515700 h 1192697"/>
              <a:gd name="connsiteX4" fmla="*/ 1604104 w 1683109"/>
              <a:gd name="connsiteY4" fmla="*/ 318998 h 1192697"/>
              <a:gd name="connsiteX5" fmla="*/ 1646634 w 1683109"/>
              <a:gd name="connsiteY5" fmla="*/ 196724 h 1192697"/>
              <a:gd name="connsiteX6" fmla="*/ 1667899 w 1683109"/>
              <a:gd name="connsiteY6" fmla="*/ 101031 h 1192697"/>
              <a:gd name="connsiteX7" fmla="*/ 1657267 w 1683109"/>
              <a:gd name="connsiteY7" fmla="*/ 37235 h 1192697"/>
              <a:gd name="connsiteX8" fmla="*/ 1444616 w 1683109"/>
              <a:gd name="connsiteY8" fmla="*/ 239253 h 1192697"/>
              <a:gd name="connsiteX9" fmla="*/ 1348923 w 1683109"/>
              <a:gd name="connsiteY9" fmla="*/ 377477 h 1192697"/>
              <a:gd name="connsiteX10" fmla="*/ 1295760 w 1683109"/>
              <a:gd name="connsiteY10" fmla="*/ 499751 h 1192697"/>
              <a:gd name="connsiteX11" fmla="*/ 1226648 w 1683109"/>
              <a:gd name="connsiteY11" fmla="*/ 568863 h 1192697"/>
              <a:gd name="connsiteX12" fmla="*/ 1162852 w 1683109"/>
              <a:gd name="connsiteY12" fmla="*/ 531650 h 1192697"/>
              <a:gd name="connsiteX13" fmla="*/ 1125639 w 1683109"/>
              <a:gd name="connsiteY13" fmla="*/ 467854 h 1192697"/>
              <a:gd name="connsiteX14" fmla="*/ 1019313 w 1683109"/>
              <a:gd name="connsiteY14" fmla="*/ 292417 h 1192697"/>
              <a:gd name="connsiteX15" fmla="*/ 939569 w 1683109"/>
              <a:gd name="connsiteY15" fmla="*/ 154193 h 1192697"/>
              <a:gd name="connsiteX16" fmla="*/ 806662 w 1683109"/>
              <a:gd name="connsiteY16" fmla="*/ 21 h 1192697"/>
              <a:gd name="connsiteX17" fmla="*/ 758816 w 1683109"/>
              <a:gd name="connsiteY17" fmla="*/ 164826 h 1192697"/>
              <a:gd name="connsiteX18" fmla="*/ 721602 w 1683109"/>
              <a:gd name="connsiteY18" fmla="*/ 420007 h 1192697"/>
              <a:gd name="connsiteX19" fmla="*/ 684388 w 1683109"/>
              <a:gd name="connsiteY19" fmla="*/ 558231 h 1192697"/>
              <a:gd name="connsiteX20" fmla="*/ 625909 w 1683109"/>
              <a:gd name="connsiteY20" fmla="*/ 664556 h 1192697"/>
              <a:gd name="connsiteX21" fmla="*/ 487685 w 1683109"/>
              <a:gd name="connsiteY21" fmla="*/ 637975 h 1192697"/>
              <a:gd name="connsiteX22" fmla="*/ 322881 w 1683109"/>
              <a:gd name="connsiteY22" fmla="*/ 510384 h 1192697"/>
              <a:gd name="connsiteX23" fmla="*/ 88965 w 1683109"/>
              <a:gd name="connsiteY23" fmla="*/ 382793 h 1192697"/>
              <a:gd name="connsiteX24" fmla="*/ 3904 w 1683109"/>
              <a:gd name="connsiteY24" fmla="*/ 350896 h 1192697"/>
              <a:gd name="connsiteX25" fmla="*/ 25169 w 1683109"/>
              <a:gd name="connsiteY25" fmla="*/ 494435 h 1192697"/>
              <a:gd name="connsiteX26" fmla="*/ 120862 w 1683109"/>
              <a:gd name="connsiteY26" fmla="*/ 749617 h 1192697"/>
              <a:gd name="connsiteX27" fmla="*/ 131494 w 1683109"/>
              <a:gd name="connsiteY27" fmla="*/ 914422 h 1192697"/>
              <a:gd name="connsiteX28" fmla="*/ 147444 w 1683109"/>
              <a:gd name="connsiteY28" fmla="*/ 1026063 h 1192697"/>
              <a:gd name="connsiteX29" fmla="*/ 179341 w 1683109"/>
              <a:gd name="connsiteY29" fmla="*/ 1143021 h 1192697"/>
              <a:gd name="connsiteX30" fmla="*/ 189974 w 1683109"/>
              <a:gd name="connsiteY30" fmla="*/ 1174919 h 1192697"/>
              <a:gd name="connsiteX31" fmla="*/ 1577523 w 1683109"/>
              <a:gd name="connsiteY31" fmla="*/ 845310 h 1192697"/>
              <a:gd name="connsiteX0" fmla="*/ 1577523 w 1698490"/>
              <a:gd name="connsiteY0" fmla="*/ 845310 h 1192697"/>
              <a:gd name="connsiteX1" fmla="*/ 1582839 w 1698490"/>
              <a:gd name="connsiteY1" fmla="*/ 786831 h 1192697"/>
              <a:gd name="connsiteX2" fmla="*/ 1550941 w 1698490"/>
              <a:gd name="connsiteY2" fmla="*/ 637975 h 1192697"/>
              <a:gd name="connsiteX3" fmla="*/ 1550941 w 1698490"/>
              <a:gd name="connsiteY3" fmla="*/ 515700 h 1192697"/>
              <a:gd name="connsiteX4" fmla="*/ 1604104 w 1698490"/>
              <a:gd name="connsiteY4" fmla="*/ 318998 h 1192697"/>
              <a:gd name="connsiteX5" fmla="*/ 1646634 w 1698490"/>
              <a:gd name="connsiteY5" fmla="*/ 196724 h 1192697"/>
              <a:gd name="connsiteX6" fmla="*/ 1667899 w 1698490"/>
              <a:gd name="connsiteY6" fmla="*/ 101031 h 1192697"/>
              <a:gd name="connsiteX7" fmla="*/ 1657267 w 1698490"/>
              <a:gd name="connsiteY7" fmla="*/ 37235 h 1192697"/>
              <a:gd name="connsiteX8" fmla="*/ 1444616 w 1698490"/>
              <a:gd name="connsiteY8" fmla="*/ 239253 h 1192697"/>
              <a:gd name="connsiteX9" fmla="*/ 1348923 w 1698490"/>
              <a:gd name="connsiteY9" fmla="*/ 377477 h 1192697"/>
              <a:gd name="connsiteX10" fmla="*/ 1295760 w 1698490"/>
              <a:gd name="connsiteY10" fmla="*/ 499751 h 1192697"/>
              <a:gd name="connsiteX11" fmla="*/ 1226648 w 1698490"/>
              <a:gd name="connsiteY11" fmla="*/ 568863 h 1192697"/>
              <a:gd name="connsiteX12" fmla="*/ 1162852 w 1698490"/>
              <a:gd name="connsiteY12" fmla="*/ 531650 h 1192697"/>
              <a:gd name="connsiteX13" fmla="*/ 1125639 w 1698490"/>
              <a:gd name="connsiteY13" fmla="*/ 467854 h 1192697"/>
              <a:gd name="connsiteX14" fmla="*/ 1019313 w 1698490"/>
              <a:gd name="connsiteY14" fmla="*/ 292417 h 1192697"/>
              <a:gd name="connsiteX15" fmla="*/ 939569 w 1698490"/>
              <a:gd name="connsiteY15" fmla="*/ 154193 h 1192697"/>
              <a:gd name="connsiteX16" fmla="*/ 806662 w 1698490"/>
              <a:gd name="connsiteY16" fmla="*/ 21 h 1192697"/>
              <a:gd name="connsiteX17" fmla="*/ 758816 w 1698490"/>
              <a:gd name="connsiteY17" fmla="*/ 164826 h 1192697"/>
              <a:gd name="connsiteX18" fmla="*/ 721602 w 1698490"/>
              <a:gd name="connsiteY18" fmla="*/ 420007 h 1192697"/>
              <a:gd name="connsiteX19" fmla="*/ 684388 w 1698490"/>
              <a:gd name="connsiteY19" fmla="*/ 558231 h 1192697"/>
              <a:gd name="connsiteX20" fmla="*/ 625909 w 1698490"/>
              <a:gd name="connsiteY20" fmla="*/ 664556 h 1192697"/>
              <a:gd name="connsiteX21" fmla="*/ 487685 w 1698490"/>
              <a:gd name="connsiteY21" fmla="*/ 637975 h 1192697"/>
              <a:gd name="connsiteX22" fmla="*/ 322881 w 1698490"/>
              <a:gd name="connsiteY22" fmla="*/ 510384 h 1192697"/>
              <a:gd name="connsiteX23" fmla="*/ 88965 w 1698490"/>
              <a:gd name="connsiteY23" fmla="*/ 382793 h 1192697"/>
              <a:gd name="connsiteX24" fmla="*/ 3904 w 1698490"/>
              <a:gd name="connsiteY24" fmla="*/ 350896 h 1192697"/>
              <a:gd name="connsiteX25" fmla="*/ 25169 w 1698490"/>
              <a:gd name="connsiteY25" fmla="*/ 494435 h 1192697"/>
              <a:gd name="connsiteX26" fmla="*/ 120862 w 1698490"/>
              <a:gd name="connsiteY26" fmla="*/ 749617 h 1192697"/>
              <a:gd name="connsiteX27" fmla="*/ 131494 w 1698490"/>
              <a:gd name="connsiteY27" fmla="*/ 914422 h 1192697"/>
              <a:gd name="connsiteX28" fmla="*/ 147444 w 1698490"/>
              <a:gd name="connsiteY28" fmla="*/ 1026063 h 1192697"/>
              <a:gd name="connsiteX29" fmla="*/ 179341 w 1698490"/>
              <a:gd name="connsiteY29" fmla="*/ 1143021 h 1192697"/>
              <a:gd name="connsiteX30" fmla="*/ 189974 w 1698490"/>
              <a:gd name="connsiteY30" fmla="*/ 1174919 h 1192697"/>
              <a:gd name="connsiteX31" fmla="*/ 1577523 w 1698490"/>
              <a:gd name="connsiteY31" fmla="*/ 845310 h 1192697"/>
              <a:gd name="connsiteX0" fmla="*/ 1577523 w 1698490"/>
              <a:gd name="connsiteY0" fmla="*/ 851049 h 1198436"/>
              <a:gd name="connsiteX1" fmla="*/ 1582839 w 1698490"/>
              <a:gd name="connsiteY1" fmla="*/ 792570 h 1198436"/>
              <a:gd name="connsiteX2" fmla="*/ 1550941 w 1698490"/>
              <a:gd name="connsiteY2" fmla="*/ 643714 h 1198436"/>
              <a:gd name="connsiteX3" fmla="*/ 1550941 w 1698490"/>
              <a:gd name="connsiteY3" fmla="*/ 521439 h 1198436"/>
              <a:gd name="connsiteX4" fmla="*/ 1604104 w 1698490"/>
              <a:gd name="connsiteY4" fmla="*/ 324737 h 1198436"/>
              <a:gd name="connsiteX5" fmla="*/ 1646634 w 1698490"/>
              <a:gd name="connsiteY5" fmla="*/ 202463 h 1198436"/>
              <a:gd name="connsiteX6" fmla="*/ 1667899 w 1698490"/>
              <a:gd name="connsiteY6" fmla="*/ 106770 h 1198436"/>
              <a:gd name="connsiteX7" fmla="*/ 1657267 w 1698490"/>
              <a:gd name="connsiteY7" fmla="*/ 443 h 1198436"/>
              <a:gd name="connsiteX8" fmla="*/ 1444616 w 1698490"/>
              <a:gd name="connsiteY8" fmla="*/ 244992 h 1198436"/>
              <a:gd name="connsiteX9" fmla="*/ 1348923 w 1698490"/>
              <a:gd name="connsiteY9" fmla="*/ 383216 h 1198436"/>
              <a:gd name="connsiteX10" fmla="*/ 1295760 w 1698490"/>
              <a:gd name="connsiteY10" fmla="*/ 505490 h 1198436"/>
              <a:gd name="connsiteX11" fmla="*/ 1226648 w 1698490"/>
              <a:gd name="connsiteY11" fmla="*/ 574602 h 1198436"/>
              <a:gd name="connsiteX12" fmla="*/ 1162852 w 1698490"/>
              <a:gd name="connsiteY12" fmla="*/ 537389 h 1198436"/>
              <a:gd name="connsiteX13" fmla="*/ 1125639 w 1698490"/>
              <a:gd name="connsiteY13" fmla="*/ 473593 h 1198436"/>
              <a:gd name="connsiteX14" fmla="*/ 1019313 w 1698490"/>
              <a:gd name="connsiteY14" fmla="*/ 298156 h 1198436"/>
              <a:gd name="connsiteX15" fmla="*/ 939569 w 1698490"/>
              <a:gd name="connsiteY15" fmla="*/ 159932 h 1198436"/>
              <a:gd name="connsiteX16" fmla="*/ 806662 w 1698490"/>
              <a:gd name="connsiteY16" fmla="*/ 5760 h 1198436"/>
              <a:gd name="connsiteX17" fmla="*/ 758816 w 1698490"/>
              <a:gd name="connsiteY17" fmla="*/ 170565 h 1198436"/>
              <a:gd name="connsiteX18" fmla="*/ 721602 w 1698490"/>
              <a:gd name="connsiteY18" fmla="*/ 425746 h 1198436"/>
              <a:gd name="connsiteX19" fmla="*/ 684388 w 1698490"/>
              <a:gd name="connsiteY19" fmla="*/ 563970 h 1198436"/>
              <a:gd name="connsiteX20" fmla="*/ 625909 w 1698490"/>
              <a:gd name="connsiteY20" fmla="*/ 670295 h 1198436"/>
              <a:gd name="connsiteX21" fmla="*/ 487685 w 1698490"/>
              <a:gd name="connsiteY21" fmla="*/ 643714 h 1198436"/>
              <a:gd name="connsiteX22" fmla="*/ 322881 w 1698490"/>
              <a:gd name="connsiteY22" fmla="*/ 516123 h 1198436"/>
              <a:gd name="connsiteX23" fmla="*/ 88965 w 1698490"/>
              <a:gd name="connsiteY23" fmla="*/ 388532 h 1198436"/>
              <a:gd name="connsiteX24" fmla="*/ 3904 w 1698490"/>
              <a:gd name="connsiteY24" fmla="*/ 356635 h 1198436"/>
              <a:gd name="connsiteX25" fmla="*/ 25169 w 1698490"/>
              <a:gd name="connsiteY25" fmla="*/ 500174 h 1198436"/>
              <a:gd name="connsiteX26" fmla="*/ 120862 w 1698490"/>
              <a:gd name="connsiteY26" fmla="*/ 755356 h 1198436"/>
              <a:gd name="connsiteX27" fmla="*/ 131494 w 1698490"/>
              <a:gd name="connsiteY27" fmla="*/ 920161 h 1198436"/>
              <a:gd name="connsiteX28" fmla="*/ 147444 w 1698490"/>
              <a:gd name="connsiteY28" fmla="*/ 1031802 h 1198436"/>
              <a:gd name="connsiteX29" fmla="*/ 179341 w 1698490"/>
              <a:gd name="connsiteY29" fmla="*/ 1148760 h 1198436"/>
              <a:gd name="connsiteX30" fmla="*/ 189974 w 1698490"/>
              <a:gd name="connsiteY30" fmla="*/ 1180658 h 1198436"/>
              <a:gd name="connsiteX31" fmla="*/ 1577523 w 1698490"/>
              <a:gd name="connsiteY31" fmla="*/ 851049 h 1198436"/>
              <a:gd name="connsiteX0" fmla="*/ 1577523 w 1683109"/>
              <a:gd name="connsiteY0" fmla="*/ 850842 h 1198229"/>
              <a:gd name="connsiteX1" fmla="*/ 1582839 w 1683109"/>
              <a:gd name="connsiteY1" fmla="*/ 792363 h 1198229"/>
              <a:gd name="connsiteX2" fmla="*/ 1550941 w 1683109"/>
              <a:gd name="connsiteY2" fmla="*/ 643507 h 1198229"/>
              <a:gd name="connsiteX3" fmla="*/ 1550941 w 1683109"/>
              <a:gd name="connsiteY3" fmla="*/ 521232 h 1198229"/>
              <a:gd name="connsiteX4" fmla="*/ 1604104 w 1683109"/>
              <a:gd name="connsiteY4" fmla="*/ 324530 h 1198229"/>
              <a:gd name="connsiteX5" fmla="*/ 1646634 w 1683109"/>
              <a:gd name="connsiteY5" fmla="*/ 202256 h 1198229"/>
              <a:gd name="connsiteX6" fmla="*/ 1657267 w 1683109"/>
              <a:gd name="connsiteY6" fmla="*/ 236 h 1198229"/>
              <a:gd name="connsiteX7" fmla="*/ 1444616 w 1683109"/>
              <a:gd name="connsiteY7" fmla="*/ 244785 h 1198229"/>
              <a:gd name="connsiteX8" fmla="*/ 1348923 w 1683109"/>
              <a:gd name="connsiteY8" fmla="*/ 383009 h 1198229"/>
              <a:gd name="connsiteX9" fmla="*/ 1295760 w 1683109"/>
              <a:gd name="connsiteY9" fmla="*/ 505283 h 1198229"/>
              <a:gd name="connsiteX10" fmla="*/ 1226648 w 1683109"/>
              <a:gd name="connsiteY10" fmla="*/ 574395 h 1198229"/>
              <a:gd name="connsiteX11" fmla="*/ 1162852 w 1683109"/>
              <a:gd name="connsiteY11" fmla="*/ 537182 h 1198229"/>
              <a:gd name="connsiteX12" fmla="*/ 1125639 w 1683109"/>
              <a:gd name="connsiteY12" fmla="*/ 473386 h 1198229"/>
              <a:gd name="connsiteX13" fmla="*/ 1019313 w 1683109"/>
              <a:gd name="connsiteY13" fmla="*/ 297949 h 1198229"/>
              <a:gd name="connsiteX14" fmla="*/ 939569 w 1683109"/>
              <a:gd name="connsiteY14" fmla="*/ 159725 h 1198229"/>
              <a:gd name="connsiteX15" fmla="*/ 806662 w 1683109"/>
              <a:gd name="connsiteY15" fmla="*/ 5553 h 1198229"/>
              <a:gd name="connsiteX16" fmla="*/ 758816 w 1683109"/>
              <a:gd name="connsiteY16" fmla="*/ 170358 h 1198229"/>
              <a:gd name="connsiteX17" fmla="*/ 721602 w 1683109"/>
              <a:gd name="connsiteY17" fmla="*/ 425539 h 1198229"/>
              <a:gd name="connsiteX18" fmla="*/ 684388 w 1683109"/>
              <a:gd name="connsiteY18" fmla="*/ 563763 h 1198229"/>
              <a:gd name="connsiteX19" fmla="*/ 625909 w 1683109"/>
              <a:gd name="connsiteY19" fmla="*/ 670088 h 1198229"/>
              <a:gd name="connsiteX20" fmla="*/ 487685 w 1683109"/>
              <a:gd name="connsiteY20" fmla="*/ 643507 h 1198229"/>
              <a:gd name="connsiteX21" fmla="*/ 322881 w 1683109"/>
              <a:gd name="connsiteY21" fmla="*/ 515916 h 1198229"/>
              <a:gd name="connsiteX22" fmla="*/ 88965 w 1683109"/>
              <a:gd name="connsiteY22" fmla="*/ 388325 h 1198229"/>
              <a:gd name="connsiteX23" fmla="*/ 3904 w 1683109"/>
              <a:gd name="connsiteY23" fmla="*/ 356428 h 1198229"/>
              <a:gd name="connsiteX24" fmla="*/ 25169 w 1683109"/>
              <a:gd name="connsiteY24" fmla="*/ 499967 h 1198229"/>
              <a:gd name="connsiteX25" fmla="*/ 120862 w 1683109"/>
              <a:gd name="connsiteY25" fmla="*/ 755149 h 1198229"/>
              <a:gd name="connsiteX26" fmla="*/ 131494 w 1683109"/>
              <a:gd name="connsiteY26" fmla="*/ 919954 h 1198229"/>
              <a:gd name="connsiteX27" fmla="*/ 147444 w 1683109"/>
              <a:gd name="connsiteY27" fmla="*/ 1031595 h 1198229"/>
              <a:gd name="connsiteX28" fmla="*/ 179341 w 1683109"/>
              <a:gd name="connsiteY28" fmla="*/ 1148553 h 1198229"/>
              <a:gd name="connsiteX29" fmla="*/ 189974 w 1683109"/>
              <a:gd name="connsiteY29" fmla="*/ 1180451 h 1198229"/>
              <a:gd name="connsiteX30" fmla="*/ 1577523 w 1683109"/>
              <a:gd name="connsiteY30" fmla="*/ 850842 h 1198229"/>
              <a:gd name="connsiteX0" fmla="*/ 1577523 w 1688014"/>
              <a:gd name="connsiteY0" fmla="*/ 851935 h 1199322"/>
              <a:gd name="connsiteX1" fmla="*/ 1582839 w 1688014"/>
              <a:gd name="connsiteY1" fmla="*/ 793456 h 1199322"/>
              <a:gd name="connsiteX2" fmla="*/ 1550941 w 1688014"/>
              <a:gd name="connsiteY2" fmla="*/ 644600 h 1199322"/>
              <a:gd name="connsiteX3" fmla="*/ 1550941 w 1688014"/>
              <a:gd name="connsiteY3" fmla="*/ 522325 h 1199322"/>
              <a:gd name="connsiteX4" fmla="*/ 1604104 w 1688014"/>
              <a:gd name="connsiteY4" fmla="*/ 325623 h 1199322"/>
              <a:gd name="connsiteX5" fmla="*/ 1646634 w 1688014"/>
              <a:gd name="connsiteY5" fmla="*/ 203349 h 1199322"/>
              <a:gd name="connsiteX6" fmla="*/ 1657267 w 1688014"/>
              <a:gd name="connsiteY6" fmla="*/ 1329 h 1199322"/>
              <a:gd name="connsiteX7" fmla="*/ 1444616 w 1688014"/>
              <a:gd name="connsiteY7" fmla="*/ 245878 h 1199322"/>
              <a:gd name="connsiteX8" fmla="*/ 1348923 w 1688014"/>
              <a:gd name="connsiteY8" fmla="*/ 384102 h 1199322"/>
              <a:gd name="connsiteX9" fmla="*/ 1295760 w 1688014"/>
              <a:gd name="connsiteY9" fmla="*/ 506376 h 1199322"/>
              <a:gd name="connsiteX10" fmla="*/ 1226648 w 1688014"/>
              <a:gd name="connsiteY10" fmla="*/ 575488 h 1199322"/>
              <a:gd name="connsiteX11" fmla="*/ 1162852 w 1688014"/>
              <a:gd name="connsiteY11" fmla="*/ 538275 h 1199322"/>
              <a:gd name="connsiteX12" fmla="*/ 1125639 w 1688014"/>
              <a:gd name="connsiteY12" fmla="*/ 474479 h 1199322"/>
              <a:gd name="connsiteX13" fmla="*/ 1019313 w 1688014"/>
              <a:gd name="connsiteY13" fmla="*/ 299042 h 1199322"/>
              <a:gd name="connsiteX14" fmla="*/ 939569 w 1688014"/>
              <a:gd name="connsiteY14" fmla="*/ 160818 h 1199322"/>
              <a:gd name="connsiteX15" fmla="*/ 806662 w 1688014"/>
              <a:gd name="connsiteY15" fmla="*/ 6646 h 1199322"/>
              <a:gd name="connsiteX16" fmla="*/ 758816 w 1688014"/>
              <a:gd name="connsiteY16" fmla="*/ 171451 h 1199322"/>
              <a:gd name="connsiteX17" fmla="*/ 721602 w 1688014"/>
              <a:gd name="connsiteY17" fmla="*/ 426632 h 1199322"/>
              <a:gd name="connsiteX18" fmla="*/ 684388 w 1688014"/>
              <a:gd name="connsiteY18" fmla="*/ 564856 h 1199322"/>
              <a:gd name="connsiteX19" fmla="*/ 625909 w 1688014"/>
              <a:gd name="connsiteY19" fmla="*/ 671181 h 1199322"/>
              <a:gd name="connsiteX20" fmla="*/ 487685 w 1688014"/>
              <a:gd name="connsiteY20" fmla="*/ 644600 h 1199322"/>
              <a:gd name="connsiteX21" fmla="*/ 322881 w 1688014"/>
              <a:gd name="connsiteY21" fmla="*/ 517009 h 1199322"/>
              <a:gd name="connsiteX22" fmla="*/ 88965 w 1688014"/>
              <a:gd name="connsiteY22" fmla="*/ 389418 h 1199322"/>
              <a:gd name="connsiteX23" fmla="*/ 3904 w 1688014"/>
              <a:gd name="connsiteY23" fmla="*/ 357521 h 1199322"/>
              <a:gd name="connsiteX24" fmla="*/ 25169 w 1688014"/>
              <a:gd name="connsiteY24" fmla="*/ 501060 h 1199322"/>
              <a:gd name="connsiteX25" fmla="*/ 120862 w 1688014"/>
              <a:gd name="connsiteY25" fmla="*/ 756242 h 1199322"/>
              <a:gd name="connsiteX26" fmla="*/ 131494 w 1688014"/>
              <a:gd name="connsiteY26" fmla="*/ 921047 h 1199322"/>
              <a:gd name="connsiteX27" fmla="*/ 147444 w 1688014"/>
              <a:gd name="connsiteY27" fmla="*/ 1032688 h 1199322"/>
              <a:gd name="connsiteX28" fmla="*/ 179341 w 1688014"/>
              <a:gd name="connsiteY28" fmla="*/ 1149646 h 1199322"/>
              <a:gd name="connsiteX29" fmla="*/ 189974 w 1688014"/>
              <a:gd name="connsiteY29" fmla="*/ 1181544 h 1199322"/>
              <a:gd name="connsiteX30" fmla="*/ 1577523 w 1688014"/>
              <a:gd name="connsiteY30" fmla="*/ 851935 h 1199322"/>
              <a:gd name="connsiteX0" fmla="*/ 1577523 w 1704543"/>
              <a:gd name="connsiteY0" fmla="*/ 862990 h 1210377"/>
              <a:gd name="connsiteX1" fmla="*/ 1582839 w 1704543"/>
              <a:gd name="connsiteY1" fmla="*/ 804511 h 1210377"/>
              <a:gd name="connsiteX2" fmla="*/ 1550941 w 1704543"/>
              <a:gd name="connsiteY2" fmla="*/ 655655 h 1210377"/>
              <a:gd name="connsiteX3" fmla="*/ 1550941 w 1704543"/>
              <a:gd name="connsiteY3" fmla="*/ 533380 h 1210377"/>
              <a:gd name="connsiteX4" fmla="*/ 1604104 w 1704543"/>
              <a:gd name="connsiteY4" fmla="*/ 336678 h 1210377"/>
              <a:gd name="connsiteX5" fmla="*/ 1646634 w 1704543"/>
              <a:gd name="connsiteY5" fmla="*/ 214404 h 1210377"/>
              <a:gd name="connsiteX6" fmla="*/ 1657267 w 1704543"/>
              <a:gd name="connsiteY6" fmla="*/ 12384 h 1210377"/>
              <a:gd name="connsiteX7" fmla="*/ 1444616 w 1704543"/>
              <a:gd name="connsiteY7" fmla="*/ 256933 h 1210377"/>
              <a:gd name="connsiteX8" fmla="*/ 1348923 w 1704543"/>
              <a:gd name="connsiteY8" fmla="*/ 395157 h 1210377"/>
              <a:gd name="connsiteX9" fmla="*/ 1295760 w 1704543"/>
              <a:gd name="connsiteY9" fmla="*/ 517431 h 1210377"/>
              <a:gd name="connsiteX10" fmla="*/ 1226648 w 1704543"/>
              <a:gd name="connsiteY10" fmla="*/ 586543 h 1210377"/>
              <a:gd name="connsiteX11" fmla="*/ 1162852 w 1704543"/>
              <a:gd name="connsiteY11" fmla="*/ 549330 h 1210377"/>
              <a:gd name="connsiteX12" fmla="*/ 1125639 w 1704543"/>
              <a:gd name="connsiteY12" fmla="*/ 485534 h 1210377"/>
              <a:gd name="connsiteX13" fmla="*/ 1019313 w 1704543"/>
              <a:gd name="connsiteY13" fmla="*/ 310097 h 1210377"/>
              <a:gd name="connsiteX14" fmla="*/ 939569 w 1704543"/>
              <a:gd name="connsiteY14" fmla="*/ 171873 h 1210377"/>
              <a:gd name="connsiteX15" fmla="*/ 806662 w 1704543"/>
              <a:gd name="connsiteY15" fmla="*/ 17701 h 1210377"/>
              <a:gd name="connsiteX16" fmla="*/ 758816 w 1704543"/>
              <a:gd name="connsiteY16" fmla="*/ 182506 h 1210377"/>
              <a:gd name="connsiteX17" fmla="*/ 721602 w 1704543"/>
              <a:gd name="connsiteY17" fmla="*/ 437687 h 1210377"/>
              <a:gd name="connsiteX18" fmla="*/ 684388 w 1704543"/>
              <a:gd name="connsiteY18" fmla="*/ 575911 h 1210377"/>
              <a:gd name="connsiteX19" fmla="*/ 625909 w 1704543"/>
              <a:gd name="connsiteY19" fmla="*/ 682236 h 1210377"/>
              <a:gd name="connsiteX20" fmla="*/ 487685 w 1704543"/>
              <a:gd name="connsiteY20" fmla="*/ 655655 h 1210377"/>
              <a:gd name="connsiteX21" fmla="*/ 322881 w 1704543"/>
              <a:gd name="connsiteY21" fmla="*/ 528064 h 1210377"/>
              <a:gd name="connsiteX22" fmla="*/ 88965 w 1704543"/>
              <a:gd name="connsiteY22" fmla="*/ 400473 h 1210377"/>
              <a:gd name="connsiteX23" fmla="*/ 3904 w 1704543"/>
              <a:gd name="connsiteY23" fmla="*/ 368576 h 1210377"/>
              <a:gd name="connsiteX24" fmla="*/ 25169 w 1704543"/>
              <a:gd name="connsiteY24" fmla="*/ 512115 h 1210377"/>
              <a:gd name="connsiteX25" fmla="*/ 120862 w 1704543"/>
              <a:gd name="connsiteY25" fmla="*/ 767297 h 1210377"/>
              <a:gd name="connsiteX26" fmla="*/ 131494 w 1704543"/>
              <a:gd name="connsiteY26" fmla="*/ 932102 h 1210377"/>
              <a:gd name="connsiteX27" fmla="*/ 147444 w 1704543"/>
              <a:gd name="connsiteY27" fmla="*/ 1043743 h 1210377"/>
              <a:gd name="connsiteX28" fmla="*/ 179341 w 1704543"/>
              <a:gd name="connsiteY28" fmla="*/ 1160701 h 1210377"/>
              <a:gd name="connsiteX29" fmla="*/ 189974 w 1704543"/>
              <a:gd name="connsiteY29" fmla="*/ 1192599 h 1210377"/>
              <a:gd name="connsiteX30" fmla="*/ 1577523 w 1704543"/>
              <a:gd name="connsiteY30" fmla="*/ 862990 h 1210377"/>
              <a:gd name="connsiteX0" fmla="*/ 1577523 w 1725802"/>
              <a:gd name="connsiteY0" fmla="*/ 869674 h 1217061"/>
              <a:gd name="connsiteX1" fmla="*/ 1582839 w 1725802"/>
              <a:gd name="connsiteY1" fmla="*/ 811195 h 1217061"/>
              <a:gd name="connsiteX2" fmla="*/ 1550941 w 1725802"/>
              <a:gd name="connsiteY2" fmla="*/ 662339 h 1217061"/>
              <a:gd name="connsiteX3" fmla="*/ 1550941 w 1725802"/>
              <a:gd name="connsiteY3" fmla="*/ 540064 h 1217061"/>
              <a:gd name="connsiteX4" fmla="*/ 1604104 w 1725802"/>
              <a:gd name="connsiteY4" fmla="*/ 343362 h 1217061"/>
              <a:gd name="connsiteX5" fmla="*/ 1646634 w 1725802"/>
              <a:gd name="connsiteY5" fmla="*/ 221088 h 1217061"/>
              <a:gd name="connsiteX6" fmla="*/ 1657267 w 1725802"/>
              <a:gd name="connsiteY6" fmla="*/ 19068 h 1217061"/>
              <a:gd name="connsiteX7" fmla="*/ 1444616 w 1725802"/>
              <a:gd name="connsiteY7" fmla="*/ 263617 h 1217061"/>
              <a:gd name="connsiteX8" fmla="*/ 1348923 w 1725802"/>
              <a:gd name="connsiteY8" fmla="*/ 401841 h 1217061"/>
              <a:gd name="connsiteX9" fmla="*/ 1295760 w 1725802"/>
              <a:gd name="connsiteY9" fmla="*/ 524115 h 1217061"/>
              <a:gd name="connsiteX10" fmla="*/ 1226648 w 1725802"/>
              <a:gd name="connsiteY10" fmla="*/ 593227 h 1217061"/>
              <a:gd name="connsiteX11" fmla="*/ 1162852 w 1725802"/>
              <a:gd name="connsiteY11" fmla="*/ 556014 h 1217061"/>
              <a:gd name="connsiteX12" fmla="*/ 1125639 w 1725802"/>
              <a:gd name="connsiteY12" fmla="*/ 492218 h 1217061"/>
              <a:gd name="connsiteX13" fmla="*/ 1019313 w 1725802"/>
              <a:gd name="connsiteY13" fmla="*/ 316781 h 1217061"/>
              <a:gd name="connsiteX14" fmla="*/ 939569 w 1725802"/>
              <a:gd name="connsiteY14" fmla="*/ 178557 h 1217061"/>
              <a:gd name="connsiteX15" fmla="*/ 806662 w 1725802"/>
              <a:gd name="connsiteY15" fmla="*/ 24385 h 1217061"/>
              <a:gd name="connsiteX16" fmla="*/ 758816 w 1725802"/>
              <a:gd name="connsiteY16" fmla="*/ 189190 h 1217061"/>
              <a:gd name="connsiteX17" fmla="*/ 721602 w 1725802"/>
              <a:gd name="connsiteY17" fmla="*/ 444371 h 1217061"/>
              <a:gd name="connsiteX18" fmla="*/ 684388 w 1725802"/>
              <a:gd name="connsiteY18" fmla="*/ 582595 h 1217061"/>
              <a:gd name="connsiteX19" fmla="*/ 625909 w 1725802"/>
              <a:gd name="connsiteY19" fmla="*/ 688920 h 1217061"/>
              <a:gd name="connsiteX20" fmla="*/ 487685 w 1725802"/>
              <a:gd name="connsiteY20" fmla="*/ 662339 h 1217061"/>
              <a:gd name="connsiteX21" fmla="*/ 322881 w 1725802"/>
              <a:gd name="connsiteY21" fmla="*/ 534748 h 1217061"/>
              <a:gd name="connsiteX22" fmla="*/ 88965 w 1725802"/>
              <a:gd name="connsiteY22" fmla="*/ 407157 h 1217061"/>
              <a:gd name="connsiteX23" fmla="*/ 3904 w 1725802"/>
              <a:gd name="connsiteY23" fmla="*/ 375260 h 1217061"/>
              <a:gd name="connsiteX24" fmla="*/ 25169 w 1725802"/>
              <a:gd name="connsiteY24" fmla="*/ 518799 h 1217061"/>
              <a:gd name="connsiteX25" fmla="*/ 120862 w 1725802"/>
              <a:gd name="connsiteY25" fmla="*/ 773981 h 1217061"/>
              <a:gd name="connsiteX26" fmla="*/ 131494 w 1725802"/>
              <a:gd name="connsiteY26" fmla="*/ 938786 h 1217061"/>
              <a:gd name="connsiteX27" fmla="*/ 147444 w 1725802"/>
              <a:gd name="connsiteY27" fmla="*/ 1050427 h 1217061"/>
              <a:gd name="connsiteX28" fmla="*/ 179341 w 1725802"/>
              <a:gd name="connsiteY28" fmla="*/ 1167385 h 1217061"/>
              <a:gd name="connsiteX29" fmla="*/ 189974 w 1725802"/>
              <a:gd name="connsiteY29" fmla="*/ 1199283 h 1217061"/>
              <a:gd name="connsiteX30" fmla="*/ 1577523 w 1725802"/>
              <a:gd name="connsiteY30" fmla="*/ 869674 h 1217061"/>
              <a:gd name="connsiteX0" fmla="*/ 1577523 w 1683109"/>
              <a:gd name="connsiteY0" fmla="*/ 850611 h 1197998"/>
              <a:gd name="connsiteX1" fmla="*/ 1582839 w 1683109"/>
              <a:gd name="connsiteY1" fmla="*/ 792132 h 1197998"/>
              <a:gd name="connsiteX2" fmla="*/ 1550941 w 1683109"/>
              <a:gd name="connsiteY2" fmla="*/ 643276 h 1197998"/>
              <a:gd name="connsiteX3" fmla="*/ 1550941 w 1683109"/>
              <a:gd name="connsiteY3" fmla="*/ 521001 h 1197998"/>
              <a:gd name="connsiteX4" fmla="*/ 1604104 w 1683109"/>
              <a:gd name="connsiteY4" fmla="*/ 324299 h 1197998"/>
              <a:gd name="connsiteX5" fmla="*/ 1646634 w 1683109"/>
              <a:gd name="connsiteY5" fmla="*/ 202025 h 1197998"/>
              <a:gd name="connsiteX6" fmla="*/ 1657267 w 1683109"/>
              <a:gd name="connsiteY6" fmla="*/ 5 h 1197998"/>
              <a:gd name="connsiteX7" fmla="*/ 1465881 w 1683109"/>
              <a:gd name="connsiteY7" fmla="*/ 196707 h 1197998"/>
              <a:gd name="connsiteX8" fmla="*/ 1348923 w 1683109"/>
              <a:gd name="connsiteY8" fmla="*/ 382778 h 1197998"/>
              <a:gd name="connsiteX9" fmla="*/ 1295760 w 1683109"/>
              <a:gd name="connsiteY9" fmla="*/ 505052 h 1197998"/>
              <a:gd name="connsiteX10" fmla="*/ 1226648 w 1683109"/>
              <a:gd name="connsiteY10" fmla="*/ 574164 h 1197998"/>
              <a:gd name="connsiteX11" fmla="*/ 1162852 w 1683109"/>
              <a:gd name="connsiteY11" fmla="*/ 536951 h 1197998"/>
              <a:gd name="connsiteX12" fmla="*/ 1125639 w 1683109"/>
              <a:gd name="connsiteY12" fmla="*/ 473155 h 1197998"/>
              <a:gd name="connsiteX13" fmla="*/ 1019313 w 1683109"/>
              <a:gd name="connsiteY13" fmla="*/ 297718 h 1197998"/>
              <a:gd name="connsiteX14" fmla="*/ 939569 w 1683109"/>
              <a:gd name="connsiteY14" fmla="*/ 159494 h 1197998"/>
              <a:gd name="connsiteX15" fmla="*/ 806662 w 1683109"/>
              <a:gd name="connsiteY15" fmla="*/ 5322 h 1197998"/>
              <a:gd name="connsiteX16" fmla="*/ 758816 w 1683109"/>
              <a:gd name="connsiteY16" fmla="*/ 170127 h 1197998"/>
              <a:gd name="connsiteX17" fmla="*/ 721602 w 1683109"/>
              <a:gd name="connsiteY17" fmla="*/ 425308 h 1197998"/>
              <a:gd name="connsiteX18" fmla="*/ 684388 w 1683109"/>
              <a:gd name="connsiteY18" fmla="*/ 563532 h 1197998"/>
              <a:gd name="connsiteX19" fmla="*/ 625909 w 1683109"/>
              <a:gd name="connsiteY19" fmla="*/ 669857 h 1197998"/>
              <a:gd name="connsiteX20" fmla="*/ 487685 w 1683109"/>
              <a:gd name="connsiteY20" fmla="*/ 643276 h 1197998"/>
              <a:gd name="connsiteX21" fmla="*/ 322881 w 1683109"/>
              <a:gd name="connsiteY21" fmla="*/ 515685 h 1197998"/>
              <a:gd name="connsiteX22" fmla="*/ 88965 w 1683109"/>
              <a:gd name="connsiteY22" fmla="*/ 388094 h 1197998"/>
              <a:gd name="connsiteX23" fmla="*/ 3904 w 1683109"/>
              <a:gd name="connsiteY23" fmla="*/ 356197 h 1197998"/>
              <a:gd name="connsiteX24" fmla="*/ 25169 w 1683109"/>
              <a:gd name="connsiteY24" fmla="*/ 499736 h 1197998"/>
              <a:gd name="connsiteX25" fmla="*/ 120862 w 1683109"/>
              <a:gd name="connsiteY25" fmla="*/ 754918 h 1197998"/>
              <a:gd name="connsiteX26" fmla="*/ 131494 w 1683109"/>
              <a:gd name="connsiteY26" fmla="*/ 919723 h 1197998"/>
              <a:gd name="connsiteX27" fmla="*/ 147444 w 1683109"/>
              <a:gd name="connsiteY27" fmla="*/ 1031364 h 1197998"/>
              <a:gd name="connsiteX28" fmla="*/ 179341 w 1683109"/>
              <a:gd name="connsiteY28" fmla="*/ 1148322 h 1197998"/>
              <a:gd name="connsiteX29" fmla="*/ 189974 w 1683109"/>
              <a:gd name="connsiteY29" fmla="*/ 1180220 h 1197998"/>
              <a:gd name="connsiteX30" fmla="*/ 1577523 w 1683109"/>
              <a:gd name="connsiteY30" fmla="*/ 850611 h 1197998"/>
              <a:gd name="connsiteX0" fmla="*/ 1577523 w 1686440"/>
              <a:gd name="connsiteY0" fmla="*/ 852307 h 1199694"/>
              <a:gd name="connsiteX1" fmla="*/ 1582839 w 1686440"/>
              <a:gd name="connsiteY1" fmla="*/ 793828 h 1199694"/>
              <a:gd name="connsiteX2" fmla="*/ 1550941 w 1686440"/>
              <a:gd name="connsiteY2" fmla="*/ 644972 h 1199694"/>
              <a:gd name="connsiteX3" fmla="*/ 1550941 w 1686440"/>
              <a:gd name="connsiteY3" fmla="*/ 522697 h 1199694"/>
              <a:gd name="connsiteX4" fmla="*/ 1604104 w 1686440"/>
              <a:gd name="connsiteY4" fmla="*/ 325995 h 1199694"/>
              <a:gd name="connsiteX5" fmla="*/ 1646634 w 1686440"/>
              <a:gd name="connsiteY5" fmla="*/ 203721 h 1199694"/>
              <a:gd name="connsiteX6" fmla="*/ 1657267 w 1686440"/>
              <a:gd name="connsiteY6" fmla="*/ 1701 h 1199694"/>
              <a:gd name="connsiteX7" fmla="*/ 1465881 w 1686440"/>
              <a:gd name="connsiteY7" fmla="*/ 198403 h 1199694"/>
              <a:gd name="connsiteX8" fmla="*/ 1348923 w 1686440"/>
              <a:gd name="connsiteY8" fmla="*/ 384474 h 1199694"/>
              <a:gd name="connsiteX9" fmla="*/ 1295760 w 1686440"/>
              <a:gd name="connsiteY9" fmla="*/ 506748 h 1199694"/>
              <a:gd name="connsiteX10" fmla="*/ 1226648 w 1686440"/>
              <a:gd name="connsiteY10" fmla="*/ 575860 h 1199694"/>
              <a:gd name="connsiteX11" fmla="*/ 1162852 w 1686440"/>
              <a:gd name="connsiteY11" fmla="*/ 538647 h 1199694"/>
              <a:gd name="connsiteX12" fmla="*/ 1125639 w 1686440"/>
              <a:gd name="connsiteY12" fmla="*/ 474851 h 1199694"/>
              <a:gd name="connsiteX13" fmla="*/ 1019313 w 1686440"/>
              <a:gd name="connsiteY13" fmla="*/ 299414 h 1199694"/>
              <a:gd name="connsiteX14" fmla="*/ 939569 w 1686440"/>
              <a:gd name="connsiteY14" fmla="*/ 161190 h 1199694"/>
              <a:gd name="connsiteX15" fmla="*/ 806662 w 1686440"/>
              <a:gd name="connsiteY15" fmla="*/ 7018 h 1199694"/>
              <a:gd name="connsiteX16" fmla="*/ 758816 w 1686440"/>
              <a:gd name="connsiteY16" fmla="*/ 171823 h 1199694"/>
              <a:gd name="connsiteX17" fmla="*/ 721602 w 1686440"/>
              <a:gd name="connsiteY17" fmla="*/ 427004 h 1199694"/>
              <a:gd name="connsiteX18" fmla="*/ 684388 w 1686440"/>
              <a:gd name="connsiteY18" fmla="*/ 565228 h 1199694"/>
              <a:gd name="connsiteX19" fmla="*/ 625909 w 1686440"/>
              <a:gd name="connsiteY19" fmla="*/ 671553 h 1199694"/>
              <a:gd name="connsiteX20" fmla="*/ 487685 w 1686440"/>
              <a:gd name="connsiteY20" fmla="*/ 644972 h 1199694"/>
              <a:gd name="connsiteX21" fmla="*/ 322881 w 1686440"/>
              <a:gd name="connsiteY21" fmla="*/ 517381 h 1199694"/>
              <a:gd name="connsiteX22" fmla="*/ 88965 w 1686440"/>
              <a:gd name="connsiteY22" fmla="*/ 389790 h 1199694"/>
              <a:gd name="connsiteX23" fmla="*/ 3904 w 1686440"/>
              <a:gd name="connsiteY23" fmla="*/ 357893 h 1199694"/>
              <a:gd name="connsiteX24" fmla="*/ 25169 w 1686440"/>
              <a:gd name="connsiteY24" fmla="*/ 501432 h 1199694"/>
              <a:gd name="connsiteX25" fmla="*/ 120862 w 1686440"/>
              <a:gd name="connsiteY25" fmla="*/ 756614 h 1199694"/>
              <a:gd name="connsiteX26" fmla="*/ 131494 w 1686440"/>
              <a:gd name="connsiteY26" fmla="*/ 921419 h 1199694"/>
              <a:gd name="connsiteX27" fmla="*/ 147444 w 1686440"/>
              <a:gd name="connsiteY27" fmla="*/ 1033060 h 1199694"/>
              <a:gd name="connsiteX28" fmla="*/ 179341 w 1686440"/>
              <a:gd name="connsiteY28" fmla="*/ 1150018 h 1199694"/>
              <a:gd name="connsiteX29" fmla="*/ 189974 w 1686440"/>
              <a:gd name="connsiteY29" fmla="*/ 1181916 h 1199694"/>
              <a:gd name="connsiteX30" fmla="*/ 1577523 w 1686440"/>
              <a:gd name="connsiteY30" fmla="*/ 852307 h 1199694"/>
              <a:gd name="connsiteX0" fmla="*/ 1577523 w 1686440"/>
              <a:gd name="connsiteY0" fmla="*/ 852307 h 1199694"/>
              <a:gd name="connsiteX1" fmla="*/ 1582839 w 1686440"/>
              <a:gd name="connsiteY1" fmla="*/ 793828 h 1199694"/>
              <a:gd name="connsiteX2" fmla="*/ 1550941 w 1686440"/>
              <a:gd name="connsiteY2" fmla="*/ 644972 h 1199694"/>
              <a:gd name="connsiteX3" fmla="*/ 1550941 w 1686440"/>
              <a:gd name="connsiteY3" fmla="*/ 522697 h 1199694"/>
              <a:gd name="connsiteX4" fmla="*/ 1604104 w 1686440"/>
              <a:gd name="connsiteY4" fmla="*/ 325995 h 1199694"/>
              <a:gd name="connsiteX5" fmla="*/ 1646634 w 1686440"/>
              <a:gd name="connsiteY5" fmla="*/ 203721 h 1199694"/>
              <a:gd name="connsiteX6" fmla="*/ 1657267 w 1686440"/>
              <a:gd name="connsiteY6" fmla="*/ 1701 h 1199694"/>
              <a:gd name="connsiteX7" fmla="*/ 1465881 w 1686440"/>
              <a:gd name="connsiteY7" fmla="*/ 198403 h 1199694"/>
              <a:gd name="connsiteX8" fmla="*/ 1348923 w 1686440"/>
              <a:gd name="connsiteY8" fmla="*/ 384474 h 1199694"/>
              <a:gd name="connsiteX9" fmla="*/ 1295760 w 1686440"/>
              <a:gd name="connsiteY9" fmla="*/ 506748 h 1199694"/>
              <a:gd name="connsiteX10" fmla="*/ 1226648 w 1686440"/>
              <a:gd name="connsiteY10" fmla="*/ 575860 h 1199694"/>
              <a:gd name="connsiteX11" fmla="*/ 1162852 w 1686440"/>
              <a:gd name="connsiteY11" fmla="*/ 538647 h 1199694"/>
              <a:gd name="connsiteX12" fmla="*/ 1125639 w 1686440"/>
              <a:gd name="connsiteY12" fmla="*/ 474851 h 1199694"/>
              <a:gd name="connsiteX13" fmla="*/ 1019313 w 1686440"/>
              <a:gd name="connsiteY13" fmla="*/ 299414 h 1199694"/>
              <a:gd name="connsiteX14" fmla="*/ 939569 w 1686440"/>
              <a:gd name="connsiteY14" fmla="*/ 161190 h 1199694"/>
              <a:gd name="connsiteX15" fmla="*/ 806662 w 1686440"/>
              <a:gd name="connsiteY15" fmla="*/ 7018 h 1199694"/>
              <a:gd name="connsiteX16" fmla="*/ 758816 w 1686440"/>
              <a:gd name="connsiteY16" fmla="*/ 171823 h 1199694"/>
              <a:gd name="connsiteX17" fmla="*/ 721602 w 1686440"/>
              <a:gd name="connsiteY17" fmla="*/ 427004 h 1199694"/>
              <a:gd name="connsiteX18" fmla="*/ 684388 w 1686440"/>
              <a:gd name="connsiteY18" fmla="*/ 565228 h 1199694"/>
              <a:gd name="connsiteX19" fmla="*/ 625909 w 1686440"/>
              <a:gd name="connsiteY19" fmla="*/ 671553 h 1199694"/>
              <a:gd name="connsiteX20" fmla="*/ 487685 w 1686440"/>
              <a:gd name="connsiteY20" fmla="*/ 644972 h 1199694"/>
              <a:gd name="connsiteX21" fmla="*/ 322881 w 1686440"/>
              <a:gd name="connsiteY21" fmla="*/ 517381 h 1199694"/>
              <a:gd name="connsiteX22" fmla="*/ 88965 w 1686440"/>
              <a:gd name="connsiteY22" fmla="*/ 389790 h 1199694"/>
              <a:gd name="connsiteX23" fmla="*/ 3904 w 1686440"/>
              <a:gd name="connsiteY23" fmla="*/ 357893 h 1199694"/>
              <a:gd name="connsiteX24" fmla="*/ 25169 w 1686440"/>
              <a:gd name="connsiteY24" fmla="*/ 501432 h 1199694"/>
              <a:gd name="connsiteX25" fmla="*/ 120862 w 1686440"/>
              <a:gd name="connsiteY25" fmla="*/ 756614 h 1199694"/>
              <a:gd name="connsiteX26" fmla="*/ 131494 w 1686440"/>
              <a:gd name="connsiteY26" fmla="*/ 921419 h 1199694"/>
              <a:gd name="connsiteX27" fmla="*/ 147444 w 1686440"/>
              <a:gd name="connsiteY27" fmla="*/ 1033060 h 1199694"/>
              <a:gd name="connsiteX28" fmla="*/ 179341 w 1686440"/>
              <a:gd name="connsiteY28" fmla="*/ 1150018 h 1199694"/>
              <a:gd name="connsiteX29" fmla="*/ 189974 w 1686440"/>
              <a:gd name="connsiteY29" fmla="*/ 1181916 h 1199694"/>
              <a:gd name="connsiteX30" fmla="*/ 1577523 w 1686440"/>
              <a:gd name="connsiteY30" fmla="*/ 852307 h 1199694"/>
              <a:gd name="connsiteX0" fmla="*/ 1577523 w 1686440"/>
              <a:gd name="connsiteY0" fmla="*/ 863716 h 1211103"/>
              <a:gd name="connsiteX1" fmla="*/ 1582839 w 1686440"/>
              <a:gd name="connsiteY1" fmla="*/ 805237 h 1211103"/>
              <a:gd name="connsiteX2" fmla="*/ 1550941 w 1686440"/>
              <a:gd name="connsiteY2" fmla="*/ 656381 h 1211103"/>
              <a:gd name="connsiteX3" fmla="*/ 1550941 w 1686440"/>
              <a:gd name="connsiteY3" fmla="*/ 534106 h 1211103"/>
              <a:gd name="connsiteX4" fmla="*/ 1604104 w 1686440"/>
              <a:gd name="connsiteY4" fmla="*/ 337404 h 1211103"/>
              <a:gd name="connsiteX5" fmla="*/ 1646634 w 1686440"/>
              <a:gd name="connsiteY5" fmla="*/ 215130 h 1211103"/>
              <a:gd name="connsiteX6" fmla="*/ 1657267 w 1686440"/>
              <a:gd name="connsiteY6" fmla="*/ 13110 h 1211103"/>
              <a:gd name="connsiteX7" fmla="*/ 1465881 w 1686440"/>
              <a:gd name="connsiteY7" fmla="*/ 209812 h 1211103"/>
              <a:gd name="connsiteX8" fmla="*/ 1348923 w 1686440"/>
              <a:gd name="connsiteY8" fmla="*/ 395883 h 1211103"/>
              <a:gd name="connsiteX9" fmla="*/ 1295760 w 1686440"/>
              <a:gd name="connsiteY9" fmla="*/ 518157 h 1211103"/>
              <a:gd name="connsiteX10" fmla="*/ 1226648 w 1686440"/>
              <a:gd name="connsiteY10" fmla="*/ 587269 h 1211103"/>
              <a:gd name="connsiteX11" fmla="*/ 1162852 w 1686440"/>
              <a:gd name="connsiteY11" fmla="*/ 550056 h 1211103"/>
              <a:gd name="connsiteX12" fmla="*/ 1125639 w 1686440"/>
              <a:gd name="connsiteY12" fmla="*/ 486260 h 1211103"/>
              <a:gd name="connsiteX13" fmla="*/ 1019313 w 1686440"/>
              <a:gd name="connsiteY13" fmla="*/ 310823 h 1211103"/>
              <a:gd name="connsiteX14" fmla="*/ 939569 w 1686440"/>
              <a:gd name="connsiteY14" fmla="*/ 172599 h 1211103"/>
              <a:gd name="connsiteX15" fmla="*/ 806662 w 1686440"/>
              <a:gd name="connsiteY15" fmla="*/ 18427 h 1211103"/>
              <a:gd name="connsiteX16" fmla="*/ 758816 w 1686440"/>
              <a:gd name="connsiteY16" fmla="*/ 183232 h 1211103"/>
              <a:gd name="connsiteX17" fmla="*/ 721602 w 1686440"/>
              <a:gd name="connsiteY17" fmla="*/ 438413 h 1211103"/>
              <a:gd name="connsiteX18" fmla="*/ 684388 w 1686440"/>
              <a:gd name="connsiteY18" fmla="*/ 576637 h 1211103"/>
              <a:gd name="connsiteX19" fmla="*/ 625909 w 1686440"/>
              <a:gd name="connsiteY19" fmla="*/ 682962 h 1211103"/>
              <a:gd name="connsiteX20" fmla="*/ 487685 w 1686440"/>
              <a:gd name="connsiteY20" fmla="*/ 656381 h 1211103"/>
              <a:gd name="connsiteX21" fmla="*/ 322881 w 1686440"/>
              <a:gd name="connsiteY21" fmla="*/ 528790 h 1211103"/>
              <a:gd name="connsiteX22" fmla="*/ 88965 w 1686440"/>
              <a:gd name="connsiteY22" fmla="*/ 401199 h 1211103"/>
              <a:gd name="connsiteX23" fmla="*/ 3904 w 1686440"/>
              <a:gd name="connsiteY23" fmla="*/ 369302 h 1211103"/>
              <a:gd name="connsiteX24" fmla="*/ 25169 w 1686440"/>
              <a:gd name="connsiteY24" fmla="*/ 512841 h 1211103"/>
              <a:gd name="connsiteX25" fmla="*/ 120862 w 1686440"/>
              <a:gd name="connsiteY25" fmla="*/ 768023 h 1211103"/>
              <a:gd name="connsiteX26" fmla="*/ 131494 w 1686440"/>
              <a:gd name="connsiteY26" fmla="*/ 932828 h 1211103"/>
              <a:gd name="connsiteX27" fmla="*/ 147444 w 1686440"/>
              <a:gd name="connsiteY27" fmla="*/ 1044469 h 1211103"/>
              <a:gd name="connsiteX28" fmla="*/ 179341 w 1686440"/>
              <a:gd name="connsiteY28" fmla="*/ 1161427 h 1211103"/>
              <a:gd name="connsiteX29" fmla="*/ 189974 w 1686440"/>
              <a:gd name="connsiteY29" fmla="*/ 1193325 h 1211103"/>
              <a:gd name="connsiteX30" fmla="*/ 1577523 w 1686440"/>
              <a:gd name="connsiteY30" fmla="*/ 863716 h 1211103"/>
              <a:gd name="connsiteX0" fmla="*/ 1577523 w 1686440"/>
              <a:gd name="connsiteY0" fmla="*/ 878688 h 1226075"/>
              <a:gd name="connsiteX1" fmla="*/ 1582839 w 1686440"/>
              <a:gd name="connsiteY1" fmla="*/ 820209 h 1226075"/>
              <a:gd name="connsiteX2" fmla="*/ 1550941 w 1686440"/>
              <a:gd name="connsiteY2" fmla="*/ 671353 h 1226075"/>
              <a:gd name="connsiteX3" fmla="*/ 1550941 w 1686440"/>
              <a:gd name="connsiteY3" fmla="*/ 549078 h 1226075"/>
              <a:gd name="connsiteX4" fmla="*/ 1604104 w 1686440"/>
              <a:gd name="connsiteY4" fmla="*/ 352376 h 1226075"/>
              <a:gd name="connsiteX5" fmla="*/ 1646634 w 1686440"/>
              <a:gd name="connsiteY5" fmla="*/ 230102 h 1226075"/>
              <a:gd name="connsiteX6" fmla="*/ 1657267 w 1686440"/>
              <a:gd name="connsiteY6" fmla="*/ 28082 h 1226075"/>
              <a:gd name="connsiteX7" fmla="*/ 1465881 w 1686440"/>
              <a:gd name="connsiteY7" fmla="*/ 224784 h 1226075"/>
              <a:gd name="connsiteX8" fmla="*/ 1348923 w 1686440"/>
              <a:gd name="connsiteY8" fmla="*/ 410855 h 1226075"/>
              <a:gd name="connsiteX9" fmla="*/ 1295760 w 1686440"/>
              <a:gd name="connsiteY9" fmla="*/ 533129 h 1226075"/>
              <a:gd name="connsiteX10" fmla="*/ 1226648 w 1686440"/>
              <a:gd name="connsiteY10" fmla="*/ 602241 h 1226075"/>
              <a:gd name="connsiteX11" fmla="*/ 1162852 w 1686440"/>
              <a:gd name="connsiteY11" fmla="*/ 565028 h 1226075"/>
              <a:gd name="connsiteX12" fmla="*/ 1125639 w 1686440"/>
              <a:gd name="connsiteY12" fmla="*/ 501232 h 1226075"/>
              <a:gd name="connsiteX13" fmla="*/ 1019313 w 1686440"/>
              <a:gd name="connsiteY13" fmla="*/ 325795 h 1226075"/>
              <a:gd name="connsiteX14" fmla="*/ 939569 w 1686440"/>
              <a:gd name="connsiteY14" fmla="*/ 187571 h 1226075"/>
              <a:gd name="connsiteX15" fmla="*/ 780080 w 1686440"/>
              <a:gd name="connsiteY15" fmla="*/ 17451 h 1226075"/>
              <a:gd name="connsiteX16" fmla="*/ 758816 w 1686440"/>
              <a:gd name="connsiteY16" fmla="*/ 198204 h 1226075"/>
              <a:gd name="connsiteX17" fmla="*/ 721602 w 1686440"/>
              <a:gd name="connsiteY17" fmla="*/ 453385 h 1226075"/>
              <a:gd name="connsiteX18" fmla="*/ 684388 w 1686440"/>
              <a:gd name="connsiteY18" fmla="*/ 591609 h 1226075"/>
              <a:gd name="connsiteX19" fmla="*/ 625909 w 1686440"/>
              <a:gd name="connsiteY19" fmla="*/ 697934 h 1226075"/>
              <a:gd name="connsiteX20" fmla="*/ 487685 w 1686440"/>
              <a:gd name="connsiteY20" fmla="*/ 671353 h 1226075"/>
              <a:gd name="connsiteX21" fmla="*/ 322881 w 1686440"/>
              <a:gd name="connsiteY21" fmla="*/ 543762 h 1226075"/>
              <a:gd name="connsiteX22" fmla="*/ 88965 w 1686440"/>
              <a:gd name="connsiteY22" fmla="*/ 416171 h 1226075"/>
              <a:gd name="connsiteX23" fmla="*/ 3904 w 1686440"/>
              <a:gd name="connsiteY23" fmla="*/ 384274 h 1226075"/>
              <a:gd name="connsiteX24" fmla="*/ 25169 w 1686440"/>
              <a:gd name="connsiteY24" fmla="*/ 527813 h 1226075"/>
              <a:gd name="connsiteX25" fmla="*/ 120862 w 1686440"/>
              <a:gd name="connsiteY25" fmla="*/ 782995 h 1226075"/>
              <a:gd name="connsiteX26" fmla="*/ 131494 w 1686440"/>
              <a:gd name="connsiteY26" fmla="*/ 947800 h 1226075"/>
              <a:gd name="connsiteX27" fmla="*/ 147444 w 1686440"/>
              <a:gd name="connsiteY27" fmla="*/ 1059441 h 1226075"/>
              <a:gd name="connsiteX28" fmla="*/ 179341 w 1686440"/>
              <a:gd name="connsiteY28" fmla="*/ 1176399 h 1226075"/>
              <a:gd name="connsiteX29" fmla="*/ 189974 w 1686440"/>
              <a:gd name="connsiteY29" fmla="*/ 1208297 h 1226075"/>
              <a:gd name="connsiteX30" fmla="*/ 1577523 w 1686440"/>
              <a:gd name="connsiteY30" fmla="*/ 878688 h 1226075"/>
              <a:gd name="connsiteX0" fmla="*/ 1577523 w 1686440"/>
              <a:gd name="connsiteY0" fmla="*/ 868784 h 1216171"/>
              <a:gd name="connsiteX1" fmla="*/ 1582839 w 1686440"/>
              <a:gd name="connsiteY1" fmla="*/ 810305 h 1216171"/>
              <a:gd name="connsiteX2" fmla="*/ 1550941 w 1686440"/>
              <a:gd name="connsiteY2" fmla="*/ 661449 h 1216171"/>
              <a:gd name="connsiteX3" fmla="*/ 1550941 w 1686440"/>
              <a:gd name="connsiteY3" fmla="*/ 539174 h 1216171"/>
              <a:gd name="connsiteX4" fmla="*/ 1604104 w 1686440"/>
              <a:gd name="connsiteY4" fmla="*/ 342472 h 1216171"/>
              <a:gd name="connsiteX5" fmla="*/ 1646634 w 1686440"/>
              <a:gd name="connsiteY5" fmla="*/ 220198 h 1216171"/>
              <a:gd name="connsiteX6" fmla="*/ 1657267 w 1686440"/>
              <a:gd name="connsiteY6" fmla="*/ 18178 h 1216171"/>
              <a:gd name="connsiteX7" fmla="*/ 1465881 w 1686440"/>
              <a:gd name="connsiteY7" fmla="*/ 214880 h 1216171"/>
              <a:gd name="connsiteX8" fmla="*/ 1348923 w 1686440"/>
              <a:gd name="connsiteY8" fmla="*/ 400951 h 1216171"/>
              <a:gd name="connsiteX9" fmla="*/ 1295760 w 1686440"/>
              <a:gd name="connsiteY9" fmla="*/ 523225 h 1216171"/>
              <a:gd name="connsiteX10" fmla="*/ 1226648 w 1686440"/>
              <a:gd name="connsiteY10" fmla="*/ 592337 h 1216171"/>
              <a:gd name="connsiteX11" fmla="*/ 1162852 w 1686440"/>
              <a:gd name="connsiteY11" fmla="*/ 555124 h 1216171"/>
              <a:gd name="connsiteX12" fmla="*/ 1125639 w 1686440"/>
              <a:gd name="connsiteY12" fmla="*/ 491328 h 1216171"/>
              <a:gd name="connsiteX13" fmla="*/ 1019313 w 1686440"/>
              <a:gd name="connsiteY13" fmla="*/ 315891 h 1216171"/>
              <a:gd name="connsiteX14" fmla="*/ 939569 w 1686440"/>
              <a:gd name="connsiteY14" fmla="*/ 177667 h 1216171"/>
              <a:gd name="connsiteX15" fmla="*/ 780080 w 1686440"/>
              <a:gd name="connsiteY15" fmla="*/ 7547 h 1216171"/>
              <a:gd name="connsiteX16" fmla="*/ 721602 w 1686440"/>
              <a:gd name="connsiteY16" fmla="*/ 443481 h 1216171"/>
              <a:gd name="connsiteX17" fmla="*/ 684388 w 1686440"/>
              <a:gd name="connsiteY17" fmla="*/ 581705 h 1216171"/>
              <a:gd name="connsiteX18" fmla="*/ 625909 w 1686440"/>
              <a:gd name="connsiteY18" fmla="*/ 688030 h 1216171"/>
              <a:gd name="connsiteX19" fmla="*/ 487685 w 1686440"/>
              <a:gd name="connsiteY19" fmla="*/ 661449 h 1216171"/>
              <a:gd name="connsiteX20" fmla="*/ 322881 w 1686440"/>
              <a:gd name="connsiteY20" fmla="*/ 533858 h 1216171"/>
              <a:gd name="connsiteX21" fmla="*/ 88965 w 1686440"/>
              <a:gd name="connsiteY21" fmla="*/ 406267 h 1216171"/>
              <a:gd name="connsiteX22" fmla="*/ 3904 w 1686440"/>
              <a:gd name="connsiteY22" fmla="*/ 374370 h 1216171"/>
              <a:gd name="connsiteX23" fmla="*/ 25169 w 1686440"/>
              <a:gd name="connsiteY23" fmla="*/ 517909 h 1216171"/>
              <a:gd name="connsiteX24" fmla="*/ 120862 w 1686440"/>
              <a:gd name="connsiteY24" fmla="*/ 773091 h 1216171"/>
              <a:gd name="connsiteX25" fmla="*/ 131494 w 1686440"/>
              <a:gd name="connsiteY25" fmla="*/ 937896 h 1216171"/>
              <a:gd name="connsiteX26" fmla="*/ 147444 w 1686440"/>
              <a:gd name="connsiteY26" fmla="*/ 1049537 h 1216171"/>
              <a:gd name="connsiteX27" fmla="*/ 179341 w 1686440"/>
              <a:gd name="connsiteY27" fmla="*/ 1166495 h 1216171"/>
              <a:gd name="connsiteX28" fmla="*/ 189974 w 1686440"/>
              <a:gd name="connsiteY28" fmla="*/ 1198393 h 1216171"/>
              <a:gd name="connsiteX29" fmla="*/ 1577523 w 1686440"/>
              <a:gd name="connsiteY29" fmla="*/ 868784 h 1216171"/>
              <a:gd name="connsiteX0" fmla="*/ 1577523 w 1686440"/>
              <a:gd name="connsiteY0" fmla="*/ 863642 h 1211029"/>
              <a:gd name="connsiteX1" fmla="*/ 1582839 w 1686440"/>
              <a:gd name="connsiteY1" fmla="*/ 805163 h 1211029"/>
              <a:gd name="connsiteX2" fmla="*/ 1550941 w 1686440"/>
              <a:gd name="connsiteY2" fmla="*/ 656307 h 1211029"/>
              <a:gd name="connsiteX3" fmla="*/ 1550941 w 1686440"/>
              <a:gd name="connsiteY3" fmla="*/ 534032 h 1211029"/>
              <a:gd name="connsiteX4" fmla="*/ 1604104 w 1686440"/>
              <a:gd name="connsiteY4" fmla="*/ 337330 h 1211029"/>
              <a:gd name="connsiteX5" fmla="*/ 1646634 w 1686440"/>
              <a:gd name="connsiteY5" fmla="*/ 215056 h 1211029"/>
              <a:gd name="connsiteX6" fmla="*/ 1657267 w 1686440"/>
              <a:gd name="connsiteY6" fmla="*/ 13036 h 1211029"/>
              <a:gd name="connsiteX7" fmla="*/ 1465881 w 1686440"/>
              <a:gd name="connsiteY7" fmla="*/ 209738 h 1211029"/>
              <a:gd name="connsiteX8" fmla="*/ 1348923 w 1686440"/>
              <a:gd name="connsiteY8" fmla="*/ 395809 h 1211029"/>
              <a:gd name="connsiteX9" fmla="*/ 1295760 w 1686440"/>
              <a:gd name="connsiteY9" fmla="*/ 518083 h 1211029"/>
              <a:gd name="connsiteX10" fmla="*/ 1226648 w 1686440"/>
              <a:gd name="connsiteY10" fmla="*/ 587195 h 1211029"/>
              <a:gd name="connsiteX11" fmla="*/ 1162852 w 1686440"/>
              <a:gd name="connsiteY11" fmla="*/ 549982 h 1211029"/>
              <a:gd name="connsiteX12" fmla="*/ 1125639 w 1686440"/>
              <a:gd name="connsiteY12" fmla="*/ 486186 h 1211029"/>
              <a:gd name="connsiteX13" fmla="*/ 1019313 w 1686440"/>
              <a:gd name="connsiteY13" fmla="*/ 310749 h 1211029"/>
              <a:gd name="connsiteX14" fmla="*/ 939569 w 1686440"/>
              <a:gd name="connsiteY14" fmla="*/ 172525 h 1211029"/>
              <a:gd name="connsiteX15" fmla="*/ 817294 w 1686440"/>
              <a:gd name="connsiteY15" fmla="*/ 7721 h 1211029"/>
              <a:gd name="connsiteX16" fmla="*/ 721602 w 1686440"/>
              <a:gd name="connsiteY16" fmla="*/ 438339 h 1211029"/>
              <a:gd name="connsiteX17" fmla="*/ 684388 w 1686440"/>
              <a:gd name="connsiteY17" fmla="*/ 576563 h 1211029"/>
              <a:gd name="connsiteX18" fmla="*/ 625909 w 1686440"/>
              <a:gd name="connsiteY18" fmla="*/ 682888 h 1211029"/>
              <a:gd name="connsiteX19" fmla="*/ 487685 w 1686440"/>
              <a:gd name="connsiteY19" fmla="*/ 656307 h 1211029"/>
              <a:gd name="connsiteX20" fmla="*/ 322881 w 1686440"/>
              <a:gd name="connsiteY20" fmla="*/ 528716 h 1211029"/>
              <a:gd name="connsiteX21" fmla="*/ 88965 w 1686440"/>
              <a:gd name="connsiteY21" fmla="*/ 401125 h 1211029"/>
              <a:gd name="connsiteX22" fmla="*/ 3904 w 1686440"/>
              <a:gd name="connsiteY22" fmla="*/ 369228 h 1211029"/>
              <a:gd name="connsiteX23" fmla="*/ 25169 w 1686440"/>
              <a:gd name="connsiteY23" fmla="*/ 512767 h 1211029"/>
              <a:gd name="connsiteX24" fmla="*/ 120862 w 1686440"/>
              <a:gd name="connsiteY24" fmla="*/ 767949 h 1211029"/>
              <a:gd name="connsiteX25" fmla="*/ 131494 w 1686440"/>
              <a:gd name="connsiteY25" fmla="*/ 932754 h 1211029"/>
              <a:gd name="connsiteX26" fmla="*/ 147444 w 1686440"/>
              <a:gd name="connsiteY26" fmla="*/ 1044395 h 1211029"/>
              <a:gd name="connsiteX27" fmla="*/ 179341 w 1686440"/>
              <a:gd name="connsiteY27" fmla="*/ 1161353 h 1211029"/>
              <a:gd name="connsiteX28" fmla="*/ 189974 w 1686440"/>
              <a:gd name="connsiteY28" fmla="*/ 1193251 h 1211029"/>
              <a:gd name="connsiteX29" fmla="*/ 1577523 w 1686440"/>
              <a:gd name="connsiteY29" fmla="*/ 863642 h 1211029"/>
              <a:gd name="connsiteX0" fmla="*/ 1577523 w 1686440"/>
              <a:gd name="connsiteY0" fmla="*/ 862200 h 1209587"/>
              <a:gd name="connsiteX1" fmla="*/ 1582839 w 1686440"/>
              <a:gd name="connsiteY1" fmla="*/ 803721 h 1209587"/>
              <a:gd name="connsiteX2" fmla="*/ 1550941 w 1686440"/>
              <a:gd name="connsiteY2" fmla="*/ 654865 h 1209587"/>
              <a:gd name="connsiteX3" fmla="*/ 1550941 w 1686440"/>
              <a:gd name="connsiteY3" fmla="*/ 532590 h 1209587"/>
              <a:gd name="connsiteX4" fmla="*/ 1604104 w 1686440"/>
              <a:gd name="connsiteY4" fmla="*/ 335888 h 1209587"/>
              <a:gd name="connsiteX5" fmla="*/ 1646634 w 1686440"/>
              <a:gd name="connsiteY5" fmla="*/ 213614 h 1209587"/>
              <a:gd name="connsiteX6" fmla="*/ 1657267 w 1686440"/>
              <a:gd name="connsiteY6" fmla="*/ 11594 h 1209587"/>
              <a:gd name="connsiteX7" fmla="*/ 1465881 w 1686440"/>
              <a:gd name="connsiteY7" fmla="*/ 208296 h 1209587"/>
              <a:gd name="connsiteX8" fmla="*/ 1348923 w 1686440"/>
              <a:gd name="connsiteY8" fmla="*/ 394367 h 1209587"/>
              <a:gd name="connsiteX9" fmla="*/ 1295760 w 1686440"/>
              <a:gd name="connsiteY9" fmla="*/ 516641 h 1209587"/>
              <a:gd name="connsiteX10" fmla="*/ 1226648 w 1686440"/>
              <a:gd name="connsiteY10" fmla="*/ 585753 h 1209587"/>
              <a:gd name="connsiteX11" fmla="*/ 1162852 w 1686440"/>
              <a:gd name="connsiteY11" fmla="*/ 548540 h 1209587"/>
              <a:gd name="connsiteX12" fmla="*/ 1125639 w 1686440"/>
              <a:gd name="connsiteY12" fmla="*/ 484744 h 1209587"/>
              <a:gd name="connsiteX13" fmla="*/ 1019313 w 1686440"/>
              <a:gd name="connsiteY13" fmla="*/ 309307 h 1209587"/>
              <a:gd name="connsiteX14" fmla="*/ 939569 w 1686440"/>
              <a:gd name="connsiteY14" fmla="*/ 171083 h 1209587"/>
              <a:gd name="connsiteX15" fmla="*/ 817294 w 1686440"/>
              <a:gd name="connsiteY15" fmla="*/ 6279 h 1209587"/>
              <a:gd name="connsiteX16" fmla="*/ 721602 w 1686440"/>
              <a:gd name="connsiteY16" fmla="*/ 436897 h 1209587"/>
              <a:gd name="connsiteX17" fmla="*/ 684388 w 1686440"/>
              <a:gd name="connsiteY17" fmla="*/ 575121 h 1209587"/>
              <a:gd name="connsiteX18" fmla="*/ 625909 w 1686440"/>
              <a:gd name="connsiteY18" fmla="*/ 681446 h 1209587"/>
              <a:gd name="connsiteX19" fmla="*/ 487685 w 1686440"/>
              <a:gd name="connsiteY19" fmla="*/ 654865 h 1209587"/>
              <a:gd name="connsiteX20" fmla="*/ 322881 w 1686440"/>
              <a:gd name="connsiteY20" fmla="*/ 527274 h 1209587"/>
              <a:gd name="connsiteX21" fmla="*/ 88965 w 1686440"/>
              <a:gd name="connsiteY21" fmla="*/ 399683 h 1209587"/>
              <a:gd name="connsiteX22" fmla="*/ 3904 w 1686440"/>
              <a:gd name="connsiteY22" fmla="*/ 367786 h 1209587"/>
              <a:gd name="connsiteX23" fmla="*/ 25169 w 1686440"/>
              <a:gd name="connsiteY23" fmla="*/ 511325 h 1209587"/>
              <a:gd name="connsiteX24" fmla="*/ 120862 w 1686440"/>
              <a:gd name="connsiteY24" fmla="*/ 766507 h 1209587"/>
              <a:gd name="connsiteX25" fmla="*/ 131494 w 1686440"/>
              <a:gd name="connsiteY25" fmla="*/ 931312 h 1209587"/>
              <a:gd name="connsiteX26" fmla="*/ 147444 w 1686440"/>
              <a:gd name="connsiteY26" fmla="*/ 1042953 h 1209587"/>
              <a:gd name="connsiteX27" fmla="*/ 179341 w 1686440"/>
              <a:gd name="connsiteY27" fmla="*/ 1159911 h 1209587"/>
              <a:gd name="connsiteX28" fmla="*/ 189974 w 1686440"/>
              <a:gd name="connsiteY28" fmla="*/ 1191809 h 1209587"/>
              <a:gd name="connsiteX29" fmla="*/ 1577523 w 1686440"/>
              <a:gd name="connsiteY29" fmla="*/ 862200 h 1209587"/>
              <a:gd name="connsiteX0" fmla="*/ 1577523 w 1686440"/>
              <a:gd name="connsiteY0" fmla="*/ 857226 h 1204613"/>
              <a:gd name="connsiteX1" fmla="*/ 1582839 w 1686440"/>
              <a:gd name="connsiteY1" fmla="*/ 798747 h 1204613"/>
              <a:gd name="connsiteX2" fmla="*/ 1550941 w 1686440"/>
              <a:gd name="connsiteY2" fmla="*/ 649891 h 1204613"/>
              <a:gd name="connsiteX3" fmla="*/ 1550941 w 1686440"/>
              <a:gd name="connsiteY3" fmla="*/ 527616 h 1204613"/>
              <a:gd name="connsiteX4" fmla="*/ 1604104 w 1686440"/>
              <a:gd name="connsiteY4" fmla="*/ 330914 h 1204613"/>
              <a:gd name="connsiteX5" fmla="*/ 1646634 w 1686440"/>
              <a:gd name="connsiteY5" fmla="*/ 208640 h 1204613"/>
              <a:gd name="connsiteX6" fmla="*/ 1657267 w 1686440"/>
              <a:gd name="connsiteY6" fmla="*/ 6620 h 1204613"/>
              <a:gd name="connsiteX7" fmla="*/ 1465881 w 1686440"/>
              <a:gd name="connsiteY7" fmla="*/ 203322 h 1204613"/>
              <a:gd name="connsiteX8" fmla="*/ 1348923 w 1686440"/>
              <a:gd name="connsiteY8" fmla="*/ 389393 h 1204613"/>
              <a:gd name="connsiteX9" fmla="*/ 1295760 w 1686440"/>
              <a:gd name="connsiteY9" fmla="*/ 511667 h 1204613"/>
              <a:gd name="connsiteX10" fmla="*/ 1226648 w 1686440"/>
              <a:gd name="connsiteY10" fmla="*/ 580779 h 1204613"/>
              <a:gd name="connsiteX11" fmla="*/ 1162852 w 1686440"/>
              <a:gd name="connsiteY11" fmla="*/ 543566 h 1204613"/>
              <a:gd name="connsiteX12" fmla="*/ 1125639 w 1686440"/>
              <a:gd name="connsiteY12" fmla="*/ 479770 h 1204613"/>
              <a:gd name="connsiteX13" fmla="*/ 1019313 w 1686440"/>
              <a:gd name="connsiteY13" fmla="*/ 304333 h 1204613"/>
              <a:gd name="connsiteX14" fmla="*/ 817294 w 1686440"/>
              <a:gd name="connsiteY14" fmla="*/ 1305 h 1204613"/>
              <a:gd name="connsiteX15" fmla="*/ 721602 w 1686440"/>
              <a:gd name="connsiteY15" fmla="*/ 431923 h 1204613"/>
              <a:gd name="connsiteX16" fmla="*/ 684388 w 1686440"/>
              <a:gd name="connsiteY16" fmla="*/ 570147 h 1204613"/>
              <a:gd name="connsiteX17" fmla="*/ 625909 w 1686440"/>
              <a:gd name="connsiteY17" fmla="*/ 676472 h 1204613"/>
              <a:gd name="connsiteX18" fmla="*/ 487685 w 1686440"/>
              <a:gd name="connsiteY18" fmla="*/ 649891 h 1204613"/>
              <a:gd name="connsiteX19" fmla="*/ 322881 w 1686440"/>
              <a:gd name="connsiteY19" fmla="*/ 522300 h 1204613"/>
              <a:gd name="connsiteX20" fmla="*/ 88965 w 1686440"/>
              <a:gd name="connsiteY20" fmla="*/ 394709 h 1204613"/>
              <a:gd name="connsiteX21" fmla="*/ 3904 w 1686440"/>
              <a:gd name="connsiteY21" fmla="*/ 362812 h 1204613"/>
              <a:gd name="connsiteX22" fmla="*/ 25169 w 1686440"/>
              <a:gd name="connsiteY22" fmla="*/ 506351 h 1204613"/>
              <a:gd name="connsiteX23" fmla="*/ 120862 w 1686440"/>
              <a:gd name="connsiteY23" fmla="*/ 761533 h 1204613"/>
              <a:gd name="connsiteX24" fmla="*/ 131494 w 1686440"/>
              <a:gd name="connsiteY24" fmla="*/ 926338 h 1204613"/>
              <a:gd name="connsiteX25" fmla="*/ 147444 w 1686440"/>
              <a:gd name="connsiteY25" fmla="*/ 1037979 h 1204613"/>
              <a:gd name="connsiteX26" fmla="*/ 179341 w 1686440"/>
              <a:gd name="connsiteY26" fmla="*/ 1154937 h 1204613"/>
              <a:gd name="connsiteX27" fmla="*/ 189974 w 1686440"/>
              <a:gd name="connsiteY27" fmla="*/ 1186835 h 1204613"/>
              <a:gd name="connsiteX28" fmla="*/ 1577523 w 1686440"/>
              <a:gd name="connsiteY28" fmla="*/ 857226 h 1204613"/>
              <a:gd name="connsiteX0" fmla="*/ 1577523 w 1686440"/>
              <a:gd name="connsiteY0" fmla="*/ 856058 h 1203445"/>
              <a:gd name="connsiteX1" fmla="*/ 1582839 w 1686440"/>
              <a:gd name="connsiteY1" fmla="*/ 797579 h 1203445"/>
              <a:gd name="connsiteX2" fmla="*/ 1550941 w 1686440"/>
              <a:gd name="connsiteY2" fmla="*/ 648723 h 1203445"/>
              <a:gd name="connsiteX3" fmla="*/ 1550941 w 1686440"/>
              <a:gd name="connsiteY3" fmla="*/ 526448 h 1203445"/>
              <a:gd name="connsiteX4" fmla="*/ 1604104 w 1686440"/>
              <a:gd name="connsiteY4" fmla="*/ 329746 h 1203445"/>
              <a:gd name="connsiteX5" fmla="*/ 1646634 w 1686440"/>
              <a:gd name="connsiteY5" fmla="*/ 207472 h 1203445"/>
              <a:gd name="connsiteX6" fmla="*/ 1657267 w 1686440"/>
              <a:gd name="connsiteY6" fmla="*/ 5452 h 1203445"/>
              <a:gd name="connsiteX7" fmla="*/ 1465881 w 1686440"/>
              <a:gd name="connsiteY7" fmla="*/ 202154 h 1203445"/>
              <a:gd name="connsiteX8" fmla="*/ 1348923 w 1686440"/>
              <a:gd name="connsiteY8" fmla="*/ 388225 h 1203445"/>
              <a:gd name="connsiteX9" fmla="*/ 1295760 w 1686440"/>
              <a:gd name="connsiteY9" fmla="*/ 510499 h 1203445"/>
              <a:gd name="connsiteX10" fmla="*/ 1226648 w 1686440"/>
              <a:gd name="connsiteY10" fmla="*/ 579611 h 1203445"/>
              <a:gd name="connsiteX11" fmla="*/ 1162852 w 1686440"/>
              <a:gd name="connsiteY11" fmla="*/ 542398 h 1203445"/>
              <a:gd name="connsiteX12" fmla="*/ 1125639 w 1686440"/>
              <a:gd name="connsiteY12" fmla="*/ 478602 h 1203445"/>
              <a:gd name="connsiteX13" fmla="*/ 817294 w 1686440"/>
              <a:gd name="connsiteY13" fmla="*/ 137 h 1203445"/>
              <a:gd name="connsiteX14" fmla="*/ 721602 w 1686440"/>
              <a:gd name="connsiteY14" fmla="*/ 430755 h 1203445"/>
              <a:gd name="connsiteX15" fmla="*/ 684388 w 1686440"/>
              <a:gd name="connsiteY15" fmla="*/ 568979 h 1203445"/>
              <a:gd name="connsiteX16" fmla="*/ 625909 w 1686440"/>
              <a:gd name="connsiteY16" fmla="*/ 675304 h 1203445"/>
              <a:gd name="connsiteX17" fmla="*/ 487685 w 1686440"/>
              <a:gd name="connsiteY17" fmla="*/ 648723 h 1203445"/>
              <a:gd name="connsiteX18" fmla="*/ 322881 w 1686440"/>
              <a:gd name="connsiteY18" fmla="*/ 521132 h 1203445"/>
              <a:gd name="connsiteX19" fmla="*/ 88965 w 1686440"/>
              <a:gd name="connsiteY19" fmla="*/ 393541 h 1203445"/>
              <a:gd name="connsiteX20" fmla="*/ 3904 w 1686440"/>
              <a:gd name="connsiteY20" fmla="*/ 361644 h 1203445"/>
              <a:gd name="connsiteX21" fmla="*/ 25169 w 1686440"/>
              <a:gd name="connsiteY21" fmla="*/ 505183 h 1203445"/>
              <a:gd name="connsiteX22" fmla="*/ 120862 w 1686440"/>
              <a:gd name="connsiteY22" fmla="*/ 760365 h 1203445"/>
              <a:gd name="connsiteX23" fmla="*/ 131494 w 1686440"/>
              <a:gd name="connsiteY23" fmla="*/ 925170 h 1203445"/>
              <a:gd name="connsiteX24" fmla="*/ 147444 w 1686440"/>
              <a:gd name="connsiteY24" fmla="*/ 1036811 h 1203445"/>
              <a:gd name="connsiteX25" fmla="*/ 179341 w 1686440"/>
              <a:gd name="connsiteY25" fmla="*/ 1153769 h 1203445"/>
              <a:gd name="connsiteX26" fmla="*/ 189974 w 1686440"/>
              <a:gd name="connsiteY26" fmla="*/ 1185667 h 1203445"/>
              <a:gd name="connsiteX27" fmla="*/ 1577523 w 1686440"/>
              <a:gd name="connsiteY27" fmla="*/ 856058 h 1203445"/>
              <a:gd name="connsiteX0" fmla="*/ 1577523 w 1686440"/>
              <a:gd name="connsiteY0" fmla="*/ 856332 h 1203719"/>
              <a:gd name="connsiteX1" fmla="*/ 1582839 w 1686440"/>
              <a:gd name="connsiteY1" fmla="*/ 797853 h 1203719"/>
              <a:gd name="connsiteX2" fmla="*/ 1550941 w 1686440"/>
              <a:gd name="connsiteY2" fmla="*/ 648997 h 1203719"/>
              <a:gd name="connsiteX3" fmla="*/ 1550941 w 1686440"/>
              <a:gd name="connsiteY3" fmla="*/ 526722 h 1203719"/>
              <a:gd name="connsiteX4" fmla="*/ 1604104 w 1686440"/>
              <a:gd name="connsiteY4" fmla="*/ 330020 h 1203719"/>
              <a:gd name="connsiteX5" fmla="*/ 1646634 w 1686440"/>
              <a:gd name="connsiteY5" fmla="*/ 207746 h 1203719"/>
              <a:gd name="connsiteX6" fmla="*/ 1657267 w 1686440"/>
              <a:gd name="connsiteY6" fmla="*/ 5726 h 1203719"/>
              <a:gd name="connsiteX7" fmla="*/ 1465881 w 1686440"/>
              <a:gd name="connsiteY7" fmla="*/ 202428 h 1203719"/>
              <a:gd name="connsiteX8" fmla="*/ 1348923 w 1686440"/>
              <a:gd name="connsiteY8" fmla="*/ 388499 h 1203719"/>
              <a:gd name="connsiteX9" fmla="*/ 1295760 w 1686440"/>
              <a:gd name="connsiteY9" fmla="*/ 510773 h 1203719"/>
              <a:gd name="connsiteX10" fmla="*/ 1226648 w 1686440"/>
              <a:gd name="connsiteY10" fmla="*/ 579885 h 1203719"/>
              <a:gd name="connsiteX11" fmla="*/ 1162852 w 1686440"/>
              <a:gd name="connsiteY11" fmla="*/ 542672 h 1203719"/>
              <a:gd name="connsiteX12" fmla="*/ 1125639 w 1686440"/>
              <a:gd name="connsiteY12" fmla="*/ 478876 h 1203719"/>
              <a:gd name="connsiteX13" fmla="*/ 817294 w 1686440"/>
              <a:gd name="connsiteY13" fmla="*/ 411 h 1203719"/>
              <a:gd name="connsiteX14" fmla="*/ 684388 w 1686440"/>
              <a:gd name="connsiteY14" fmla="*/ 569253 h 1203719"/>
              <a:gd name="connsiteX15" fmla="*/ 625909 w 1686440"/>
              <a:gd name="connsiteY15" fmla="*/ 675578 h 1203719"/>
              <a:gd name="connsiteX16" fmla="*/ 487685 w 1686440"/>
              <a:gd name="connsiteY16" fmla="*/ 648997 h 1203719"/>
              <a:gd name="connsiteX17" fmla="*/ 322881 w 1686440"/>
              <a:gd name="connsiteY17" fmla="*/ 521406 h 1203719"/>
              <a:gd name="connsiteX18" fmla="*/ 88965 w 1686440"/>
              <a:gd name="connsiteY18" fmla="*/ 393815 h 1203719"/>
              <a:gd name="connsiteX19" fmla="*/ 3904 w 1686440"/>
              <a:gd name="connsiteY19" fmla="*/ 361918 h 1203719"/>
              <a:gd name="connsiteX20" fmla="*/ 25169 w 1686440"/>
              <a:gd name="connsiteY20" fmla="*/ 505457 h 1203719"/>
              <a:gd name="connsiteX21" fmla="*/ 120862 w 1686440"/>
              <a:gd name="connsiteY21" fmla="*/ 760639 h 1203719"/>
              <a:gd name="connsiteX22" fmla="*/ 131494 w 1686440"/>
              <a:gd name="connsiteY22" fmla="*/ 925444 h 1203719"/>
              <a:gd name="connsiteX23" fmla="*/ 147444 w 1686440"/>
              <a:gd name="connsiteY23" fmla="*/ 1037085 h 1203719"/>
              <a:gd name="connsiteX24" fmla="*/ 179341 w 1686440"/>
              <a:gd name="connsiteY24" fmla="*/ 1154043 h 1203719"/>
              <a:gd name="connsiteX25" fmla="*/ 189974 w 1686440"/>
              <a:gd name="connsiteY25" fmla="*/ 1185941 h 1203719"/>
              <a:gd name="connsiteX26" fmla="*/ 1577523 w 1686440"/>
              <a:gd name="connsiteY26" fmla="*/ 856332 h 12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686440" h="1203719">
                <a:moveTo>
                  <a:pt x="1577523" y="856332"/>
                </a:moveTo>
                <a:cubicBezTo>
                  <a:pt x="1809667" y="791651"/>
                  <a:pt x="1587269" y="832409"/>
                  <a:pt x="1582839" y="797853"/>
                </a:cubicBezTo>
                <a:cubicBezTo>
                  <a:pt x="1578409" y="763297"/>
                  <a:pt x="1556257" y="694185"/>
                  <a:pt x="1550941" y="648997"/>
                </a:cubicBezTo>
                <a:cubicBezTo>
                  <a:pt x="1545625" y="603809"/>
                  <a:pt x="1542081" y="579885"/>
                  <a:pt x="1550941" y="526722"/>
                </a:cubicBezTo>
                <a:cubicBezTo>
                  <a:pt x="1559801" y="473559"/>
                  <a:pt x="1588155" y="383183"/>
                  <a:pt x="1604104" y="330020"/>
                </a:cubicBezTo>
                <a:cubicBezTo>
                  <a:pt x="1620053" y="276857"/>
                  <a:pt x="1637774" y="261795"/>
                  <a:pt x="1646634" y="207746"/>
                </a:cubicBezTo>
                <a:cubicBezTo>
                  <a:pt x="1655495" y="153697"/>
                  <a:pt x="1724606" y="-14653"/>
                  <a:pt x="1657267" y="5726"/>
                </a:cubicBezTo>
                <a:cubicBezTo>
                  <a:pt x="1589928" y="26105"/>
                  <a:pt x="1517272" y="138633"/>
                  <a:pt x="1465881" y="202428"/>
                </a:cubicBezTo>
                <a:cubicBezTo>
                  <a:pt x="1414490" y="266224"/>
                  <a:pt x="1377277" y="337108"/>
                  <a:pt x="1348923" y="388499"/>
                </a:cubicBezTo>
                <a:cubicBezTo>
                  <a:pt x="1320569" y="439890"/>
                  <a:pt x="1316139" y="478875"/>
                  <a:pt x="1295760" y="510773"/>
                </a:cubicBezTo>
                <a:cubicBezTo>
                  <a:pt x="1275381" y="542671"/>
                  <a:pt x="1248799" y="574569"/>
                  <a:pt x="1226648" y="579885"/>
                </a:cubicBezTo>
                <a:cubicBezTo>
                  <a:pt x="1204497" y="585202"/>
                  <a:pt x="1179687" y="559507"/>
                  <a:pt x="1162852" y="542672"/>
                </a:cubicBezTo>
                <a:cubicBezTo>
                  <a:pt x="1146017" y="525837"/>
                  <a:pt x="1183232" y="569253"/>
                  <a:pt x="1125639" y="478876"/>
                </a:cubicBezTo>
                <a:cubicBezTo>
                  <a:pt x="1068046" y="388499"/>
                  <a:pt x="890836" y="-14652"/>
                  <a:pt x="817294" y="411"/>
                </a:cubicBezTo>
                <a:cubicBezTo>
                  <a:pt x="743752" y="15474"/>
                  <a:pt x="716285" y="456725"/>
                  <a:pt x="684388" y="569253"/>
                </a:cubicBezTo>
                <a:cubicBezTo>
                  <a:pt x="652491" y="681781"/>
                  <a:pt x="658693" y="662287"/>
                  <a:pt x="625909" y="675578"/>
                </a:cubicBezTo>
                <a:cubicBezTo>
                  <a:pt x="593125" y="688869"/>
                  <a:pt x="538190" y="674692"/>
                  <a:pt x="487685" y="648997"/>
                </a:cubicBezTo>
                <a:cubicBezTo>
                  <a:pt x="437180" y="623302"/>
                  <a:pt x="389334" y="563936"/>
                  <a:pt x="322881" y="521406"/>
                </a:cubicBezTo>
                <a:cubicBezTo>
                  <a:pt x="256428" y="478876"/>
                  <a:pt x="142128" y="420396"/>
                  <a:pt x="88965" y="393815"/>
                </a:cubicBezTo>
                <a:cubicBezTo>
                  <a:pt x="35802" y="367234"/>
                  <a:pt x="14537" y="343311"/>
                  <a:pt x="3904" y="361918"/>
                </a:cubicBezTo>
                <a:cubicBezTo>
                  <a:pt x="-6729" y="380525"/>
                  <a:pt x="5676" y="439004"/>
                  <a:pt x="25169" y="505457"/>
                </a:cubicBezTo>
                <a:cubicBezTo>
                  <a:pt x="44662" y="571910"/>
                  <a:pt x="103141" y="690641"/>
                  <a:pt x="120862" y="760639"/>
                </a:cubicBezTo>
                <a:cubicBezTo>
                  <a:pt x="138583" y="830637"/>
                  <a:pt x="127064" y="879370"/>
                  <a:pt x="131494" y="925444"/>
                </a:cubicBezTo>
                <a:cubicBezTo>
                  <a:pt x="135924" y="971518"/>
                  <a:pt x="139470" y="998985"/>
                  <a:pt x="147444" y="1037085"/>
                </a:cubicBezTo>
                <a:cubicBezTo>
                  <a:pt x="155418" y="1075185"/>
                  <a:pt x="172253" y="1129234"/>
                  <a:pt x="179341" y="1154043"/>
                </a:cubicBezTo>
                <a:cubicBezTo>
                  <a:pt x="186429" y="1178852"/>
                  <a:pt x="-40398" y="1231129"/>
                  <a:pt x="189974" y="1185941"/>
                </a:cubicBezTo>
                <a:cubicBezTo>
                  <a:pt x="420346" y="1140753"/>
                  <a:pt x="1345379" y="921013"/>
                  <a:pt x="1577523" y="856332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ADDA51B3-41FE-E851-CA57-DC0A04EC97C3}"/>
              </a:ext>
            </a:extLst>
          </p:cNvPr>
          <p:cNvSpPr/>
          <p:nvPr/>
        </p:nvSpPr>
        <p:spPr>
          <a:xfrm>
            <a:off x="4676923" y="2561291"/>
            <a:ext cx="208591" cy="308477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B653DE87-0D79-8E43-3EF0-69F492DF178B}"/>
              </a:ext>
            </a:extLst>
          </p:cNvPr>
          <p:cNvSpPr/>
          <p:nvPr/>
        </p:nvSpPr>
        <p:spPr>
          <a:xfrm>
            <a:off x="4967235" y="2640459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EB92D87-DC55-B189-9DD9-94027CF0918C}"/>
              </a:ext>
            </a:extLst>
          </p:cNvPr>
          <p:cNvSpPr/>
          <p:nvPr/>
        </p:nvSpPr>
        <p:spPr>
          <a:xfrm>
            <a:off x="5147381" y="2627808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59A7A423-4E1B-13C5-0E18-678D43BDB3EC}"/>
              </a:ext>
            </a:extLst>
          </p:cNvPr>
          <p:cNvSpPr/>
          <p:nvPr/>
        </p:nvSpPr>
        <p:spPr>
          <a:xfrm>
            <a:off x="4475208" y="2750366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3BA50DF7-5927-5CF3-97DE-AF1126FBB2A3}"/>
              </a:ext>
            </a:extLst>
          </p:cNvPr>
          <p:cNvSpPr/>
          <p:nvPr/>
        </p:nvSpPr>
        <p:spPr>
          <a:xfrm>
            <a:off x="4213341" y="2822135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981C4BED-D4FA-F82C-8ACB-3E0710DBF4CD}"/>
              </a:ext>
            </a:extLst>
          </p:cNvPr>
          <p:cNvSpPr/>
          <p:nvPr/>
        </p:nvSpPr>
        <p:spPr>
          <a:xfrm>
            <a:off x="3964238" y="2767878"/>
            <a:ext cx="111642" cy="308477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537519A4-4E68-E8DB-A116-D63D7B38AFE0}"/>
              </a:ext>
            </a:extLst>
          </p:cNvPr>
          <p:cNvSpPr/>
          <p:nvPr/>
        </p:nvSpPr>
        <p:spPr>
          <a:xfrm>
            <a:off x="5284923" y="2459401"/>
            <a:ext cx="111642" cy="308477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A8C993C-F518-6B78-4BEA-EE3C350E3F12}"/>
              </a:ext>
            </a:extLst>
          </p:cNvPr>
          <p:cNvSpPr>
            <a:spLocks noChangeAspect="1"/>
          </p:cNvSpPr>
          <p:nvPr/>
        </p:nvSpPr>
        <p:spPr>
          <a:xfrm>
            <a:off x="6361944" y="336773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8D8C8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5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35150" y="409246"/>
            <a:ext cx="1603613" cy="133863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97CDFC-F44A-8DCD-BCB5-BD2ECBB28D45}"/>
              </a:ext>
            </a:extLst>
          </p:cNvPr>
          <p:cNvSpPr/>
          <p:nvPr/>
        </p:nvSpPr>
        <p:spPr>
          <a:xfrm>
            <a:off x="2014917" y="409246"/>
            <a:ext cx="3385168" cy="3285365"/>
          </a:xfrm>
          <a:prstGeom prst="roundRect">
            <a:avLst>
              <a:gd name="adj" fmla="val 461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D966"/>
                </a:solidFill>
              </a:rPr>
              <a:t>Statut d’une tache :</a:t>
            </a:r>
          </a:p>
          <a:p>
            <a:endParaRPr lang="fr-FR" sz="5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0 - modèle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1 - à faire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2 - à faire, réservée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3 - faite, à contrôler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4 - contrôlée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5 - annulée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87C7AC0-C604-CCF6-1909-718ABCED7CAF}"/>
              </a:ext>
            </a:extLst>
          </p:cNvPr>
          <p:cNvSpPr/>
          <p:nvPr/>
        </p:nvSpPr>
        <p:spPr>
          <a:xfrm rot="6780936">
            <a:off x="6891697" y="1637955"/>
            <a:ext cx="4137997" cy="4400981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E6BFF0C-4136-04BE-D7E0-05F153D0620F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639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DB14BE4-F14E-2E37-6C8A-48DBE7D04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8" r="12248" b="20414"/>
          <a:stretch/>
        </p:blipFill>
        <p:spPr>
          <a:xfrm>
            <a:off x="2112209" y="427936"/>
            <a:ext cx="6492949" cy="54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18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30" y="-351716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558350" y="3555440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647A627-AA40-4E21-1A1D-FDC6B984E112}"/>
              </a:ext>
            </a:extLst>
          </p:cNvPr>
          <p:cNvSpPr/>
          <p:nvPr/>
        </p:nvSpPr>
        <p:spPr>
          <a:xfrm rot="6780936">
            <a:off x="2565276" y="5773950"/>
            <a:ext cx="1001325" cy="1090994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100376CE-3679-7F93-8F9B-2DD0D0779A30}"/>
              </a:ext>
            </a:extLst>
          </p:cNvPr>
          <p:cNvSpPr/>
          <p:nvPr/>
        </p:nvSpPr>
        <p:spPr>
          <a:xfrm rot="6780936">
            <a:off x="5004387" y="5755044"/>
            <a:ext cx="1041484" cy="1128806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BFDB442-ABBE-E5D8-783D-2BA0519B5768}"/>
              </a:ext>
            </a:extLst>
          </p:cNvPr>
          <p:cNvSpPr/>
          <p:nvPr/>
        </p:nvSpPr>
        <p:spPr>
          <a:xfrm>
            <a:off x="3826612" y="5645358"/>
            <a:ext cx="1103383" cy="1097246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7505D7F-279C-3176-2AD6-DA5E50459690}"/>
              </a:ext>
            </a:extLst>
          </p:cNvPr>
          <p:cNvGrpSpPr/>
          <p:nvPr/>
        </p:nvGrpSpPr>
        <p:grpSpPr>
          <a:xfrm>
            <a:off x="918047" y="5593227"/>
            <a:ext cx="1254237" cy="1100825"/>
            <a:chOff x="4183360" y="2978132"/>
            <a:chExt cx="2109697" cy="200760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1DA6F72-A10F-D303-5C20-4D6FF356E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35C93D9-DEAD-3BD6-E528-F49282289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D473282-EDE3-FA71-B09C-1A4C8FCEDBA5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2B8C54C-A462-2A5C-2477-9DF4BF177F78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834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7D603E1-D42C-6393-CE22-4B2A35C6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1"/>
            <a:ext cx="12192000" cy="68135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75B07D-12DB-66E3-C147-8FC9C4468D60}"/>
              </a:ext>
            </a:extLst>
          </p:cNvPr>
          <p:cNvSpPr/>
          <p:nvPr/>
        </p:nvSpPr>
        <p:spPr>
          <a:xfrm>
            <a:off x="0" y="1270450"/>
            <a:ext cx="12192000" cy="558755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85BC28-FA76-A256-BADD-F27F7827E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b="20557"/>
          <a:stretch/>
        </p:blipFill>
        <p:spPr>
          <a:xfrm>
            <a:off x="0" y="5170811"/>
            <a:ext cx="12192000" cy="158199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54A3CA9-81A1-8EB5-7FA9-EAEDADC25F88}"/>
              </a:ext>
            </a:extLst>
          </p:cNvPr>
          <p:cNvSpPr>
            <a:spLocks noChangeAspect="1"/>
          </p:cNvSpPr>
          <p:nvPr/>
        </p:nvSpPr>
        <p:spPr>
          <a:xfrm>
            <a:off x="10778591" y="5280478"/>
            <a:ext cx="1283997" cy="1221861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F8FA9BB-6D23-2546-7C7B-EF62410742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9160424" y="5148589"/>
            <a:ext cx="1488755" cy="14145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6617D7-0E44-31BD-FDD8-DF53AADA3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1393852"/>
            <a:ext cx="5233494" cy="90428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3A8B4A-F847-E999-14F1-863EB5481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270843"/>
            <a:ext cx="3003494" cy="65548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BFF6CCE-E40A-98DD-8A1C-B97A9DEC9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37440"/>
            <a:ext cx="3003494" cy="65548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BD769E3-907E-C9E2-5909-C576F0BC1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44450" y="3698486"/>
            <a:ext cx="6371776" cy="8750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373D3C8-0A22-2E43-CA46-B564A2E17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1292145"/>
            <a:ext cx="6437918" cy="90428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54DD9D5-6CF2-BB93-0C25-EA8F1F41F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205032"/>
            <a:ext cx="6371776" cy="65548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9458752-0CD2-F602-79F0-A4ACDC79A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937440"/>
            <a:ext cx="6371776" cy="65548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7F7610E-E9BF-0857-4229-06701B00E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293365" y="4712859"/>
            <a:ext cx="3218255" cy="29986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BBB3529-E371-AFED-B99D-64C83980E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52101"/>
            <a:ext cx="3003494" cy="65548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E0B4973-22EB-413B-E8FD-7065858B1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296615"/>
            <a:ext cx="5233493" cy="65548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060024D-7CD0-672D-74BA-C949DA50F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3570616"/>
            <a:ext cx="5233493" cy="98415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FF8BFC1-456C-8352-5906-3C2BE0C0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977873"/>
            <a:ext cx="5233493" cy="65548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F06EC84-969B-7EFD-A258-58ACE24E8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3723040" y="4711132"/>
            <a:ext cx="3218255" cy="29986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0473EE6-7860-6A72-F4BE-6D2D02A79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7121210" y="4720273"/>
            <a:ext cx="3218255" cy="2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3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B05A7DA-A1EE-D019-DDDB-99FC0AE22A9E}"/>
              </a:ext>
            </a:extLst>
          </p:cNvPr>
          <p:cNvSpPr/>
          <p:nvPr/>
        </p:nvSpPr>
        <p:spPr>
          <a:xfrm>
            <a:off x="2144389" y="1090825"/>
            <a:ext cx="4563908" cy="372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>
                <a:solidFill>
                  <a:srgbClr val="A6A6A6"/>
                </a:solidFill>
                <a:latin typeface="Berlin Sans FB Demi" panose="020E0802020502020306" pitchFamily="34" charset="0"/>
              </a:rPr>
              <a:t>Nom de la Tache </a:t>
            </a:r>
            <a:r>
              <a:rPr lang="fr-FR" dirty="0"/>
              <a:t>tache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67E554-E5A4-8BD5-B662-7EAFF29F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1" t="22084" r="57601" b="74022"/>
          <a:stretch/>
        </p:blipFill>
        <p:spPr>
          <a:xfrm>
            <a:off x="5212715" y="1511613"/>
            <a:ext cx="3164524" cy="267038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C5648DB-A20F-96B4-FB21-035BEB60C3BE}"/>
              </a:ext>
            </a:extLst>
          </p:cNvPr>
          <p:cNvSpPr/>
          <p:nvPr/>
        </p:nvSpPr>
        <p:spPr>
          <a:xfrm>
            <a:off x="9609294" y="1318533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3A6F987-FEE0-CEBD-2FA8-41A75F0DF37D}"/>
              </a:ext>
            </a:extLst>
          </p:cNvPr>
          <p:cNvSpPr/>
          <p:nvPr/>
        </p:nvSpPr>
        <p:spPr>
          <a:xfrm rot="10800000">
            <a:off x="9602433" y="1318534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BC601-CF6A-E27E-5827-6EBA59D3FD61}"/>
              </a:ext>
            </a:extLst>
          </p:cNvPr>
          <p:cNvSpPr/>
          <p:nvPr/>
        </p:nvSpPr>
        <p:spPr>
          <a:xfrm>
            <a:off x="811898" y="5272458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7D1E323-DD13-B176-CE19-E04E4AF9ED59}"/>
              </a:ext>
            </a:extLst>
          </p:cNvPr>
          <p:cNvSpPr/>
          <p:nvPr/>
        </p:nvSpPr>
        <p:spPr>
          <a:xfrm>
            <a:off x="811899" y="2405798"/>
            <a:ext cx="1550975" cy="64489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Tâche suivante :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A0752C7-8315-4382-88BF-7317D4EB351D}"/>
              </a:ext>
            </a:extLst>
          </p:cNvPr>
          <p:cNvSpPr/>
          <p:nvPr/>
        </p:nvSpPr>
        <p:spPr>
          <a:xfrm>
            <a:off x="1619755" y="2067009"/>
            <a:ext cx="184769" cy="338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9E9B2AC-020A-5E91-F1F8-449EC76F071B}"/>
              </a:ext>
            </a:extLst>
          </p:cNvPr>
          <p:cNvSpPr/>
          <p:nvPr/>
        </p:nvSpPr>
        <p:spPr>
          <a:xfrm>
            <a:off x="811898" y="3075761"/>
            <a:ext cx="1550975" cy="353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1ECB097-147B-B532-5348-AA8AF096457F}"/>
              </a:ext>
            </a:extLst>
          </p:cNvPr>
          <p:cNvSpPr/>
          <p:nvPr/>
        </p:nvSpPr>
        <p:spPr>
          <a:xfrm>
            <a:off x="2125326" y="3243269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9E2B1DC-92B1-7D08-41A2-E275688F7EF0}"/>
              </a:ext>
            </a:extLst>
          </p:cNvPr>
          <p:cNvSpPr/>
          <p:nvPr/>
        </p:nvSpPr>
        <p:spPr>
          <a:xfrm rot="10800000">
            <a:off x="2144389" y="3213539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8CD49BF-15CD-8183-7400-AFAEB5A4B65A}"/>
              </a:ext>
            </a:extLst>
          </p:cNvPr>
          <p:cNvGrpSpPr/>
          <p:nvPr/>
        </p:nvGrpSpPr>
        <p:grpSpPr>
          <a:xfrm>
            <a:off x="811898" y="3466095"/>
            <a:ext cx="1550975" cy="2145450"/>
            <a:chOff x="459558" y="3586929"/>
            <a:chExt cx="9339372" cy="3807510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DC4851A-3C6F-6D55-ACCC-233B69D5C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46CE9A-49AA-8E2B-EAAB-7BAAF09C3F19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20918C88-5FFE-8FF6-049C-373DAF32DEAB}"/>
              </a:ext>
            </a:extLst>
          </p:cNvPr>
          <p:cNvSpPr/>
          <p:nvPr/>
        </p:nvSpPr>
        <p:spPr>
          <a:xfrm rot="12421627">
            <a:off x="10119295" y="5343374"/>
            <a:ext cx="1220696" cy="1308739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7725A10-7384-9FBD-FF9A-11104E9A3A27}"/>
              </a:ext>
            </a:extLst>
          </p:cNvPr>
          <p:cNvSpPr/>
          <p:nvPr/>
        </p:nvSpPr>
        <p:spPr>
          <a:xfrm>
            <a:off x="8710108" y="5487915"/>
            <a:ext cx="1361527" cy="126906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8576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1C6CA4C-6595-ADCE-AB45-0C22F64E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25"/>
            <a:ext cx="12192000" cy="67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6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C2FE683-CED0-619A-0E80-88AC26445C82}"/>
              </a:ext>
            </a:extLst>
          </p:cNvPr>
          <p:cNvGrpSpPr/>
          <p:nvPr/>
        </p:nvGrpSpPr>
        <p:grpSpPr>
          <a:xfrm>
            <a:off x="190501" y="274290"/>
            <a:ext cx="12001499" cy="3154710"/>
            <a:chOff x="190501" y="274290"/>
            <a:chExt cx="12001499" cy="31547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/>
            <p:nvPr/>
          </p:nvGrpSpPr>
          <p:grpSpPr>
            <a:xfrm>
              <a:off x="190501" y="380321"/>
              <a:ext cx="4156294" cy="2651517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4409409" y="274290"/>
              <a:ext cx="778259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9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" y="2646561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53647E1-96A0-7DB6-C6FC-9C8CA3DD760E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2038070" y="936368"/>
            <a:chExt cx="7164000" cy="642611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6F002C2-C585-DB89-EC55-BCECF6406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070" y="94732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2069550" y="445399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8070" y="936368"/>
              <a:ext cx="7136352" cy="4552652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29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DBEC9-9EED-514D-B8E5-6E193F33E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8" y="413315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C3C468BB-71F0-43B3-3A65-3B6457819F42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1669770" y="431888"/>
            <a:chExt cx="7164000" cy="642611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F48DC97-164E-B933-D3D7-D433A52CC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9770" y="44284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accent1"/>
            </a:solidFill>
            <a:ln w="1238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D0622BD-9103-432D-378A-07FA83177C13}"/>
                </a:ext>
              </a:extLst>
            </p:cNvPr>
            <p:cNvSpPr txBox="1"/>
            <p:nvPr/>
          </p:nvSpPr>
          <p:spPr>
            <a:xfrm>
              <a:off x="1701250" y="394951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kern="5000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kern="5000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kern="5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kern="5000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kern="5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699BAAC3-5437-AE71-7CEC-FFEE58FB2CFA}"/>
                </a:ext>
              </a:extLst>
            </p:cNvPr>
            <p:cNvGrpSpPr/>
            <p:nvPr/>
          </p:nvGrpSpPr>
          <p:grpSpPr>
            <a:xfrm>
              <a:off x="4209962" y="1058036"/>
              <a:ext cx="1686440" cy="1203719"/>
              <a:chOff x="3834451" y="1959432"/>
              <a:chExt cx="1686440" cy="1203719"/>
            </a:xfrm>
          </p:grpSpPr>
          <p:sp>
            <p:nvSpPr>
              <p:cNvPr id="3" name="Forme libre : forme 2">
                <a:extLst>
                  <a:ext uri="{FF2B5EF4-FFF2-40B4-BE49-F238E27FC236}">
                    <a16:creationId xmlns:a16="http://schemas.microsoft.com/office/drawing/2014/main" id="{AF7B8680-0B0D-2F07-2A75-267BB8F59222}"/>
                  </a:ext>
                </a:extLst>
              </p:cNvPr>
              <p:cNvSpPr/>
              <p:nvPr/>
            </p:nvSpPr>
            <p:spPr>
              <a:xfrm>
                <a:off x="3834451" y="1959432"/>
                <a:ext cx="1686440" cy="1203719"/>
              </a:xfrm>
              <a:custGeom>
                <a:avLst/>
                <a:gdLst>
                  <a:gd name="connsiteX0" fmla="*/ 1577523 w 1683109"/>
                  <a:gd name="connsiteY0" fmla="*/ 817516 h 1164903"/>
                  <a:gd name="connsiteX1" fmla="*/ 1582839 w 1683109"/>
                  <a:gd name="connsiteY1" fmla="*/ 759037 h 1164903"/>
                  <a:gd name="connsiteX2" fmla="*/ 1550941 w 1683109"/>
                  <a:gd name="connsiteY2" fmla="*/ 610181 h 1164903"/>
                  <a:gd name="connsiteX3" fmla="*/ 1550941 w 1683109"/>
                  <a:gd name="connsiteY3" fmla="*/ 487906 h 1164903"/>
                  <a:gd name="connsiteX4" fmla="*/ 1604104 w 1683109"/>
                  <a:gd name="connsiteY4" fmla="*/ 291204 h 1164903"/>
                  <a:gd name="connsiteX5" fmla="*/ 1646634 w 1683109"/>
                  <a:gd name="connsiteY5" fmla="*/ 168930 h 1164903"/>
                  <a:gd name="connsiteX6" fmla="*/ 1667899 w 1683109"/>
                  <a:gd name="connsiteY6" fmla="*/ 73237 h 1164903"/>
                  <a:gd name="connsiteX7" fmla="*/ 1657267 w 1683109"/>
                  <a:gd name="connsiteY7" fmla="*/ 9441 h 1164903"/>
                  <a:gd name="connsiteX8" fmla="*/ 1630685 w 1683109"/>
                  <a:gd name="connsiteY8" fmla="*/ 9441 h 1164903"/>
                  <a:gd name="connsiteX9" fmla="*/ 1604104 w 1683109"/>
                  <a:gd name="connsiteY9" fmla="*/ 20074 h 1164903"/>
                  <a:gd name="connsiteX10" fmla="*/ 1386137 w 1683109"/>
                  <a:gd name="connsiteY10" fmla="*/ 243357 h 1164903"/>
                  <a:gd name="connsiteX11" fmla="*/ 1348923 w 1683109"/>
                  <a:gd name="connsiteY11" fmla="*/ 349683 h 1164903"/>
                  <a:gd name="connsiteX12" fmla="*/ 1295760 w 1683109"/>
                  <a:gd name="connsiteY12" fmla="*/ 471957 h 1164903"/>
                  <a:gd name="connsiteX13" fmla="*/ 1226648 w 1683109"/>
                  <a:gd name="connsiteY13" fmla="*/ 541069 h 1164903"/>
                  <a:gd name="connsiteX14" fmla="*/ 1210699 w 1683109"/>
                  <a:gd name="connsiteY14" fmla="*/ 530437 h 1164903"/>
                  <a:gd name="connsiteX15" fmla="*/ 1125639 w 1683109"/>
                  <a:gd name="connsiteY15" fmla="*/ 440060 h 1164903"/>
                  <a:gd name="connsiteX16" fmla="*/ 1019313 w 1683109"/>
                  <a:gd name="connsiteY16" fmla="*/ 264623 h 1164903"/>
                  <a:gd name="connsiteX17" fmla="*/ 939569 w 1683109"/>
                  <a:gd name="connsiteY17" fmla="*/ 126399 h 1164903"/>
                  <a:gd name="connsiteX18" fmla="*/ 865141 w 1683109"/>
                  <a:gd name="connsiteY18" fmla="*/ 30706 h 1164903"/>
                  <a:gd name="connsiteX19" fmla="*/ 838560 w 1683109"/>
                  <a:gd name="connsiteY19" fmla="*/ 14757 h 1164903"/>
                  <a:gd name="connsiteX20" fmla="*/ 817295 w 1683109"/>
                  <a:gd name="connsiteY20" fmla="*/ 20074 h 1164903"/>
                  <a:gd name="connsiteX21" fmla="*/ 780081 w 1683109"/>
                  <a:gd name="connsiteY21" fmla="*/ 46655 h 1164903"/>
                  <a:gd name="connsiteX22" fmla="*/ 758816 w 1683109"/>
                  <a:gd name="connsiteY22" fmla="*/ 137032 h 1164903"/>
                  <a:gd name="connsiteX23" fmla="*/ 721602 w 1683109"/>
                  <a:gd name="connsiteY23" fmla="*/ 392213 h 1164903"/>
                  <a:gd name="connsiteX24" fmla="*/ 684388 w 1683109"/>
                  <a:gd name="connsiteY24" fmla="*/ 530437 h 1164903"/>
                  <a:gd name="connsiteX25" fmla="*/ 625909 w 1683109"/>
                  <a:gd name="connsiteY25" fmla="*/ 636762 h 1164903"/>
                  <a:gd name="connsiteX26" fmla="*/ 487685 w 1683109"/>
                  <a:gd name="connsiteY26" fmla="*/ 610181 h 1164903"/>
                  <a:gd name="connsiteX27" fmla="*/ 322881 w 1683109"/>
                  <a:gd name="connsiteY27" fmla="*/ 482590 h 1164903"/>
                  <a:gd name="connsiteX28" fmla="*/ 88965 w 1683109"/>
                  <a:gd name="connsiteY28" fmla="*/ 354999 h 1164903"/>
                  <a:gd name="connsiteX29" fmla="*/ 3904 w 1683109"/>
                  <a:gd name="connsiteY29" fmla="*/ 323102 h 1164903"/>
                  <a:gd name="connsiteX30" fmla="*/ 25169 w 1683109"/>
                  <a:gd name="connsiteY30" fmla="*/ 466641 h 1164903"/>
                  <a:gd name="connsiteX31" fmla="*/ 120862 w 1683109"/>
                  <a:gd name="connsiteY31" fmla="*/ 721823 h 1164903"/>
                  <a:gd name="connsiteX32" fmla="*/ 142127 w 1683109"/>
                  <a:gd name="connsiteY32" fmla="*/ 759037 h 1164903"/>
                  <a:gd name="connsiteX33" fmla="*/ 147444 w 1683109"/>
                  <a:gd name="connsiteY33" fmla="*/ 998269 h 1164903"/>
                  <a:gd name="connsiteX34" fmla="*/ 179341 w 1683109"/>
                  <a:gd name="connsiteY34" fmla="*/ 1115227 h 1164903"/>
                  <a:gd name="connsiteX35" fmla="*/ 189974 w 1683109"/>
                  <a:gd name="connsiteY35" fmla="*/ 1147125 h 1164903"/>
                  <a:gd name="connsiteX36" fmla="*/ 1577523 w 1683109"/>
                  <a:gd name="connsiteY36" fmla="*/ 817516 h 1164903"/>
                  <a:gd name="connsiteX0" fmla="*/ 1577523 w 1683109"/>
                  <a:gd name="connsiteY0" fmla="*/ 817516 h 1164903"/>
                  <a:gd name="connsiteX1" fmla="*/ 1582839 w 1683109"/>
                  <a:gd name="connsiteY1" fmla="*/ 759037 h 1164903"/>
                  <a:gd name="connsiteX2" fmla="*/ 1550941 w 1683109"/>
                  <a:gd name="connsiteY2" fmla="*/ 610181 h 1164903"/>
                  <a:gd name="connsiteX3" fmla="*/ 1550941 w 1683109"/>
                  <a:gd name="connsiteY3" fmla="*/ 487906 h 1164903"/>
                  <a:gd name="connsiteX4" fmla="*/ 1604104 w 1683109"/>
                  <a:gd name="connsiteY4" fmla="*/ 291204 h 1164903"/>
                  <a:gd name="connsiteX5" fmla="*/ 1646634 w 1683109"/>
                  <a:gd name="connsiteY5" fmla="*/ 168930 h 1164903"/>
                  <a:gd name="connsiteX6" fmla="*/ 1667899 w 1683109"/>
                  <a:gd name="connsiteY6" fmla="*/ 73237 h 1164903"/>
                  <a:gd name="connsiteX7" fmla="*/ 1657267 w 1683109"/>
                  <a:gd name="connsiteY7" fmla="*/ 9441 h 1164903"/>
                  <a:gd name="connsiteX8" fmla="*/ 1630685 w 1683109"/>
                  <a:gd name="connsiteY8" fmla="*/ 9441 h 1164903"/>
                  <a:gd name="connsiteX9" fmla="*/ 1604104 w 1683109"/>
                  <a:gd name="connsiteY9" fmla="*/ 20074 h 1164903"/>
                  <a:gd name="connsiteX10" fmla="*/ 1386137 w 1683109"/>
                  <a:gd name="connsiteY10" fmla="*/ 243357 h 1164903"/>
                  <a:gd name="connsiteX11" fmla="*/ 1348923 w 1683109"/>
                  <a:gd name="connsiteY11" fmla="*/ 349683 h 1164903"/>
                  <a:gd name="connsiteX12" fmla="*/ 1295760 w 1683109"/>
                  <a:gd name="connsiteY12" fmla="*/ 471957 h 1164903"/>
                  <a:gd name="connsiteX13" fmla="*/ 1226648 w 1683109"/>
                  <a:gd name="connsiteY13" fmla="*/ 541069 h 1164903"/>
                  <a:gd name="connsiteX14" fmla="*/ 1210699 w 1683109"/>
                  <a:gd name="connsiteY14" fmla="*/ 530437 h 1164903"/>
                  <a:gd name="connsiteX15" fmla="*/ 1125639 w 1683109"/>
                  <a:gd name="connsiteY15" fmla="*/ 440060 h 1164903"/>
                  <a:gd name="connsiteX16" fmla="*/ 1019313 w 1683109"/>
                  <a:gd name="connsiteY16" fmla="*/ 264623 h 1164903"/>
                  <a:gd name="connsiteX17" fmla="*/ 939569 w 1683109"/>
                  <a:gd name="connsiteY17" fmla="*/ 126399 h 1164903"/>
                  <a:gd name="connsiteX18" fmla="*/ 865141 w 1683109"/>
                  <a:gd name="connsiteY18" fmla="*/ 30706 h 1164903"/>
                  <a:gd name="connsiteX19" fmla="*/ 838560 w 1683109"/>
                  <a:gd name="connsiteY19" fmla="*/ 14757 h 1164903"/>
                  <a:gd name="connsiteX20" fmla="*/ 817295 w 1683109"/>
                  <a:gd name="connsiteY20" fmla="*/ 20074 h 1164903"/>
                  <a:gd name="connsiteX21" fmla="*/ 780081 w 1683109"/>
                  <a:gd name="connsiteY21" fmla="*/ 46655 h 1164903"/>
                  <a:gd name="connsiteX22" fmla="*/ 758816 w 1683109"/>
                  <a:gd name="connsiteY22" fmla="*/ 137032 h 1164903"/>
                  <a:gd name="connsiteX23" fmla="*/ 721602 w 1683109"/>
                  <a:gd name="connsiteY23" fmla="*/ 392213 h 1164903"/>
                  <a:gd name="connsiteX24" fmla="*/ 684388 w 1683109"/>
                  <a:gd name="connsiteY24" fmla="*/ 530437 h 1164903"/>
                  <a:gd name="connsiteX25" fmla="*/ 625909 w 1683109"/>
                  <a:gd name="connsiteY25" fmla="*/ 636762 h 1164903"/>
                  <a:gd name="connsiteX26" fmla="*/ 487685 w 1683109"/>
                  <a:gd name="connsiteY26" fmla="*/ 610181 h 1164903"/>
                  <a:gd name="connsiteX27" fmla="*/ 322881 w 1683109"/>
                  <a:gd name="connsiteY27" fmla="*/ 482590 h 1164903"/>
                  <a:gd name="connsiteX28" fmla="*/ 88965 w 1683109"/>
                  <a:gd name="connsiteY28" fmla="*/ 354999 h 1164903"/>
                  <a:gd name="connsiteX29" fmla="*/ 3904 w 1683109"/>
                  <a:gd name="connsiteY29" fmla="*/ 323102 h 1164903"/>
                  <a:gd name="connsiteX30" fmla="*/ 25169 w 1683109"/>
                  <a:gd name="connsiteY30" fmla="*/ 466641 h 1164903"/>
                  <a:gd name="connsiteX31" fmla="*/ 120862 w 1683109"/>
                  <a:gd name="connsiteY31" fmla="*/ 721823 h 1164903"/>
                  <a:gd name="connsiteX32" fmla="*/ 131494 w 1683109"/>
                  <a:gd name="connsiteY32" fmla="*/ 886628 h 1164903"/>
                  <a:gd name="connsiteX33" fmla="*/ 147444 w 1683109"/>
                  <a:gd name="connsiteY33" fmla="*/ 998269 h 1164903"/>
                  <a:gd name="connsiteX34" fmla="*/ 179341 w 1683109"/>
                  <a:gd name="connsiteY34" fmla="*/ 1115227 h 1164903"/>
                  <a:gd name="connsiteX35" fmla="*/ 189974 w 1683109"/>
                  <a:gd name="connsiteY35" fmla="*/ 1147125 h 1164903"/>
                  <a:gd name="connsiteX36" fmla="*/ 1577523 w 1683109"/>
                  <a:gd name="connsiteY36" fmla="*/ 817516 h 1164903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210699 w 1683109"/>
                  <a:gd name="connsiteY14" fmla="*/ 528149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817295 w 1683109"/>
                  <a:gd name="connsiteY20" fmla="*/ 17786 h 1162615"/>
                  <a:gd name="connsiteX21" fmla="*/ 780081 w 1683109"/>
                  <a:gd name="connsiteY21" fmla="*/ 44367 h 1162615"/>
                  <a:gd name="connsiteX22" fmla="*/ 758816 w 1683109"/>
                  <a:gd name="connsiteY22" fmla="*/ 134744 h 1162615"/>
                  <a:gd name="connsiteX23" fmla="*/ 721602 w 1683109"/>
                  <a:gd name="connsiteY23" fmla="*/ 389925 h 1162615"/>
                  <a:gd name="connsiteX24" fmla="*/ 684388 w 1683109"/>
                  <a:gd name="connsiteY24" fmla="*/ 528149 h 1162615"/>
                  <a:gd name="connsiteX25" fmla="*/ 625909 w 1683109"/>
                  <a:gd name="connsiteY25" fmla="*/ 634474 h 1162615"/>
                  <a:gd name="connsiteX26" fmla="*/ 487685 w 1683109"/>
                  <a:gd name="connsiteY26" fmla="*/ 607893 h 1162615"/>
                  <a:gd name="connsiteX27" fmla="*/ 322881 w 1683109"/>
                  <a:gd name="connsiteY27" fmla="*/ 480302 h 1162615"/>
                  <a:gd name="connsiteX28" fmla="*/ 88965 w 1683109"/>
                  <a:gd name="connsiteY28" fmla="*/ 352711 h 1162615"/>
                  <a:gd name="connsiteX29" fmla="*/ 3904 w 1683109"/>
                  <a:gd name="connsiteY29" fmla="*/ 320814 h 1162615"/>
                  <a:gd name="connsiteX30" fmla="*/ 25169 w 1683109"/>
                  <a:gd name="connsiteY30" fmla="*/ 464353 h 1162615"/>
                  <a:gd name="connsiteX31" fmla="*/ 120862 w 1683109"/>
                  <a:gd name="connsiteY31" fmla="*/ 719535 h 1162615"/>
                  <a:gd name="connsiteX32" fmla="*/ 131494 w 1683109"/>
                  <a:gd name="connsiteY32" fmla="*/ 884340 h 1162615"/>
                  <a:gd name="connsiteX33" fmla="*/ 147444 w 1683109"/>
                  <a:gd name="connsiteY33" fmla="*/ 995981 h 1162615"/>
                  <a:gd name="connsiteX34" fmla="*/ 179341 w 1683109"/>
                  <a:gd name="connsiteY34" fmla="*/ 1112939 h 1162615"/>
                  <a:gd name="connsiteX35" fmla="*/ 189974 w 1683109"/>
                  <a:gd name="connsiteY35" fmla="*/ 1144837 h 1162615"/>
                  <a:gd name="connsiteX36" fmla="*/ 1577523 w 1683109"/>
                  <a:gd name="connsiteY36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817295 w 1683109"/>
                  <a:gd name="connsiteY20" fmla="*/ 17786 h 1162615"/>
                  <a:gd name="connsiteX21" fmla="*/ 780081 w 1683109"/>
                  <a:gd name="connsiteY21" fmla="*/ 44367 h 1162615"/>
                  <a:gd name="connsiteX22" fmla="*/ 758816 w 1683109"/>
                  <a:gd name="connsiteY22" fmla="*/ 134744 h 1162615"/>
                  <a:gd name="connsiteX23" fmla="*/ 721602 w 1683109"/>
                  <a:gd name="connsiteY23" fmla="*/ 389925 h 1162615"/>
                  <a:gd name="connsiteX24" fmla="*/ 684388 w 1683109"/>
                  <a:gd name="connsiteY24" fmla="*/ 528149 h 1162615"/>
                  <a:gd name="connsiteX25" fmla="*/ 625909 w 1683109"/>
                  <a:gd name="connsiteY25" fmla="*/ 634474 h 1162615"/>
                  <a:gd name="connsiteX26" fmla="*/ 487685 w 1683109"/>
                  <a:gd name="connsiteY26" fmla="*/ 607893 h 1162615"/>
                  <a:gd name="connsiteX27" fmla="*/ 322881 w 1683109"/>
                  <a:gd name="connsiteY27" fmla="*/ 480302 h 1162615"/>
                  <a:gd name="connsiteX28" fmla="*/ 88965 w 1683109"/>
                  <a:gd name="connsiteY28" fmla="*/ 352711 h 1162615"/>
                  <a:gd name="connsiteX29" fmla="*/ 3904 w 1683109"/>
                  <a:gd name="connsiteY29" fmla="*/ 320814 h 1162615"/>
                  <a:gd name="connsiteX30" fmla="*/ 25169 w 1683109"/>
                  <a:gd name="connsiteY30" fmla="*/ 464353 h 1162615"/>
                  <a:gd name="connsiteX31" fmla="*/ 120862 w 1683109"/>
                  <a:gd name="connsiteY31" fmla="*/ 719535 h 1162615"/>
                  <a:gd name="connsiteX32" fmla="*/ 131494 w 1683109"/>
                  <a:gd name="connsiteY32" fmla="*/ 884340 h 1162615"/>
                  <a:gd name="connsiteX33" fmla="*/ 147444 w 1683109"/>
                  <a:gd name="connsiteY33" fmla="*/ 995981 h 1162615"/>
                  <a:gd name="connsiteX34" fmla="*/ 179341 w 1683109"/>
                  <a:gd name="connsiteY34" fmla="*/ 1112939 h 1162615"/>
                  <a:gd name="connsiteX35" fmla="*/ 189974 w 1683109"/>
                  <a:gd name="connsiteY35" fmla="*/ 1144837 h 1162615"/>
                  <a:gd name="connsiteX36" fmla="*/ 1577523 w 1683109"/>
                  <a:gd name="connsiteY36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817295 w 1683109"/>
                  <a:gd name="connsiteY20" fmla="*/ 17786 h 1162615"/>
                  <a:gd name="connsiteX21" fmla="*/ 758816 w 1683109"/>
                  <a:gd name="connsiteY21" fmla="*/ 134744 h 1162615"/>
                  <a:gd name="connsiteX22" fmla="*/ 721602 w 1683109"/>
                  <a:gd name="connsiteY22" fmla="*/ 389925 h 1162615"/>
                  <a:gd name="connsiteX23" fmla="*/ 684388 w 1683109"/>
                  <a:gd name="connsiteY23" fmla="*/ 528149 h 1162615"/>
                  <a:gd name="connsiteX24" fmla="*/ 625909 w 1683109"/>
                  <a:gd name="connsiteY24" fmla="*/ 634474 h 1162615"/>
                  <a:gd name="connsiteX25" fmla="*/ 487685 w 1683109"/>
                  <a:gd name="connsiteY25" fmla="*/ 607893 h 1162615"/>
                  <a:gd name="connsiteX26" fmla="*/ 322881 w 1683109"/>
                  <a:gd name="connsiteY26" fmla="*/ 480302 h 1162615"/>
                  <a:gd name="connsiteX27" fmla="*/ 88965 w 1683109"/>
                  <a:gd name="connsiteY27" fmla="*/ 352711 h 1162615"/>
                  <a:gd name="connsiteX28" fmla="*/ 3904 w 1683109"/>
                  <a:gd name="connsiteY28" fmla="*/ 320814 h 1162615"/>
                  <a:gd name="connsiteX29" fmla="*/ 25169 w 1683109"/>
                  <a:gd name="connsiteY29" fmla="*/ 464353 h 1162615"/>
                  <a:gd name="connsiteX30" fmla="*/ 120862 w 1683109"/>
                  <a:gd name="connsiteY30" fmla="*/ 719535 h 1162615"/>
                  <a:gd name="connsiteX31" fmla="*/ 131494 w 1683109"/>
                  <a:gd name="connsiteY31" fmla="*/ 884340 h 1162615"/>
                  <a:gd name="connsiteX32" fmla="*/ 147444 w 1683109"/>
                  <a:gd name="connsiteY32" fmla="*/ 995981 h 1162615"/>
                  <a:gd name="connsiteX33" fmla="*/ 179341 w 1683109"/>
                  <a:gd name="connsiteY33" fmla="*/ 1112939 h 1162615"/>
                  <a:gd name="connsiteX34" fmla="*/ 189974 w 1683109"/>
                  <a:gd name="connsiteY34" fmla="*/ 1144837 h 1162615"/>
                  <a:gd name="connsiteX35" fmla="*/ 1577523 w 1683109"/>
                  <a:gd name="connsiteY35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758816 w 1683109"/>
                  <a:gd name="connsiteY20" fmla="*/ 134744 h 1162615"/>
                  <a:gd name="connsiteX21" fmla="*/ 721602 w 1683109"/>
                  <a:gd name="connsiteY21" fmla="*/ 389925 h 1162615"/>
                  <a:gd name="connsiteX22" fmla="*/ 684388 w 1683109"/>
                  <a:gd name="connsiteY22" fmla="*/ 528149 h 1162615"/>
                  <a:gd name="connsiteX23" fmla="*/ 625909 w 1683109"/>
                  <a:gd name="connsiteY23" fmla="*/ 634474 h 1162615"/>
                  <a:gd name="connsiteX24" fmla="*/ 487685 w 1683109"/>
                  <a:gd name="connsiteY24" fmla="*/ 607893 h 1162615"/>
                  <a:gd name="connsiteX25" fmla="*/ 322881 w 1683109"/>
                  <a:gd name="connsiteY25" fmla="*/ 480302 h 1162615"/>
                  <a:gd name="connsiteX26" fmla="*/ 88965 w 1683109"/>
                  <a:gd name="connsiteY26" fmla="*/ 352711 h 1162615"/>
                  <a:gd name="connsiteX27" fmla="*/ 3904 w 1683109"/>
                  <a:gd name="connsiteY27" fmla="*/ 320814 h 1162615"/>
                  <a:gd name="connsiteX28" fmla="*/ 25169 w 1683109"/>
                  <a:gd name="connsiteY28" fmla="*/ 464353 h 1162615"/>
                  <a:gd name="connsiteX29" fmla="*/ 120862 w 1683109"/>
                  <a:gd name="connsiteY29" fmla="*/ 719535 h 1162615"/>
                  <a:gd name="connsiteX30" fmla="*/ 131494 w 1683109"/>
                  <a:gd name="connsiteY30" fmla="*/ 884340 h 1162615"/>
                  <a:gd name="connsiteX31" fmla="*/ 147444 w 1683109"/>
                  <a:gd name="connsiteY31" fmla="*/ 995981 h 1162615"/>
                  <a:gd name="connsiteX32" fmla="*/ 179341 w 1683109"/>
                  <a:gd name="connsiteY32" fmla="*/ 1112939 h 1162615"/>
                  <a:gd name="connsiteX33" fmla="*/ 189974 w 1683109"/>
                  <a:gd name="connsiteY33" fmla="*/ 1144837 h 1162615"/>
                  <a:gd name="connsiteX34" fmla="*/ 1577523 w 1683109"/>
                  <a:gd name="connsiteY34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758816 w 1683109"/>
                  <a:gd name="connsiteY19" fmla="*/ 134744 h 1162615"/>
                  <a:gd name="connsiteX20" fmla="*/ 721602 w 1683109"/>
                  <a:gd name="connsiteY20" fmla="*/ 389925 h 1162615"/>
                  <a:gd name="connsiteX21" fmla="*/ 684388 w 1683109"/>
                  <a:gd name="connsiteY21" fmla="*/ 528149 h 1162615"/>
                  <a:gd name="connsiteX22" fmla="*/ 625909 w 1683109"/>
                  <a:gd name="connsiteY22" fmla="*/ 634474 h 1162615"/>
                  <a:gd name="connsiteX23" fmla="*/ 487685 w 1683109"/>
                  <a:gd name="connsiteY23" fmla="*/ 607893 h 1162615"/>
                  <a:gd name="connsiteX24" fmla="*/ 322881 w 1683109"/>
                  <a:gd name="connsiteY24" fmla="*/ 480302 h 1162615"/>
                  <a:gd name="connsiteX25" fmla="*/ 88965 w 1683109"/>
                  <a:gd name="connsiteY25" fmla="*/ 352711 h 1162615"/>
                  <a:gd name="connsiteX26" fmla="*/ 3904 w 1683109"/>
                  <a:gd name="connsiteY26" fmla="*/ 320814 h 1162615"/>
                  <a:gd name="connsiteX27" fmla="*/ 25169 w 1683109"/>
                  <a:gd name="connsiteY27" fmla="*/ 464353 h 1162615"/>
                  <a:gd name="connsiteX28" fmla="*/ 120862 w 1683109"/>
                  <a:gd name="connsiteY28" fmla="*/ 719535 h 1162615"/>
                  <a:gd name="connsiteX29" fmla="*/ 131494 w 1683109"/>
                  <a:gd name="connsiteY29" fmla="*/ 884340 h 1162615"/>
                  <a:gd name="connsiteX30" fmla="*/ 147444 w 1683109"/>
                  <a:gd name="connsiteY30" fmla="*/ 995981 h 1162615"/>
                  <a:gd name="connsiteX31" fmla="*/ 179341 w 1683109"/>
                  <a:gd name="connsiteY31" fmla="*/ 1112939 h 1162615"/>
                  <a:gd name="connsiteX32" fmla="*/ 189974 w 1683109"/>
                  <a:gd name="connsiteY32" fmla="*/ 1144837 h 1162615"/>
                  <a:gd name="connsiteX33" fmla="*/ 1577523 w 1683109"/>
                  <a:gd name="connsiteY33" fmla="*/ 815228 h 1162615"/>
                  <a:gd name="connsiteX0" fmla="*/ 1577523 w 1683109"/>
                  <a:gd name="connsiteY0" fmla="*/ 845310 h 1192697"/>
                  <a:gd name="connsiteX1" fmla="*/ 1582839 w 1683109"/>
                  <a:gd name="connsiteY1" fmla="*/ 786831 h 1192697"/>
                  <a:gd name="connsiteX2" fmla="*/ 1550941 w 1683109"/>
                  <a:gd name="connsiteY2" fmla="*/ 637975 h 1192697"/>
                  <a:gd name="connsiteX3" fmla="*/ 1550941 w 1683109"/>
                  <a:gd name="connsiteY3" fmla="*/ 515700 h 1192697"/>
                  <a:gd name="connsiteX4" fmla="*/ 1604104 w 1683109"/>
                  <a:gd name="connsiteY4" fmla="*/ 318998 h 1192697"/>
                  <a:gd name="connsiteX5" fmla="*/ 1646634 w 1683109"/>
                  <a:gd name="connsiteY5" fmla="*/ 196724 h 1192697"/>
                  <a:gd name="connsiteX6" fmla="*/ 1667899 w 1683109"/>
                  <a:gd name="connsiteY6" fmla="*/ 101031 h 1192697"/>
                  <a:gd name="connsiteX7" fmla="*/ 1657267 w 1683109"/>
                  <a:gd name="connsiteY7" fmla="*/ 37235 h 1192697"/>
                  <a:gd name="connsiteX8" fmla="*/ 1630685 w 1683109"/>
                  <a:gd name="connsiteY8" fmla="*/ 37235 h 1192697"/>
                  <a:gd name="connsiteX9" fmla="*/ 1604104 w 1683109"/>
                  <a:gd name="connsiteY9" fmla="*/ 47868 h 1192697"/>
                  <a:gd name="connsiteX10" fmla="*/ 1444616 w 1683109"/>
                  <a:gd name="connsiteY10" fmla="*/ 239253 h 1192697"/>
                  <a:gd name="connsiteX11" fmla="*/ 1348923 w 1683109"/>
                  <a:gd name="connsiteY11" fmla="*/ 377477 h 1192697"/>
                  <a:gd name="connsiteX12" fmla="*/ 1295760 w 1683109"/>
                  <a:gd name="connsiteY12" fmla="*/ 499751 h 1192697"/>
                  <a:gd name="connsiteX13" fmla="*/ 1226648 w 1683109"/>
                  <a:gd name="connsiteY13" fmla="*/ 568863 h 1192697"/>
                  <a:gd name="connsiteX14" fmla="*/ 1162852 w 1683109"/>
                  <a:gd name="connsiteY14" fmla="*/ 531650 h 1192697"/>
                  <a:gd name="connsiteX15" fmla="*/ 1125639 w 1683109"/>
                  <a:gd name="connsiteY15" fmla="*/ 467854 h 1192697"/>
                  <a:gd name="connsiteX16" fmla="*/ 1019313 w 1683109"/>
                  <a:gd name="connsiteY16" fmla="*/ 292417 h 1192697"/>
                  <a:gd name="connsiteX17" fmla="*/ 939569 w 1683109"/>
                  <a:gd name="connsiteY17" fmla="*/ 154193 h 1192697"/>
                  <a:gd name="connsiteX18" fmla="*/ 806662 w 1683109"/>
                  <a:gd name="connsiteY18" fmla="*/ 21 h 1192697"/>
                  <a:gd name="connsiteX19" fmla="*/ 758816 w 1683109"/>
                  <a:gd name="connsiteY19" fmla="*/ 164826 h 1192697"/>
                  <a:gd name="connsiteX20" fmla="*/ 721602 w 1683109"/>
                  <a:gd name="connsiteY20" fmla="*/ 420007 h 1192697"/>
                  <a:gd name="connsiteX21" fmla="*/ 684388 w 1683109"/>
                  <a:gd name="connsiteY21" fmla="*/ 558231 h 1192697"/>
                  <a:gd name="connsiteX22" fmla="*/ 625909 w 1683109"/>
                  <a:gd name="connsiteY22" fmla="*/ 664556 h 1192697"/>
                  <a:gd name="connsiteX23" fmla="*/ 487685 w 1683109"/>
                  <a:gd name="connsiteY23" fmla="*/ 637975 h 1192697"/>
                  <a:gd name="connsiteX24" fmla="*/ 322881 w 1683109"/>
                  <a:gd name="connsiteY24" fmla="*/ 510384 h 1192697"/>
                  <a:gd name="connsiteX25" fmla="*/ 88965 w 1683109"/>
                  <a:gd name="connsiteY25" fmla="*/ 382793 h 1192697"/>
                  <a:gd name="connsiteX26" fmla="*/ 3904 w 1683109"/>
                  <a:gd name="connsiteY26" fmla="*/ 350896 h 1192697"/>
                  <a:gd name="connsiteX27" fmla="*/ 25169 w 1683109"/>
                  <a:gd name="connsiteY27" fmla="*/ 494435 h 1192697"/>
                  <a:gd name="connsiteX28" fmla="*/ 120862 w 1683109"/>
                  <a:gd name="connsiteY28" fmla="*/ 749617 h 1192697"/>
                  <a:gd name="connsiteX29" fmla="*/ 131494 w 1683109"/>
                  <a:gd name="connsiteY29" fmla="*/ 914422 h 1192697"/>
                  <a:gd name="connsiteX30" fmla="*/ 147444 w 1683109"/>
                  <a:gd name="connsiteY30" fmla="*/ 1026063 h 1192697"/>
                  <a:gd name="connsiteX31" fmla="*/ 179341 w 1683109"/>
                  <a:gd name="connsiteY31" fmla="*/ 1143021 h 1192697"/>
                  <a:gd name="connsiteX32" fmla="*/ 189974 w 1683109"/>
                  <a:gd name="connsiteY32" fmla="*/ 1174919 h 1192697"/>
                  <a:gd name="connsiteX33" fmla="*/ 1577523 w 1683109"/>
                  <a:gd name="connsiteY33" fmla="*/ 845310 h 1192697"/>
                  <a:gd name="connsiteX0" fmla="*/ 1577523 w 1683109"/>
                  <a:gd name="connsiteY0" fmla="*/ 845310 h 1192697"/>
                  <a:gd name="connsiteX1" fmla="*/ 1582839 w 1683109"/>
                  <a:gd name="connsiteY1" fmla="*/ 786831 h 1192697"/>
                  <a:gd name="connsiteX2" fmla="*/ 1550941 w 1683109"/>
                  <a:gd name="connsiteY2" fmla="*/ 637975 h 1192697"/>
                  <a:gd name="connsiteX3" fmla="*/ 1550941 w 1683109"/>
                  <a:gd name="connsiteY3" fmla="*/ 515700 h 1192697"/>
                  <a:gd name="connsiteX4" fmla="*/ 1604104 w 1683109"/>
                  <a:gd name="connsiteY4" fmla="*/ 318998 h 1192697"/>
                  <a:gd name="connsiteX5" fmla="*/ 1646634 w 1683109"/>
                  <a:gd name="connsiteY5" fmla="*/ 196724 h 1192697"/>
                  <a:gd name="connsiteX6" fmla="*/ 1667899 w 1683109"/>
                  <a:gd name="connsiteY6" fmla="*/ 101031 h 1192697"/>
                  <a:gd name="connsiteX7" fmla="*/ 1657267 w 1683109"/>
                  <a:gd name="connsiteY7" fmla="*/ 37235 h 1192697"/>
                  <a:gd name="connsiteX8" fmla="*/ 1630685 w 1683109"/>
                  <a:gd name="connsiteY8" fmla="*/ 37235 h 1192697"/>
                  <a:gd name="connsiteX9" fmla="*/ 1444616 w 1683109"/>
                  <a:gd name="connsiteY9" fmla="*/ 239253 h 1192697"/>
                  <a:gd name="connsiteX10" fmla="*/ 1348923 w 1683109"/>
                  <a:gd name="connsiteY10" fmla="*/ 377477 h 1192697"/>
                  <a:gd name="connsiteX11" fmla="*/ 1295760 w 1683109"/>
                  <a:gd name="connsiteY11" fmla="*/ 499751 h 1192697"/>
                  <a:gd name="connsiteX12" fmla="*/ 1226648 w 1683109"/>
                  <a:gd name="connsiteY12" fmla="*/ 568863 h 1192697"/>
                  <a:gd name="connsiteX13" fmla="*/ 1162852 w 1683109"/>
                  <a:gd name="connsiteY13" fmla="*/ 531650 h 1192697"/>
                  <a:gd name="connsiteX14" fmla="*/ 1125639 w 1683109"/>
                  <a:gd name="connsiteY14" fmla="*/ 467854 h 1192697"/>
                  <a:gd name="connsiteX15" fmla="*/ 1019313 w 1683109"/>
                  <a:gd name="connsiteY15" fmla="*/ 292417 h 1192697"/>
                  <a:gd name="connsiteX16" fmla="*/ 939569 w 1683109"/>
                  <a:gd name="connsiteY16" fmla="*/ 154193 h 1192697"/>
                  <a:gd name="connsiteX17" fmla="*/ 806662 w 1683109"/>
                  <a:gd name="connsiteY17" fmla="*/ 21 h 1192697"/>
                  <a:gd name="connsiteX18" fmla="*/ 758816 w 1683109"/>
                  <a:gd name="connsiteY18" fmla="*/ 164826 h 1192697"/>
                  <a:gd name="connsiteX19" fmla="*/ 721602 w 1683109"/>
                  <a:gd name="connsiteY19" fmla="*/ 420007 h 1192697"/>
                  <a:gd name="connsiteX20" fmla="*/ 684388 w 1683109"/>
                  <a:gd name="connsiteY20" fmla="*/ 558231 h 1192697"/>
                  <a:gd name="connsiteX21" fmla="*/ 625909 w 1683109"/>
                  <a:gd name="connsiteY21" fmla="*/ 664556 h 1192697"/>
                  <a:gd name="connsiteX22" fmla="*/ 487685 w 1683109"/>
                  <a:gd name="connsiteY22" fmla="*/ 637975 h 1192697"/>
                  <a:gd name="connsiteX23" fmla="*/ 322881 w 1683109"/>
                  <a:gd name="connsiteY23" fmla="*/ 510384 h 1192697"/>
                  <a:gd name="connsiteX24" fmla="*/ 88965 w 1683109"/>
                  <a:gd name="connsiteY24" fmla="*/ 382793 h 1192697"/>
                  <a:gd name="connsiteX25" fmla="*/ 3904 w 1683109"/>
                  <a:gd name="connsiteY25" fmla="*/ 350896 h 1192697"/>
                  <a:gd name="connsiteX26" fmla="*/ 25169 w 1683109"/>
                  <a:gd name="connsiteY26" fmla="*/ 494435 h 1192697"/>
                  <a:gd name="connsiteX27" fmla="*/ 120862 w 1683109"/>
                  <a:gd name="connsiteY27" fmla="*/ 749617 h 1192697"/>
                  <a:gd name="connsiteX28" fmla="*/ 131494 w 1683109"/>
                  <a:gd name="connsiteY28" fmla="*/ 914422 h 1192697"/>
                  <a:gd name="connsiteX29" fmla="*/ 147444 w 1683109"/>
                  <a:gd name="connsiteY29" fmla="*/ 1026063 h 1192697"/>
                  <a:gd name="connsiteX30" fmla="*/ 179341 w 1683109"/>
                  <a:gd name="connsiteY30" fmla="*/ 1143021 h 1192697"/>
                  <a:gd name="connsiteX31" fmla="*/ 189974 w 1683109"/>
                  <a:gd name="connsiteY31" fmla="*/ 1174919 h 1192697"/>
                  <a:gd name="connsiteX32" fmla="*/ 1577523 w 1683109"/>
                  <a:gd name="connsiteY32" fmla="*/ 845310 h 1192697"/>
                  <a:gd name="connsiteX0" fmla="*/ 1577523 w 1683109"/>
                  <a:gd name="connsiteY0" fmla="*/ 845310 h 1192697"/>
                  <a:gd name="connsiteX1" fmla="*/ 1582839 w 1683109"/>
                  <a:gd name="connsiteY1" fmla="*/ 786831 h 1192697"/>
                  <a:gd name="connsiteX2" fmla="*/ 1550941 w 1683109"/>
                  <a:gd name="connsiteY2" fmla="*/ 637975 h 1192697"/>
                  <a:gd name="connsiteX3" fmla="*/ 1550941 w 1683109"/>
                  <a:gd name="connsiteY3" fmla="*/ 515700 h 1192697"/>
                  <a:gd name="connsiteX4" fmla="*/ 1604104 w 1683109"/>
                  <a:gd name="connsiteY4" fmla="*/ 318998 h 1192697"/>
                  <a:gd name="connsiteX5" fmla="*/ 1646634 w 1683109"/>
                  <a:gd name="connsiteY5" fmla="*/ 196724 h 1192697"/>
                  <a:gd name="connsiteX6" fmla="*/ 1667899 w 1683109"/>
                  <a:gd name="connsiteY6" fmla="*/ 101031 h 1192697"/>
                  <a:gd name="connsiteX7" fmla="*/ 1657267 w 1683109"/>
                  <a:gd name="connsiteY7" fmla="*/ 37235 h 1192697"/>
                  <a:gd name="connsiteX8" fmla="*/ 1444616 w 1683109"/>
                  <a:gd name="connsiteY8" fmla="*/ 239253 h 1192697"/>
                  <a:gd name="connsiteX9" fmla="*/ 1348923 w 1683109"/>
                  <a:gd name="connsiteY9" fmla="*/ 377477 h 1192697"/>
                  <a:gd name="connsiteX10" fmla="*/ 1295760 w 1683109"/>
                  <a:gd name="connsiteY10" fmla="*/ 499751 h 1192697"/>
                  <a:gd name="connsiteX11" fmla="*/ 1226648 w 1683109"/>
                  <a:gd name="connsiteY11" fmla="*/ 568863 h 1192697"/>
                  <a:gd name="connsiteX12" fmla="*/ 1162852 w 1683109"/>
                  <a:gd name="connsiteY12" fmla="*/ 531650 h 1192697"/>
                  <a:gd name="connsiteX13" fmla="*/ 1125639 w 1683109"/>
                  <a:gd name="connsiteY13" fmla="*/ 467854 h 1192697"/>
                  <a:gd name="connsiteX14" fmla="*/ 1019313 w 1683109"/>
                  <a:gd name="connsiteY14" fmla="*/ 292417 h 1192697"/>
                  <a:gd name="connsiteX15" fmla="*/ 939569 w 1683109"/>
                  <a:gd name="connsiteY15" fmla="*/ 154193 h 1192697"/>
                  <a:gd name="connsiteX16" fmla="*/ 806662 w 1683109"/>
                  <a:gd name="connsiteY16" fmla="*/ 21 h 1192697"/>
                  <a:gd name="connsiteX17" fmla="*/ 758816 w 1683109"/>
                  <a:gd name="connsiteY17" fmla="*/ 164826 h 1192697"/>
                  <a:gd name="connsiteX18" fmla="*/ 721602 w 1683109"/>
                  <a:gd name="connsiteY18" fmla="*/ 420007 h 1192697"/>
                  <a:gd name="connsiteX19" fmla="*/ 684388 w 1683109"/>
                  <a:gd name="connsiteY19" fmla="*/ 558231 h 1192697"/>
                  <a:gd name="connsiteX20" fmla="*/ 625909 w 1683109"/>
                  <a:gd name="connsiteY20" fmla="*/ 664556 h 1192697"/>
                  <a:gd name="connsiteX21" fmla="*/ 487685 w 1683109"/>
                  <a:gd name="connsiteY21" fmla="*/ 637975 h 1192697"/>
                  <a:gd name="connsiteX22" fmla="*/ 322881 w 1683109"/>
                  <a:gd name="connsiteY22" fmla="*/ 510384 h 1192697"/>
                  <a:gd name="connsiteX23" fmla="*/ 88965 w 1683109"/>
                  <a:gd name="connsiteY23" fmla="*/ 382793 h 1192697"/>
                  <a:gd name="connsiteX24" fmla="*/ 3904 w 1683109"/>
                  <a:gd name="connsiteY24" fmla="*/ 350896 h 1192697"/>
                  <a:gd name="connsiteX25" fmla="*/ 25169 w 1683109"/>
                  <a:gd name="connsiteY25" fmla="*/ 494435 h 1192697"/>
                  <a:gd name="connsiteX26" fmla="*/ 120862 w 1683109"/>
                  <a:gd name="connsiteY26" fmla="*/ 749617 h 1192697"/>
                  <a:gd name="connsiteX27" fmla="*/ 131494 w 1683109"/>
                  <a:gd name="connsiteY27" fmla="*/ 914422 h 1192697"/>
                  <a:gd name="connsiteX28" fmla="*/ 147444 w 1683109"/>
                  <a:gd name="connsiteY28" fmla="*/ 1026063 h 1192697"/>
                  <a:gd name="connsiteX29" fmla="*/ 179341 w 1683109"/>
                  <a:gd name="connsiteY29" fmla="*/ 1143021 h 1192697"/>
                  <a:gd name="connsiteX30" fmla="*/ 189974 w 1683109"/>
                  <a:gd name="connsiteY30" fmla="*/ 1174919 h 1192697"/>
                  <a:gd name="connsiteX31" fmla="*/ 1577523 w 1683109"/>
                  <a:gd name="connsiteY31" fmla="*/ 845310 h 1192697"/>
                  <a:gd name="connsiteX0" fmla="*/ 1577523 w 1698490"/>
                  <a:gd name="connsiteY0" fmla="*/ 845310 h 1192697"/>
                  <a:gd name="connsiteX1" fmla="*/ 1582839 w 1698490"/>
                  <a:gd name="connsiteY1" fmla="*/ 786831 h 1192697"/>
                  <a:gd name="connsiteX2" fmla="*/ 1550941 w 1698490"/>
                  <a:gd name="connsiteY2" fmla="*/ 637975 h 1192697"/>
                  <a:gd name="connsiteX3" fmla="*/ 1550941 w 1698490"/>
                  <a:gd name="connsiteY3" fmla="*/ 515700 h 1192697"/>
                  <a:gd name="connsiteX4" fmla="*/ 1604104 w 1698490"/>
                  <a:gd name="connsiteY4" fmla="*/ 318998 h 1192697"/>
                  <a:gd name="connsiteX5" fmla="*/ 1646634 w 1698490"/>
                  <a:gd name="connsiteY5" fmla="*/ 196724 h 1192697"/>
                  <a:gd name="connsiteX6" fmla="*/ 1667899 w 1698490"/>
                  <a:gd name="connsiteY6" fmla="*/ 101031 h 1192697"/>
                  <a:gd name="connsiteX7" fmla="*/ 1657267 w 1698490"/>
                  <a:gd name="connsiteY7" fmla="*/ 37235 h 1192697"/>
                  <a:gd name="connsiteX8" fmla="*/ 1444616 w 1698490"/>
                  <a:gd name="connsiteY8" fmla="*/ 239253 h 1192697"/>
                  <a:gd name="connsiteX9" fmla="*/ 1348923 w 1698490"/>
                  <a:gd name="connsiteY9" fmla="*/ 377477 h 1192697"/>
                  <a:gd name="connsiteX10" fmla="*/ 1295760 w 1698490"/>
                  <a:gd name="connsiteY10" fmla="*/ 499751 h 1192697"/>
                  <a:gd name="connsiteX11" fmla="*/ 1226648 w 1698490"/>
                  <a:gd name="connsiteY11" fmla="*/ 568863 h 1192697"/>
                  <a:gd name="connsiteX12" fmla="*/ 1162852 w 1698490"/>
                  <a:gd name="connsiteY12" fmla="*/ 531650 h 1192697"/>
                  <a:gd name="connsiteX13" fmla="*/ 1125639 w 1698490"/>
                  <a:gd name="connsiteY13" fmla="*/ 467854 h 1192697"/>
                  <a:gd name="connsiteX14" fmla="*/ 1019313 w 1698490"/>
                  <a:gd name="connsiteY14" fmla="*/ 292417 h 1192697"/>
                  <a:gd name="connsiteX15" fmla="*/ 939569 w 1698490"/>
                  <a:gd name="connsiteY15" fmla="*/ 154193 h 1192697"/>
                  <a:gd name="connsiteX16" fmla="*/ 806662 w 1698490"/>
                  <a:gd name="connsiteY16" fmla="*/ 21 h 1192697"/>
                  <a:gd name="connsiteX17" fmla="*/ 758816 w 1698490"/>
                  <a:gd name="connsiteY17" fmla="*/ 164826 h 1192697"/>
                  <a:gd name="connsiteX18" fmla="*/ 721602 w 1698490"/>
                  <a:gd name="connsiteY18" fmla="*/ 420007 h 1192697"/>
                  <a:gd name="connsiteX19" fmla="*/ 684388 w 1698490"/>
                  <a:gd name="connsiteY19" fmla="*/ 558231 h 1192697"/>
                  <a:gd name="connsiteX20" fmla="*/ 625909 w 1698490"/>
                  <a:gd name="connsiteY20" fmla="*/ 664556 h 1192697"/>
                  <a:gd name="connsiteX21" fmla="*/ 487685 w 1698490"/>
                  <a:gd name="connsiteY21" fmla="*/ 637975 h 1192697"/>
                  <a:gd name="connsiteX22" fmla="*/ 322881 w 1698490"/>
                  <a:gd name="connsiteY22" fmla="*/ 510384 h 1192697"/>
                  <a:gd name="connsiteX23" fmla="*/ 88965 w 1698490"/>
                  <a:gd name="connsiteY23" fmla="*/ 382793 h 1192697"/>
                  <a:gd name="connsiteX24" fmla="*/ 3904 w 1698490"/>
                  <a:gd name="connsiteY24" fmla="*/ 350896 h 1192697"/>
                  <a:gd name="connsiteX25" fmla="*/ 25169 w 1698490"/>
                  <a:gd name="connsiteY25" fmla="*/ 494435 h 1192697"/>
                  <a:gd name="connsiteX26" fmla="*/ 120862 w 1698490"/>
                  <a:gd name="connsiteY26" fmla="*/ 749617 h 1192697"/>
                  <a:gd name="connsiteX27" fmla="*/ 131494 w 1698490"/>
                  <a:gd name="connsiteY27" fmla="*/ 914422 h 1192697"/>
                  <a:gd name="connsiteX28" fmla="*/ 147444 w 1698490"/>
                  <a:gd name="connsiteY28" fmla="*/ 1026063 h 1192697"/>
                  <a:gd name="connsiteX29" fmla="*/ 179341 w 1698490"/>
                  <a:gd name="connsiteY29" fmla="*/ 1143021 h 1192697"/>
                  <a:gd name="connsiteX30" fmla="*/ 189974 w 1698490"/>
                  <a:gd name="connsiteY30" fmla="*/ 1174919 h 1192697"/>
                  <a:gd name="connsiteX31" fmla="*/ 1577523 w 1698490"/>
                  <a:gd name="connsiteY31" fmla="*/ 845310 h 1192697"/>
                  <a:gd name="connsiteX0" fmla="*/ 1577523 w 1698490"/>
                  <a:gd name="connsiteY0" fmla="*/ 851049 h 1198436"/>
                  <a:gd name="connsiteX1" fmla="*/ 1582839 w 1698490"/>
                  <a:gd name="connsiteY1" fmla="*/ 792570 h 1198436"/>
                  <a:gd name="connsiteX2" fmla="*/ 1550941 w 1698490"/>
                  <a:gd name="connsiteY2" fmla="*/ 643714 h 1198436"/>
                  <a:gd name="connsiteX3" fmla="*/ 1550941 w 1698490"/>
                  <a:gd name="connsiteY3" fmla="*/ 521439 h 1198436"/>
                  <a:gd name="connsiteX4" fmla="*/ 1604104 w 1698490"/>
                  <a:gd name="connsiteY4" fmla="*/ 324737 h 1198436"/>
                  <a:gd name="connsiteX5" fmla="*/ 1646634 w 1698490"/>
                  <a:gd name="connsiteY5" fmla="*/ 202463 h 1198436"/>
                  <a:gd name="connsiteX6" fmla="*/ 1667899 w 1698490"/>
                  <a:gd name="connsiteY6" fmla="*/ 106770 h 1198436"/>
                  <a:gd name="connsiteX7" fmla="*/ 1657267 w 1698490"/>
                  <a:gd name="connsiteY7" fmla="*/ 443 h 1198436"/>
                  <a:gd name="connsiteX8" fmla="*/ 1444616 w 1698490"/>
                  <a:gd name="connsiteY8" fmla="*/ 244992 h 1198436"/>
                  <a:gd name="connsiteX9" fmla="*/ 1348923 w 1698490"/>
                  <a:gd name="connsiteY9" fmla="*/ 383216 h 1198436"/>
                  <a:gd name="connsiteX10" fmla="*/ 1295760 w 1698490"/>
                  <a:gd name="connsiteY10" fmla="*/ 505490 h 1198436"/>
                  <a:gd name="connsiteX11" fmla="*/ 1226648 w 1698490"/>
                  <a:gd name="connsiteY11" fmla="*/ 574602 h 1198436"/>
                  <a:gd name="connsiteX12" fmla="*/ 1162852 w 1698490"/>
                  <a:gd name="connsiteY12" fmla="*/ 537389 h 1198436"/>
                  <a:gd name="connsiteX13" fmla="*/ 1125639 w 1698490"/>
                  <a:gd name="connsiteY13" fmla="*/ 473593 h 1198436"/>
                  <a:gd name="connsiteX14" fmla="*/ 1019313 w 1698490"/>
                  <a:gd name="connsiteY14" fmla="*/ 298156 h 1198436"/>
                  <a:gd name="connsiteX15" fmla="*/ 939569 w 1698490"/>
                  <a:gd name="connsiteY15" fmla="*/ 159932 h 1198436"/>
                  <a:gd name="connsiteX16" fmla="*/ 806662 w 1698490"/>
                  <a:gd name="connsiteY16" fmla="*/ 5760 h 1198436"/>
                  <a:gd name="connsiteX17" fmla="*/ 758816 w 1698490"/>
                  <a:gd name="connsiteY17" fmla="*/ 170565 h 1198436"/>
                  <a:gd name="connsiteX18" fmla="*/ 721602 w 1698490"/>
                  <a:gd name="connsiteY18" fmla="*/ 425746 h 1198436"/>
                  <a:gd name="connsiteX19" fmla="*/ 684388 w 1698490"/>
                  <a:gd name="connsiteY19" fmla="*/ 563970 h 1198436"/>
                  <a:gd name="connsiteX20" fmla="*/ 625909 w 1698490"/>
                  <a:gd name="connsiteY20" fmla="*/ 670295 h 1198436"/>
                  <a:gd name="connsiteX21" fmla="*/ 487685 w 1698490"/>
                  <a:gd name="connsiteY21" fmla="*/ 643714 h 1198436"/>
                  <a:gd name="connsiteX22" fmla="*/ 322881 w 1698490"/>
                  <a:gd name="connsiteY22" fmla="*/ 516123 h 1198436"/>
                  <a:gd name="connsiteX23" fmla="*/ 88965 w 1698490"/>
                  <a:gd name="connsiteY23" fmla="*/ 388532 h 1198436"/>
                  <a:gd name="connsiteX24" fmla="*/ 3904 w 1698490"/>
                  <a:gd name="connsiteY24" fmla="*/ 356635 h 1198436"/>
                  <a:gd name="connsiteX25" fmla="*/ 25169 w 1698490"/>
                  <a:gd name="connsiteY25" fmla="*/ 500174 h 1198436"/>
                  <a:gd name="connsiteX26" fmla="*/ 120862 w 1698490"/>
                  <a:gd name="connsiteY26" fmla="*/ 755356 h 1198436"/>
                  <a:gd name="connsiteX27" fmla="*/ 131494 w 1698490"/>
                  <a:gd name="connsiteY27" fmla="*/ 920161 h 1198436"/>
                  <a:gd name="connsiteX28" fmla="*/ 147444 w 1698490"/>
                  <a:gd name="connsiteY28" fmla="*/ 1031802 h 1198436"/>
                  <a:gd name="connsiteX29" fmla="*/ 179341 w 1698490"/>
                  <a:gd name="connsiteY29" fmla="*/ 1148760 h 1198436"/>
                  <a:gd name="connsiteX30" fmla="*/ 189974 w 1698490"/>
                  <a:gd name="connsiteY30" fmla="*/ 1180658 h 1198436"/>
                  <a:gd name="connsiteX31" fmla="*/ 1577523 w 1698490"/>
                  <a:gd name="connsiteY31" fmla="*/ 851049 h 1198436"/>
                  <a:gd name="connsiteX0" fmla="*/ 1577523 w 1683109"/>
                  <a:gd name="connsiteY0" fmla="*/ 850842 h 1198229"/>
                  <a:gd name="connsiteX1" fmla="*/ 1582839 w 1683109"/>
                  <a:gd name="connsiteY1" fmla="*/ 792363 h 1198229"/>
                  <a:gd name="connsiteX2" fmla="*/ 1550941 w 1683109"/>
                  <a:gd name="connsiteY2" fmla="*/ 643507 h 1198229"/>
                  <a:gd name="connsiteX3" fmla="*/ 1550941 w 1683109"/>
                  <a:gd name="connsiteY3" fmla="*/ 521232 h 1198229"/>
                  <a:gd name="connsiteX4" fmla="*/ 1604104 w 1683109"/>
                  <a:gd name="connsiteY4" fmla="*/ 324530 h 1198229"/>
                  <a:gd name="connsiteX5" fmla="*/ 1646634 w 1683109"/>
                  <a:gd name="connsiteY5" fmla="*/ 202256 h 1198229"/>
                  <a:gd name="connsiteX6" fmla="*/ 1657267 w 1683109"/>
                  <a:gd name="connsiteY6" fmla="*/ 236 h 1198229"/>
                  <a:gd name="connsiteX7" fmla="*/ 1444616 w 1683109"/>
                  <a:gd name="connsiteY7" fmla="*/ 244785 h 1198229"/>
                  <a:gd name="connsiteX8" fmla="*/ 1348923 w 1683109"/>
                  <a:gd name="connsiteY8" fmla="*/ 383009 h 1198229"/>
                  <a:gd name="connsiteX9" fmla="*/ 1295760 w 1683109"/>
                  <a:gd name="connsiteY9" fmla="*/ 505283 h 1198229"/>
                  <a:gd name="connsiteX10" fmla="*/ 1226648 w 1683109"/>
                  <a:gd name="connsiteY10" fmla="*/ 574395 h 1198229"/>
                  <a:gd name="connsiteX11" fmla="*/ 1162852 w 1683109"/>
                  <a:gd name="connsiteY11" fmla="*/ 537182 h 1198229"/>
                  <a:gd name="connsiteX12" fmla="*/ 1125639 w 1683109"/>
                  <a:gd name="connsiteY12" fmla="*/ 473386 h 1198229"/>
                  <a:gd name="connsiteX13" fmla="*/ 1019313 w 1683109"/>
                  <a:gd name="connsiteY13" fmla="*/ 297949 h 1198229"/>
                  <a:gd name="connsiteX14" fmla="*/ 939569 w 1683109"/>
                  <a:gd name="connsiteY14" fmla="*/ 159725 h 1198229"/>
                  <a:gd name="connsiteX15" fmla="*/ 806662 w 1683109"/>
                  <a:gd name="connsiteY15" fmla="*/ 5553 h 1198229"/>
                  <a:gd name="connsiteX16" fmla="*/ 758816 w 1683109"/>
                  <a:gd name="connsiteY16" fmla="*/ 170358 h 1198229"/>
                  <a:gd name="connsiteX17" fmla="*/ 721602 w 1683109"/>
                  <a:gd name="connsiteY17" fmla="*/ 425539 h 1198229"/>
                  <a:gd name="connsiteX18" fmla="*/ 684388 w 1683109"/>
                  <a:gd name="connsiteY18" fmla="*/ 563763 h 1198229"/>
                  <a:gd name="connsiteX19" fmla="*/ 625909 w 1683109"/>
                  <a:gd name="connsiteY19" fmla="*/ 670088 h 1198229"/>
                  <a:gd name="connsiteX20" fmla="*/ 487685 w 1683109"/>
                  <a:gd name="connsiteY20" fmla="*/ 643507 h 1198229"/>
                  <a:gd name="connsiteX21" fmla="*/ 322881 w 1683109"/>
                  <a:gd name="connsiteY21" fmla="*/ 515916 h 1198229"/>
                  <a:gd name="connsiteX22" fmla="*/ 88965 w 1683109"/>
                  <a:gd name="connsiteY22" fmla="*/ 388325 h 1198229"/>
                  <a:gd name="connsiteX23" fmla="*/ 3904 w 1683109"/>
                  <a:gd name="connsiteY23" fmla="*/ 356428 h 1198229"/>
                  <a:gd name="connsiteX24" fmla="*/ 25169 w 1683109"/>
                  <a:gd name="connsiteY24" fmla="*/ 499967 h 1198229"/>
                  <a:gd name="connsiteX25" fmla="*/ 120862 w 1683109"/>
                  <a:gd name="connsiteY25" fmla="*/ 755149 h 1198229"/>
                  <a:gd name="connsiteX26" fmla="*/ 131494 w 1683109"/>
                  <a:gd name="connsiteY26" fmla="*/ 919954 h 1198229"/>
                  <a:gd name="connsiteX27" fmla="*/ 147444 w 1683109"/>
                  <a:gd name="connsiteY27" fmla="*/ 1031595 h 1198229"/>
                  <a:gd name="connsiteX28" fmla="*/ 179341 w 1683109"/>
                  <a:gd name="connsiteY28" fmla="*/ 1148553 h 1198229"/>
                  <a:gd name="connsiteX29" fmla="*/ 189974 w 1683109"/>
                  <a:gd name="connsiteY29" fmla="*/ 1180451 h 1198229"/>
                  <a:gd name="connsiteX30" fmla="*/ 1577523 w 1683109"/>
                  <a:gd name="connsiteY30" fmla="*/ 850842 h 1198229"/>
                  <a:gd name="connsiteX0" fmla="*/ 1577523 w 1688014"/>
                  <a:gd name="connsiteY0" fmla="*/ 851935 h 1199322"/>
                  <a:gd name="connsiteX1" fmla="*/ 1582839 w 1688014"/>
                  <a:gd name="connsiteY1" fmla="*/ 793456 h 1199322"/>
                  <a:gd name="connsiteX2" fmla="*/ 1550941 w 1688014"/>
                  <a:gd name="connsiteY2" fmla="*/ 644600 h 1199322"/>
                  <a:gd name="connsiteX3" fmla="*/ 1550941 w 1688014"/>
                  <a:gd name="connsiteY3" fmla="*/ 522325 h 1199322"/>
                  <a:gd name="connsiteX4" fmla="*/ 1604104 w 1688014"/>
                  <a:gd name="connsiteY4" fmla="*/ 325623 h 1199322"/>
                  <a:gd name="connsiteX5" fmla="*/ 1646634 w 1688014"/>
                  <a:gd name="connsiteY5" fmla="*/ 203349 h 1199322"/>
                  <a:gd name="connsiteX6" fmla="*/ 1657267 w 1688014"/>
                  <a:gd name="connsiteY6" fmla="*/ 1329 h 1199322"/>
                  <a:gd name="connsiteX7" fmla="*/ 1444616 w 1688014"/>
                  <a:gd name="connsiteY7" fmla="*/ 245878 h 1199322"/>
                  <a:gd name="connsiteX8" fmla="*/ 1348923 w 1688014"/>
                  <a:gd name="connsiteY8" fmla="*/ 384102 h 1199322"/>
                  <a:gd name="connsiteX9" fmla="*/ 1295760 w 1688014"/>
                  <a:gd name="connsiteY9" fmla="*/ 506376 h 1199322"/>
                  <a:gd name="connsiteX10" fmla="*/ 1226648 w 1688014"/>
                  <a:gd name="connsiteY10" fmla="*/ 575488 h 1199322"/>
                  <a:gd name="connsiteX11" fmla="*/ 1162852 w 1688014"/>
                  <a:gd name="connsiteY11" fmla="*/ 538275 h 1199322"/>
                  <a:gd name="connsiteX12" fmla="*/ 1125639 w 1688014"/>
                  <a:gd name="connsiteY12" fmla="*/ 474479 h 1199322"/>
                  <a:gd name="connsiteX13" fmla="*/ 1019313 w 1688014"/>
                  <a:gd name="connsiteY13" fmla="*/ 299042 h 1199322"/>
                  <a:gd name="connsiteX14" fmla="*/ 939569 w 1688014"/>
                  <a:gd name="connsiteY14" fmla="*/ 160818 h 1199322"/>
                  <a:gd name="connsiteX15" fmla="*/ 806662 w 1688014"/>
                  <a:gd name="connsiteY15" fmla="*/ 6646 h 1199322"/>
                  <a:gd name="connsiteX16" fmla="*/ 758816 w 1688014"/>
                  <a:gd name="connsiteY16" fmla="*/ 171451 h 1199322"/>
                  <a:gd name="connsiteX17" fmla="*/ 721602 w 1688014"/>
                  <a:gd name="connsiteY17" fmla="*/ 426632 h 1199322"/>
                  <a:gd name="connsiteX18" fmla="*/ 684388 w 1688014"/>
                  <a:gd name="connsiteY18" fmla="*/ 564856 h 1199322"/>
                  <a:gd name="connsiteX19" fmla="*/ 625909 w 1688014"/>
                  <a:gd name="connsiteY19" fmla="*/ 671181 h 1199322"/>
                  <a:gd name="connsiteX20" fmla="*/ 487685 w 1688014"/>
                  <a:gd name="connsiteY20" fmla="*/ 644600 h 1199322"/>
                  <a:gd name="connsiteX21" fmla="*/ 322881 w 1688014"/>
                  <a:gd name="connsiteY21" fmla="*/ 517009 h 1199322"/>
                  <a:gd name="connsiteX22" fmla="*/ 88965 w 1688014"/>
                  <a:gd name="connsiteY22" fmla="*/ 389418 h 1199322"/>
                  <a:gd name="connsiteX23" fmla="*/ 3904 w 1688014"/>
                  <a:gd name="connsiteY23" fmla="*/ 357521 h 1199322"/>
                  <a:gd name="connsiteX24" fmla="*/ 25169 w 1688014"/>
                  <a:gd name="connsiteY24" fmla="*/ 501060 h 1199322"/>
                  <a:gd name="connsiteX25" fmla="*/ 120862 w 1688014"/>
                  <a:gd name="connsiteY25" fmla="*/ 756242 h 1199322"/>
                  <a:gd name="connsiteX26" fmla="*/ 131494 w 1688014"/>
                  <a:gd name="connsiteY26" fmla="*/ 921047 h 1199322"/>
                  <a:gd name="connsiteX27" fmla="*/ 147444 w 1688014"/>
                  <a:gd name="connsiteY27" fmla="*/ 1032688 h 1199322"/>
                  <a:gd name="connsiteX28" fmla="*/ 179341 w 1688014"/>
                  <a:gd name="connsiteY28" fmla="*/ 1149646 h 1199322"/>
                  <a:gd name="connsiteX29" fmla="*/ 189974 w 1688014"/>
                  <a:gd name="connsiteY29" fmla="*/ 1181544 h 1199322"/>
                  <a:gd name="connsiteX30" fmla="*/ 1577523 w 1688014"/>
                  <a:gd name="connsiteY30" fmla="*/ 851935 h 1199322"/>
                  <a:gd name="connsiteX0" fmla="*/ 1577523 w 1704543"/>
                  <a:gd name="connsiteY0" fmla="*/ 862990 h 1210377"/>
                  <a:gd name="connsiteX1" fmla="*/ 1582839 w 1704543"/>
                  <a:gd name="connsiteY1" fmla="*/ 804511 h 1210377"/>
                  <a:gd name="connsiteX2" fmla="*/ 1550941 w 1704543"/>
                  <a:gd name="connsiteY2" fmla="*/ 655655 h 1210377"/>
                  <a:gd name="connsiteX3" fmla="*/ 1550941 w 1704543"/>
                  <a:gd name="connsiteY3" fmla="*/ 533380 h 1210377"/>
                  <a:gd name="connsiteX4" fmla="*/ 1604104 w 1704543"/>
                  <a:gd name="connsiteY4" fmla="*/ 336678 h 1210377"/>
                  <a:gd name="connsiteX5" fmla="*/ 1646634 w 1704543"/>
                  <a:gd name="connsiteY5" fmla="*/ 214404 h 1210377"/>
                  <a:gd name="connsiteX6" fmla="*/ 1657267 w 1704543"/>
                  <a:gd name="connsiteY6" fmla="*/ 12384 h 1210377"/>
                  <a:gd name="connsiteX7" fmla="*/ 1444616 w 1704543"/>
                  <a:gd name="connsiteY7" fmla="*/ 256933 h 1210377"/>
                  <a:gd name="connsiteX8" fmla="*/ 1348923 w 1704543"/>
                  <a:gd name="connsiteY8" fmla="*/ 395157 h 1210377"/>
                  <a:gd name="connsiteX9" fmla="*/ 1295760 w 1704543"/>
                  <a:gd name="connsiteY9" fmla="*/ 517431 h 1210377"/>
                  <a:gd name="connsiteX10" fmla="*/ 1226648 w 1704543"/>
                  <a:gd name="connsiteY10" fmla="*/ 586543 h 1210377"/>
                  <a:gd name="connsiteX11" fmla="*/ 1162852 w 1704543"/>
                  <a:gd name="connsiteY11" fmla="*/ 549330 h 1210377"/>
                  <a:gd name="connsiteX12" fmla="*/ 1125639 w 1704543"/>
                  <a:gd name="connsiteY12" fmla="*/ 485534 h 1210377"/>
                  <a:gd name="connsiteX13" fmla="*/ 1019313 w 1704543"/>
                  <a:gd name="connsiteY13" fmla="*/ 310097 h 1210377"/>
                  <a:gd name="connsiteX14" fmla="*/ 939569 w 1704543"/>
                  <a:gd name="connsiteY14" fmla="*/ 171873 h 1210377"/>
                  <a:gd name="connsiteX15" fmla="*/ 806662 w 1704543"/>
                  <a:gd name="connsiteY15" fmla="*/ 17701 h 1210377"/>
                  <a:gd name="connsiteX16" fmla="*/ 758816 w 1704543"/>
                  <a:gd name="connsiteY16" fmla="*/ 182506 h 1210377"/>
                  <a:gd name="connsiteX17" fmla="*/ 721602 w 1704543"/>
                  <a:gd name="connsiteY17" fmla="*/ 437687 h 1210377"/>
                  <a:gd name="connsiteX18" fmla="*/ 684388 w 1704543"/>
                  <a:gd name="connsiteY18" fmla="*/ 575911 h 1210377"/>
                  <a:gd name="connsiteX19" fmla="*/ 625909 w 1704543"/>
                  <a:gd name="connsiteY19" fmla="*/ 682236 h 1210377"/>
                  <a:gd name="connsiteX20" fmla="*/ 487685 w 1704543"/>
                  <a:gd name="connsiteY20" fmla="*/ 655655 h 1210377"/>
                  <a:gd name="connsiteX21" fmla="*/ 322881 w 1704543"/>
                  <a:gd name="connsiteY21" fmla="*/ 528064 h 1210377"/>
                  <a:gd name="connsiteX22" fmla="*/ 88965 w 1704543"/>
                  <a:gd name="connsiteY22" fmla="*/ 400473 h 1210377"/>
                  <a:gd name="connsiteX23" fmla="*/ 3904 w 1704543"/>
                  <a:gd name="connsiteY23" fmla="*/ 368576 h 1210377"/>
                  <a:gd name="connsiteX24" fmla="*/ 25169 w 1704543"/>
                  <a:gd name="connsiteY24" fmla="*/ 512115 h 1210377"/>
                  <a:gd name="connsiteX25" fmla="*/ 120862 w 1704543"/>
                  <a:gd name="connsiteY25" fmla="*/ 767297 h 1210377"/>
                  <a:gd name="connsiteX26" fmla="*/ 131494 w 1704543"/>
                  <a:gd name="connsiteY26" fmla="*/ 932102 h 1210377"/>
                  <a:gd name="connsiteX27" fmla="*/ 147444 w 1704543"/>
                  <a:gd name="connsiteY27" fmla="*/ 1043743 h 1210377"/>
                  <a:gd name="connsiteX28" fmla="*/ 179341 w 1704543"/>
                  <a:gd name="connsiteY28" fmla="*/ 1160701 h 1210377"/>
                  <a:gd name="connsiteX29" fmla="*/ 189974 w 1704543"/>
                  <a:gd name="connsiteY29" fmla="*/ 1192599 h 1210377"/>
                  <a:gd name="connsiteX30" fmla="*/ 1577523 w 1704543"/>
                  <a:gd name="connsiteY30" fmla="*/ 862990 h 1210377"/>
                  <a:gd name="connsiteX0" fmla="*/ 1577523 w 1725802"/>
                  <a:gd name="connsiteY0" fmla="*/ 869674 h 1217061"/>
                  <a:gd name="connsiteX1" fmla="*/ 1582839 w 1725802"/>
                  <a:gd name="connsiteY1" fmla="*/ 811195 h 1217061"/>
                  <a:gd name="connsiteX2" fmla="*/ 1550941 w 1725802"/>
                  <a:gd name="connsiteY2" fmla="*/ 662339 h 1217061"/>
                  <a:gd name="connsiteX3" fmla="*/ 1550941 w 1725802"/>
                  <a:gd name="connsiteY3" fmla="*/ 540064 h 1217061"/>
                  <a:gd name="connsiteX4" fmla="*/ 1604104 w 1725802"/>
                  <a:gd name="connsiteY4" fmla="*/ 343362 h 1217061"/>
                  <a:gd name="connsiteX5" fmla="*/ 1646634 w 1725802"/>
                  <a:gd name="connsiteY5" fmla="*/ 221088 h 1217061"/>
                  <a:gd name="connsiteX6" fmla="*/ 1657267 w 1725802"/>
                  <a:gd name="connsiteY6" fmla="*/ 19068 h 1217061"/>
                  <a:gd name="connsiteX7" fmla="*/ 1444616 w 1725802"/>
                  <a:gd name="connsiteY7" fmla="*/ 263617 h 1217061"/>
                  <a:gd name="connsiteX8" fmla="*/ 1348923 w 1725802"/>
                  <a:gd name="connsiteY8" fmla="*/ 401841 h 1217061"/>
                  <a:gd name="connsiteX9" fmla="*/ 1295760 w 1725802"/>
                  <a:gd name="connsiteY9" fmla="*/ 524115 h 1217061"/>
                  <a:gd name="connsiteX10" fmla="*/ 1226648 w 1725802"/>
                  <a:gd name="connsiteY10" fmla="*/ 593227 h 1217061"/>
                  <a:gd name="connsiteX11" fmla="*/ 1162852 w 1725802"/>
                  <a:gd name="connsiteY11" fmla="*/ 556014 h 1217061"/>
                  <a:gd name="connsiteX12" fmla="*/ 1125639 w 1725802"/>
                  <a:gd name="connsiteY12" fmla="*/ 492218 h 1217061"/>
                  <a:gd name="connsiteX13" fmla="*/ 1019313 w 1725802"/>
                  <a:gd name="connsiteY13" fmla="*/ 316781 h 1217061"/>
                  <a:gd name="connsiteX14" fmla="*/ 939569 w 1725802"/>
                  <a:gd name="connsiteY14" fmla="*/ 178557 h 1217061"/>
                  <a:gd name="connsiteX15" fmla="*/ 806662 w 1725802"/>
                  <a:gd name="connsiteY15" fmla="*/ 24385 h 1217061"/>
                  <a:gd name="connsiteX16" fmla="*/ 758816 w 1725802"/>
                  <a:gd name="connsiteY16" fmla="*/ 189190 h 1217061"/>
                  <a:gd name="connsiteX17" fmla="*/ 721602 w 1725802"/>
                  <a:gd name="connsiteY17" fmla="*/ 444371 h 1217061"/>
                  <a:gd name="connsiteX18" fmla="*/ 684388 w 1725802"/>
                  <a:gd name="connsiteY18" fmla="*/ 582595 h 1217061"/>
                  <a:gd name="connsiteX19" fmla="*/ 625909 w 1725802"/>
                  <a:gd name="connsiteY19" fmla="*/ 688920 h 1217061"/>
                  <a:gd name="connsiteX20" fmla="*/ 487685 w 1725802"/>
                  <a:gd name="connsiteY20" fmla="*/ 662339 h 1217061"/>
                  <a:gd name="connsiteX21" fmla="*/ 322881 w 1725802"/>
                  <a:gd name="connsiteY21" fmla="*/ 534748 h 1217061"/>
                  <a:gd name="connsiteX22" fmla="*/ 88965 w 1725802"/>
                  <a:gd name="connsiteY22" fmla="*/ 407157 h 1217061"/>
                  <a:gd name="connsiteX23" fmla="*/ 3904 w 1725802"/>
                  <a:gd name="connsiteY23" fmla="*/ 375260 h 1217061"/>
                  <a:gd name="connsiteX24" fmla="*/ 25169 w 1725802"/>
                  <a:gd name="connsiteY24" fmla="*/ 518799 h 1217061"/>
                  <a:gd name="connsiteX25" fmla="*/ 120862 w 1725802"/>
                  <a:gd name="connsiteY25" fmla="*/ 773981 h 1217061"/>
                  <a:gd name="connsiteX26" fmla="*/ 131494 w 1725802"/>
                  <a:gd name="connsiteY26" fmla="*/ 938786 h 1217061"/>
                  <a:gd name="connsiteX27" fmla="*/ 147444 w 1725802"/>
                  <a:gd name="connsiteY27" fmla="*/ 1050427 h 1217061"/>
                  <a:gd name="connsiteX28" fmla="*/ 179341 w 1725802"/>
                  <a:gd name="connsiteY28" fmla="*/ 1167385 h 1217061"/>
                  <a:gd name="connsiteX29" fmla="*/ 189974 w 1725802"/>
                  <a:gd name="connsiteY29" fmla="*/ 1199283 h 1217061"/>
                  <a:gd name="connsiteX30" fmla="*/ 1577523 w 1725802"/>
                  <a:gd name="connsiteY30" fmla="*/ 869674 h 1217061"/>
                  <a:gd name="connsiteX0" fmla="*/ 1577523 w 1683109"/>
                  <a:gd name="connsiteY0" fmla="*/ 850611 h 1197998"/>
                  <a:gd name="connsiteX1" fmla="*/ 1582839 w 1683109"/>
                  <a:gd name="connsiteY1" fmla="*/ 792132 h 1197998"/>
                  <a:gd name="connsiteX2" fmla="*/ 1550941 w 1683109"/>
                  <a:gd name="connsiteY2" fmla="*/ 643276 h 1197998"/>
                  <a:gd name="connsiteX3" fmla="*/ 1550941 w 1683109"/>
                  <a:gd name="connsiteY3" fmla="*/ 521001 h 1197998"/>
                  <a:gd name="connsiteX4" fmla="*/ 1604104 w 1683109"/>
                  <a:gd name="connsiteY4" fmla="*/ 324299 h 1197998"/>
                  <a:gd name="connsiteX5" fmla="*/ 1646634 w 1683109"/>
                  <a:gd name="connsiteY5" fmla="*/ 202025 h 1197998"/>
                  <a:gd name="connsiteX6" fmla="*/ 1657267 w 1683109"/>
                  <a:gd name="connsiteY6" fmla="*/ 5 h 1197998"/>
                  <a:gd name="connsiteX7" fmla="*/ 1465881 w 1683109"/>
                  <a:gd name="connsiteY7" fmla="*/ 196707 h 1197998"/>
                  <a:gd name="connsiteX8" fmla="*/ 1348923 w 1683109"/>
                  <a:gd name="connsiteY8" fmla="*/ 382778 h 1197998"/>
                  <a:gd name="connsiteX9" fmla="*/ 1295760 w 1683109"/>
                  <a:gd name="connsiteY9" fmla="*/ 505052 h 1197998"/>
                  <a:gd name="connsiteX10" fmla="*/ 1226648 w 1683109"/>
                  <a:gd name="connsiteY10" fmla="*/ 574164 h 1197998"/>
                  <a:gd name="connsiteX11" fmla="*/ 1162852 w 1683109"/>
                  <a:gd name="connsiteY11" fmla="*/ 536951 h 1197998"/>
                  <a:gd name="connsiteX12" fmla="*/ 1125639 w 1683109"/>
                  <a:gd name="connsiteY12" fmla="*/ 473155 h 1197998"/>
                  <a:gd name="connsiteX13" fmla="*/ 1019313 w 1683109"/>
                  <a:gd name="connsiteY13" fmla="*/ 297718 h 1197998"/>
                  <a:gd name="connsiteX14" fmla="*/ 939569 w 1683109"/>
                  <a:gd name="connsiteY14" fmla="*/ 159494 h 1197998"/>
                  <a:gd name="connsiteX15" fmla="*/ 806662 w 1683109"/>
                  <a:gd name="connsiteY15" fmla="*/ 5322 h 1197998"/>
                  <a:gd name="connsiteX16" fmla="*/ 758816 w 1683109"/>
                  <a:gd name="connsiteY16" fmla="*/ 170127 h 1197998"/>
                  <a:gd name="connsiteX17" fmla="*/ 721602 w 1683109"/>
                  <a:gd name="connsiteY17" fmla="*/ 425308 h 1197998"/>
                  <a:gd name="connsiteX18" fmla="*/ 684388 w 1683109"/>
                  <a:gd name="connsiteY18" fmla="*/ 563532 h 1197998"/>
                  <a:gd name="connsiteX19" fmla="*/ 625909 w 1683109"/>
                  <a:gd name="connsiteY19" fmla="*/ 669857 h 1197998"/>
                  <a:gd name="connsiteX20" fmla="*/ 487685 w 1683109"/>
                  <a:gd name="connsiteY20" fmla="*/ 643276 h 1197998"/>
                  <a:gd name="connsiteX21" fmla="*/ 322881 w 1683109"/>
                  <a:gd name="connsiteY21" fmla="*/ 515685 h 1197998"/>
                  <a:gd name="connsiteX22" fmla="*/ 88965 w 1683109"/>
                  <a:gd name="connsiteY22" fmla="*/ 388094 h 1197998"/>
                  <a:gd name="connsiteX23" fmla="*/ 3904 w 1683109"/>
                  <a:gd name="connsiteY23" fmla="*/ 356197 h 1197998"/>
                  <a:gd name="connsiteX24" fmla="*/ 25169 w 1683109"/>
                  <a:gd name="connsiteY24" fmla="*/ 499736 h 1197998"/>
                  <a:gd name="connsiteX25" fmla="*/ 120862 w 1683109"/>
                  <a:gd name="connsiteY25" fmla="*/ 754918 h 1197998"/>
                  <a:gd name="connsiteX26" fmla="*/ 131494 w 1683109"/>
                  <a:gd name="connsiteY26" fmla="*/ 919723 h 1197998"/>
                  <a:gd name="connsiteX27" fmla="*/ 147444 w 1683109"/>
                  <a:gd name="connsiteY27" fmla="*/ 1031364 h 1197998"/>
                  <a:gd name="connsiteX28" fmla="*/ 179341 w 1683109"/>
                  <a:gd name="connsiteY28" fmla="*/ 1148322 h 1197998"/>
                  <a:gd name="connsiteX29" fmla="*/ 189974 w 1683109"/>
                  <a:gd name="connsiteY29" fmla="*/ 1180220 h 1197998"/>
                  <a:gd name="connsiteX30" fmla="*/ 1577523 w 1683109"/>
                  <a:gd name="connsiteY30" fmla="*/ 850611 h 1197998"/>
                  <a:gd name="connsiteX0" fmla="*/ 1577523 w 1686440"/>
                  <a:gd name="connsiteY0" fmla="*/ 852307 h 1199694"/>
                  <a:gd name="connsiteX1" fmla="*/ 1582839 w 1686440"/>
                  <a:gd name="connsiteY1" fmla="*/ 793828 h 1199694"/>
                  <a:gd name="connsiteX2" fmla="*/ 1550941 w 1686440"/>
                  <a:gd name="connsiteY2" fmla="*/ 644972 h 1199694"/>
                  <a:gd name="connsiteX3" fmla="*/ 1550941 w 1686440"/>
                  <a:gd name="connsiteY3" fmla="*/ 522697 h 1199694"/>
                  <a:gd name="connsiteX4" fmla="*/ 1604104 w 1686440"/>
                  <a:gd name="connsiteY4" fmla="*/ 325995 h 1199694"/>
                  <a:gd name="connsiteX5" fmla="*/ 1646634 w 1686440"/>
                  <a:gd name="connsiteY5" fmla="*/ 203721 h 1199694"/>
                  <a:gd name="connsiteX6" fmla="*/ 1657267 w 1686440"/>
                  <a:gd name="connsiteY6" fmla="*/ 1701 h 1199694"/>
                  <a:gd name="connsiteX7" fmla="*/ 1465881 w 1686440"/>
                  <a:gd name="connsiteY7" fmla="*/ 198403 h 1199694"/>
                  <a:gd name="connsiteX8" fmla="*/ 1348923 w 1686440"/>
                  <a:gd name="connsiteY8" fmla="*/ 384474 h 1199694"/>
                  <a:gd name="connsiteX9" fmla="*/ 1295760 w 1686440"/>
                  <a:gd name="connsiteY9" fmla="*/ 506748 h 1199694"/>
                  <a:gd name="connsiteX10" fmla="*/ 1226648 w 1686440"/>
                  <a:gd name="connsiteY10" fmla="*/ 575860 h 1199694"/>
                  <a:gd name="connsiteX11" fmla="*/ 1162852 w 1686440"/>
                  <a:gd name="connsiteY11" fmla="*/ 538647 h 1199694"/>
                  <a:gd name="connsiteX12" fmla="*/ 1125639 w 1686440"/>
                  <a:gd name="connsiteY12" fmla="*/ 474851 h 1199694"/>
                  <a:gd name="connsiteX13" fmla="*/ 1019313 w 1686440"/>
                  <a:gd name="connsiteY13" fmla="*/ 299414 h 1199694"/>
                  <a:gd name="connsiteX14" fmla="*/ 939569 w 1686440"/>
                  <a:gd name="connsiteY14" fmla="*/ 161190 h 1199694"/>
                  <a:gd name="connsiteX15" fmla="*/ 806662 w 1686440"/>
                  <a:gd name="connsiteY15" fmla="*/ 7018 h 1199694"/>
                  <a:gd name="connsiteX16" fmla="*/ 758816 w 1686440"/>
                  <a:gd name="connsiteY16" fmla="*/ 171823 h 1199694"/>
                  <a:gd name="connsiteX17" fmla="*/ 721602 w 1686440"/>
                  <a:gd name="connsiteY17" fmla="*/ 427004 h 1199694"/>
                  <a:gd name="connsiteX18" fmla="*/ 684388 w 1686440"/>
                  <a:gd name="connsiteY18" fmla="*/ 565228 h 1199694"/>
                  <a:gd name="connsiteX19" fmla="*/ 625909 w 1686440"/>
                  <a:gd name="connsiteY19" fmla="*/ 671553 h 1199694"/>
                  <a:gd name="connsiteX20" fmla="*/ 487685 w 1686440"/>
                  <a:gd name="connsiteY20" fmla="*/ 644972 h 1199694"/>
                  <a:gd name="connsiteX21" fmla="*/ 322881 w 1686440"/>
                  <a:gd name="connsiteY21" fmla="*/ 517381 h 1199694"/>
                  <a:gd name="connsiteX22" fmla="*/ 88965 w 1686440"/>
                  <a:gd name="connsiteY22" fmla="*/ 389790 h 1199694"/>
                  <a:gd name="connsiteX23" fmla="*/ 3904 w 1686440"/>
                  <a:gd name="connsiteY23" fmla="*/ 357893 h 1199694"/>
                  <a:gd name="connsiteX24" fmla="*/ 25169 w 1686440"/>
                  <a:gd name="connsiteY24" fmla="*/ 501432 h 1199694"/>
                  <a:gd name="connsiteX25" fmla="*/ 120862 w 1686440"/>
                  <a:gd name="connsiteY25" fmla="*/ 756614 h 1199694"/>
                  <a:gd name="connsiteX26" fmla="*/ 131494 w 1686440"/>
                  <a:gd name="connsiteY26" fmla="*/ 921419 h 1199694"/>
                  <a:gd name="connsiteX27" fmla="*/ 147444 w 1686440"/>
                  <a:gd name="connsiteY27" fmla="*/ 1033060 h 1199694"/>
                  <a:gd name="connsiteX28" fmla="*/ 179341 w 1686440"/>
                  <a:gd name="connsiteY28" fmla="*/ 1150018 h 1199694"/>
                  <a:gd name="connsiteX29" fmla="*/ 189974 w 1686440"/>
                  <a:gd name="connsiteY29" fmla="*/ 1181916 h 1199694"/>
                  <a:gd name="connsiteX30" fmla="*/ 1577523 w 1686440"/>
                  <a:gd name="connsiteY30" fmla="*/ 852307 h 1199694"/>
                  <a:gd name="connsiteX0" fmla="*/ 1577523 w 1686440"/>
                  <a:gd name="connsiteY0" fmla="*/ 852307 h 1199694"/>
                  <a:gd name="connsiteX1" fmla="*/ 1582839 w 1686440"/>
                  <a:gd name="connsiteY1" fmla="*/ 793828 h 1199694"/>
                  <a:gd name="connsiteX2" fmla="*/ 1550941 w 1686440"/>
                  <a:gd name="connsiteY2" fmla="*/ 644972 h 1199694"/>
                  <a:gd name="connsiteX3" fmla="*/ 1550941 w 1686440"/>
                  <a:gd name="connsiteY3" fmla="*/ 522697 h 1199694"/>
                  <a:gd name="connsiteX4" fmla="*/ 1604104 w 1686440"/>
                  <a:gd name="connsiteY4" fmla="*/ 325995 h 1199694"/>
                  <a:gd name="connsiteX5" fmla="*/ 1646634 w 1686440"/>
                  <a:gd name="connsiteY5" fmla="*/ 203721 h 1199694"/>
                  <a:gd name="connsiteX6" fmla="*/ 1657267 w 1686440"/>
                  <a:gd name="connsiteY6" fmla="*/ 1701 h 1199694"/>
                  <a:gd name="connsiteX7" fmla="*/ 1465881 w 1686440"/>
                  <a:gd name="connsiteY7" fmla="*/ 198403 h 1199694"/>
                  <a:gd name="connsiteX8" fmla="*/ 1348923 w 1686440"/>
                  <a:gd name="connsiteY8" fmla="*/ 384474 h 1199694"/>
                  <a:gd name="connsiteX9" fmla="*/ 1295760 w 1686440"/>
                  <a:gd name="connsiteY9" fmla="*/ 506748 h 1199694"/>
                  <a:gd name="connsiteX10" fmla="*/ 1226648 w 1686440"/>
                  <a:gd name="connsiteY10" fmla="*/ 575860 h 1199694"/>
                  <a:gd name="connsiteX11" fmla="*/ 1162852 w 1686440"/>
                  <a:gd name="connsiteY11" fmla="*/ 538647 h 1199694"/>
                  <a:gd name="connsiteX12" fmla="*/ 1125639 w 1686440"/>
                  <a:gd name="connsiteY12" fmla="*/ 474851 h 1199694"/>
                  <a:gd name="connsiteX13" fmla="*/ 1019313 w 1686440"/>
                  <a:gd name="connsiteY13" fmla="*/ 299414 h 1199694"/>
                  <a:gd name="connsiteX14" fmla="*/ 939569 w 1686440"/>
                  <a:gd name="connsiteY14" fmla="*/ 161190 h 1199694"/>
                  <a:gd name="connsiteX15" fmla="*/ 806662 w 1686440"/>
                  <a:gd name="connsiteY15" fmla="*/ 7018 h 1199694"/>
                  <a:gd name="connsiteX16" fmla="*/ 758816 w 1686440"/>
                  <a:gd name="connsiteY16" fmla="*/ 171823 h 1199694"/>
                  <a:gd name="connsiteX17" fmla="*/ 721602 w 1686440"/>
                  <a:gd name="connsiteY17" fmla="*/ 427004 h 1199694"/>
                  <a:gd name="connsiteX18" fmla="*/ 684388 w 1686440"/>
                  <a:gd name="connsiteY18" fmla="*/ 565228 h 1199694"/>
                  <a:gd name="connsiteX19" fmla="*/ 625909 w 1686440"/>
                  <a:gd name="connsiteY19" fmla="*/ 671553 h 1199694"/>
                  <a:gd name="connsiteX20" fmla="*/ 487685 w 1686440"/>
                  <a:gd name="connsiteY20" fmla="*/ 644972 h 1199694"/>
                  <a:gd name="connsiteX21" fmla="*/ 322881 w 1686440"/>
                  <a:gd name="connsiteY21" fmla="*/ 517381 h 1199694"/>
                  <a:gd name="connsiteX22" fmla="*/ 88965 w 1686440"/>
                  <a:gd name="connsiteY22" fmla="*/ 389790 h 1199694"/>
                  <a:gd name="connsiteX23" fmla="*/ 3904 w 1686440"/>
                  <a:gd name="connsiteY23" fmla="*/ 357893 h 1199694"/>
                  <a:gd name="connsiteX24" fmla="*/ 25169 w 1686440"/>
                  <a:gd name="connsiteY24" fmla="*/ 501432 h 1199694"/>
                  <a:gd name="connsiteX25" fmla="*/ 120862 w 1686440"/>
                  <a:gd name="connsiteY25" fmla="*/ 756614 h 1199694"/>
                  <a:gd name="connsiteX26" fmla="*/ 131494 w 1686440"/>
                  <a:gd name="connsiteY26" fmla="*/ 921419 h 1199694"/>
                  <a:gd name="connsiteX27" fmla="*/ 147444 w 1686440"/>
                  <a:gd name="connsiteY27" fmla="*/ 1033060 h 1199694"/>
                  <a:gd name="connsiteX28" fmla="*/ 179341 w 1686440"/>
                  <a:gd name="connsiteY28" fmla="*/ 1150018 h 1199694"/>
                  <a:gd name="connsiteX29" fmla="*/ 189974 w 1686440"/>
                  <a:gd name="connsiteY29" fmla="*/ 1181916 h 1199694"/>
                  <a:gd name="connsiteX30" fmla="*/ 1577523 w 1686440"/>
                  <a:gd name="connsiteY30" fmla="*/ 852307 h 1199694"/>
                  <a:gd name="connsiteX0" fmla="*/ 1577523 w 1686440"/>
                  <a:gd name="connsiteY0" fmla="*/ 863716 h 1211103"/>
                  <a:gd name="connsiteX1" fmla="*/ 1582839 w 1686440"/>
                  <a:gd name="connsiteY1" fmla="*/ 805237 h 1211103"/>
                  <a:gd name="connsiteX2" fmla="*/ 1550941 w 1686440"/>
                  <a:gd name="connsiteY2" fmla="*/ 656381 h 1211103"/>
                  <a:gd name="connsiteX3" fmla="*/ 1550941 w 1686440"/>
                  <a:gd name="connsiteY3" fmla="*/ 534106 h 1211103"/>
                  <a:gd name="connsiteX4" fmla="*/ 1604104 w 1686440"/>
                  <a:gd name="connsiteY4" fmla="*/ 337404 h 1211103"/>
                  <a:gd name="connsiteX5" fmla="*/ 1646634 w 1686440"/>
                  <a:gd name="connsiteY5" fmla="*/ 215130 h 1211103"/>
                  <a:gd name="connsiteX6" fmla="*/ 1657267 w 1686440"/>
                  <a:gd name="connsiteY6" fmla="*/ 13110 h 1211103"/>
                  <a:gd name="connsiteX7" fmla="*/ 1465881 w 1686440"/>
                  <a:gd name="connsiteY7" fmla="*/ 209812 h 1211103"/>
                  <a:gd name="connsiteX8" fmla="*/ 1348923 w 1686440"/>
                  <a:gd name="connsiteY8" fmla="*/ 395883 h 1211103"/>
                  <a:gd name="connsiteX9" fmla="*/ 1295760 w 1686440"/>
                  <a:gd name="connsiteY9" fmla="*/ 518157 h 1211103"/>
                  <a:gd name="connsiteX10" fmla="*/ 1226648 w 1686440"/>
                  <a:gd name="connsiteY10" fmla="*/ 587269 h 1211103"/>
                  <a:gd name="connsiteX11" fmla="*/ 1162852 w 1686440"/>
                  <a:gd name="connsiteY11" fmla="*/ 550056 h 1211103"/>
                  <a:gd name="connsiteX12" fmla="*/ 1125639 w 1686440"/>
                  <a:gd name="connsiteY12" fmla="*/ 486260 h 1211103"/>
                  <a:gd name="connsiteX13" fmla="*/ 1019313 w 1686440"/>
                  <a:gd name="connsiteY13" fmla="*/ 310823 h 1211103"/>
                  <a:gd name="connsiteX14" fmla="*/ 939569 w 1686440"/>
                  <a:gd name="connsiteY14" fmla="*/ 172599 h 1211103"/>
                  <a:gd name="connsiteX15" fmla="*/ 806662 w 1686440"/>
                  <a:gd name="connsiteY15" fmla="*/ 18427 h 1211103"/>
                  <a:gd name="connsiteX16" fmla="*/ 758816 w 1686440"/>
                  <a:gd name="connsiteY16" fmla="*/ 183232 h 1211103"/>
                  <a:gd name="connsiteX17" fmla="*/ 721602 w 1686440"/>
                  <a:gd name="connsiteY17" fmla="*/ 438413 h 1211103"/>
                  <a:gd name="connsiteX18" fmla="*/ 684388 w 1686440"/>
                  <a:gd name="connsiteY18" fmla="*/ 576637 h 1211103"/>
                  <a:gd name="connsiteX19" fmla="*/ 625909 w 1686440"/>
                  <a:gd name="connsiteY19" fmla="*/ 682962 h 1211103"/>
                  <a:gd name="connsiteX20" fmla="*/ 487685 w 1686440"/>
                  <a:gd name="connsiteY20" fmla="*/ 656381 h 1211103"/>
                  <a:gd name="connsiteX21" fmla="*/ 322881 w 1686440"/>
                  <a:gd name="connsiteY21" fmla="*/ 528790 h 1211103"/>
                  <a:gd name="connsiteX22" fmla="*/ 88965 w 1686440"/>
                  <a:gd name="connsiteY22" fmla="*/ 401199 h 1211103"/>
                  <a:gd name="connsiteX23" fmla="*/ 3904 w 1686440"/>
                  <a:gd name="connsiteY23" fmla="*/ 369302 h 1211103"/>
                  <a:gd name="connsiteX24" fmla="*/ 25169 w 1686440"/>
                  <a:gd name="connsiteY24" fmla="*/ 512841 h 1211103"/>
                  <a:gd name="connsiteX25" fmla="*/ 120862 w 1686440"/>
                  <a:gd name="connsiteY25" fmla="*/ 768023 h 1211103"/>
                  <a:gd name="connsiteX26" fmla="*/ 131494 w 1686440"/>
                  <a:gd name="connsiteY26" fmla="*/ 932828 h 1211103"/>
                  <a:gd name="connsiteX27" fmla="*/ 147444 w 1686440"/>
                  <a:gd name="connsiteY27" fmla="*/ 1044469 h 1211103"/>
                  <a:gd name="connsiteX28" fmla="*/ 179341 w 1686440"/>
                  <a:gd name="connsiteY28" fmla="*/ 1161427 h 1211103"/>
                  <a:gd name="connsiteX29" fmla="*/ 189974 w 1686440"/>
                  <a:gd name="connsiteY29" fmla="*/ 1193325 h 1211103"/>
                  <a:gd name="connsiteX30" fmla="*/ 1577523 w 1686440"/>
                  <a:gd name="connsiteY30" fmla="*/ 863716 h 1211103"/>
                  <a:gd name="connsiteX0" fmla="*/ 1577523 w 1686440"/>
                  <a:gd name="connsiteY0" fmla="*/ 878688 h 1226075"/>
                  <a:gd name="connsiteX1" fmla="*/ 1582839 w 1686440"/>
                  <a:gd name="connsiteY1" fmla="*/ 820209 h 1226075"/>
                  <a:gd name="connsiteX2" fmla="*/ 1550941 w 1686440"/>
                  <a:gd name="connsiteY2" fmla="*/ 671353 h 1226075"/>
                  <a:gd name="connsiteX3" fmla="*/ 1550941 w 1686440"/>
                  <a:gd name="connsiteY3" fmla="*/ 549078 h 1226075"/>
                  <a:gd name="connsiteX4" fmla="*/ 1604104 w 1686440"/>
                  <a:gd name="connsiteY4" fmla="*/ 352376 h 1226075"/>
                  <a:gd name="connsiteX5" fmla="*/ 1646634 w 1686440"/>
                  <a:gd name="connsiteY5" fmla="*/ 230102 h 1226075"/>
                  <a:gd name="connsiteX6" fmla="*/ 1657267 w 1686440"/>
                  <a:gd name="connsiteY6" fmla="*/ 28082 h 1226075"/>
                  <a:gd name="connsiteX7" fmla="*/ 1465881 w 1686440"/>
                  <a:gd name="connsiteY7" fmla="*/ 224784 h 1226075"/>
                  <a:gd name="connsiteX8" fmla="*/ 1348923 w 1686440"/>
                  <a:gd name="connsiteY8" fmla="*/ 410855 h 1226075"/>
                  <a:gd name="connsiteX9" fmla="*/ 1295760 w 1686440"/>
                  <a:gd name="connsiteY9" fmla="*/ 533129 h 1226075"/>
                  <a:gd name="connsiteX10" fmla="*/ 1226648 w 1686440"/>
                  <a:gd name="connsiteY10" fmla="*/ 602241 h 1226075"/>
                  <a:gd name="connsiteX11" fmla="*/ 1162852 w 1686440"/>
                  <a:gd name="connsiteY11" fmla="*/ 565028 h 1226075"/>
                  <a:gd name="connsiteX12" fmla="*/ 1125639 w 1686440"/>
                  <a:gd name="connsiteY12" fmla="*/ 501232 h 1226075"/>
                  <a:gd name="connsiteX13" fmla="*/ 1019313 w 1686440"/>
                  <a:gd name="connsiteY13" fmla="*/ 325795 h 1226075"/>
                  <a:gd name="connsiteX14" fmla="*/ 939569 w 1686440"/>
                  <a:gd name="connsiteY14" fmla="*/ 187571 h 1226075"/>
                  <a:gd name="connsiteX15" fmla="*/ 780080 w 1686440"/>
                  <a:gd name="connsiteY15" fmla="*/ 17451 h 1226075"/>
                  <a:gd name="connsiteX16" fmla="*/ 758816 w 1686440"/>
                  <a:gd name="connsiteY16" fmla="*/ 198204 h 1226075"/>
                  <a:gd name="connsiteX17" fmla="*/ 721602 w 1686440"/>
                  <a:gd name="connsiteY17" fmla="*/ 453385 h 1226075"/>
                  <a:gd name="connsiteX18" fmla="*/ 684388 w 1686440"/>
                  <a:gd name="connsiteY18" fmla="*/ 591609 h 1226075"/>
                  <a:gd name="connsiteX19" fmla="*/ 625909 w 1686440"/>
                  <a:gd name="connsiteY19" fmla="*/ 697934 h 1226075"/>
                  <a:gd name="connsiteX20" fmla="*/ 487685 w 1686440"/>
                  <a:gd name="connsiteY20" fmla="*/ 671353 h 1226075"/>
                  <a:gd name="connsiteX21" fmla="*/ 322881 w 1686440"/>
                  <a:gd name="connsiteY21" fmla="*/ 543762 h 1226075"/>
                  <a:gd name="connsiteX22" fmla="*/ 88965 w 1686440"/>
                  <a:gd name="connsiteY22" fmla="*/ 416171 h 1226075"/>
                  <a:gd name="connsiteX23" fmla="*/ 3904 w 1686440"/>
                  <a:gd name="connsiteY23" fmla="*/ 384274 h 1226075"/>
                  <a:gd name="connsiteX24" fmla="*/ 25169 w 1686440"/>
                  <a:gd name="connsiteY24" fmla="*/ 527813 h 1226075"/>
                  <a:gd name="connsiteX25" fmla="*/ 120862 w 1686440"/>
                  <a:gd name="connsiteY25" fmla="*/ 782995 h 1226075"/>
                  <a:gd name="connsiteX26" fmla="*/ 131494 w 1686440"/>
                  <a:gd name="connsiteY26" fmla="*/ 947800 h 1226075"/>
                  <a:gd name="connsiteX27" fmla="*/ 147444 w 1686440"/>
                  <a:gd name="connsiteY27" fmla="*/ 1059441 h 1226075"/>
                  <a:gd name="connsiteX28" fmla="*/ 179341 w 1686440"/>
                  <a:gd name="connsiteY28" fmla="*/ 1176399 h 1226075"/>
                  <a:gd name="connsiteX29" fmla="*/ 189974 w 1686440"/>
                  <a:gd name="connsiteY29" fmla="*/ 1208297 h 1226075"/>
                  <a:gd name="connsiteX30" fmla="*/ 1577523 w 1686440"/>
                  <a:gd name="connsiteY30" fmla="*/ 878688 h 1226075"/>
                  <a:gd name="connsiteX0" fmla="*/ 1577523 w 1686440"/>
                  <a:gd name="connsiteY0" fmla="*/ 868784 h 1216171"/>
                  <a:gd name="connsiteX1" fmla="*/ 1582839 w 1686440"/>
                  <a:gd name="connsiteY1" fmla="*/ 810305 h 1216171"/>
                  <a:gd name="connsiteX2" fmla="*/ 1550941 w 1686440"/>
                  <a:gd name="connsiteY2" fmla="*/ 661449 h 1216171"/>
                  <a:gd name="connsiteX3" fmla="*/ 1550941 w 1686440"/>
                  <a:gd name="connsiteY3" fmla="*/ 539174 h 1216171"/>
                  <a:gd name="connsiteX4" fmla="*/ 1604104 w 1686440"/>
                  <a:gd name="connsiteY4" fmla="*/ 342472 h 1216171"/>
                  <a:gd name="connsiteX5" fmla="*/ 1646634 w 1686440"/>
                  <a:gd name="connsiteY5" fmla="*/ 220198 h 1216171"/>
                  <a:gd name="connsiteX6" fmla="*/ 1657267 w 1686440"/>
                  <a:gd name="connsiteY6" fmla="*/ 18178 h 1216171"/>
                  <a:gd name="connsiteX7" fmla="*/ 1465881 w 1686440"/>
                  <a:gd name="connsiteY7" fmla="*/ 214880 h 1216171"/>
                  <a:gd name="connsiteX8" fmla="*/ 1348923 w 1686440"/>
                  <a:gd name="connsiteY8" fmla="*/ 400951 h 1216171"/>
                  <a:gd name="connsiteX9" fmla="*/ 1295760 w 1686440"/>
                  <a:gd name="connsiteY9" fmla="*/ 523225 h 1216171"/>
                  <a:gd name="connsiteX10" fmla="*/ 1226648 w 1686440"/>
                  <a:gd name="connsiteY10" fmla="*/ 592337 h 1216171"/>
                  <a:gd name="connsiteX11" fmla="*/ 1162852 w 1686440"/>
                  <a:gd name="connsiteY11" fmla="*/ 555124 h 1216171"/>
                  <a:gd name="connsiteX12" fmla="*/ 1125639 w 1686440"/>
                  <a:gd name="connsiteY12" fmla="*/ 491328 h 1216171"/>
                  <a:gd name="connsiteX13" fmla="*/ 1019313 w 1686440"/>
                  <a:gd name="connsiteY13" fmla="*/ 315891 h 1216171"/>
                  <a:gd name="connsiteX14" fmla="*/ 939569 w 1686440"/>
                  <a:gd name="connsiteY14" fmla="*/ 177667 h 1216171"/>
                  <a:gd name="connsiteX15" fmla="*/ 780080 w 1686440"/>
                  <a:gd name="connsiteY15" fmla="*/ 7547 h 1216171"/>
                  <a:gd name="connsiteX16" fmla="*/ 721602 w 1686440"/>
                  <a:gd name="connsiteY16" fmla="*/ 443481 h 1216171"/>
                  <a:gd name="connsiteX17" fmla="*/ 684388 w 1686440"/>
                  <a:gd name="connsiteY17" fmla="*/ 581705 h 1216171"/>
                  <a:gd name="connsiteX18" fmla="*/ 625909 w 1686440"/>
                  <a:gd name="connsiteY18" fmla="*/ 688030 h 1216171"/>
                  <a:gd name="connsiteX19" fmla="*/ 487685 w 1686440"/>
                  <a:gd name="connsiteY19" fmla="*/ 661449 h 1216171"/>
                  <a:gd name="connsiteX20" fmla="*/ 322881 w 1686440"/>
                  <a:gd name="connsiteY20" fmla="*/ 533858 h 1216171"/>
                  <a:gd name="connsiteX21" fmla="*/ 88965 w 1686440"/>
                  <a:gd name="connsiteY21" fmla="*/ 406267 h 1216171"/>
                  <a:gd name="connsiteX22" fmla="*/ 3904 w 1686440"/>
                  <a:gd name="connsiteY22" fmla="*/ 374370 h 1216171"/>
                  <a:gd name="connsiteX23" fmla="*/ 25169 w 1686440"/>
                  <a:gd name="connsiteY23" fmla="*/ 517909 h 1216171"/>
                  <a:gd name="connsiteX24" fmla="*/ 120862 w 1686440"/>
                  <a:gd name="connsiteY24" fmla="*/ 773091 h 1216171"/>
                  <a:gd name="connsiteX25" fmla="*/ 131494 w 1686440"/>
                  <a:gd name="connsiteY25" fmla="*/ 937896 h 1216171"/>
                  <a:gd name="connsiteX26" fmla="*/ 147444 w 1686440"/>
                  <a:gd name="connsiteY26" fmla="*/ 1049537 h 1216171"/>
                  <a:gd name="connsiteX27" fmla="*/ 179341 w 1686440"/>
                  <a:gd name="connsiteY27" fmla="*/ 1166495 h 1216171"/>
                  <a:gd name="connsiteX28" fmla="*/ 189974 w 1686440"/>
                  <a:gd name="connsiteY28" fmla="*/ 1198393 h 1216171"/>
                  <a:gd name="connsiteX29" fmla="*/ 1577523 w 1686440"/>
                  <a:gd name="connsiteY29" fmla="*/ 868784 h 1216171"/>
                  <a:gd name="connsiteX0" fmla="*/ 1577523 w 1686440"/>
                  <a:gd name="connsiteY0" fmla="*/ 863642 h 1211029"/>
                  <a:gd name="connsiteX1" fmla="*/ 1582839 w 1686440"/>
                  <a:gd name="connsiteY1" fmla="*/ 805163 h 1211029"/>
                  <a:gd name="connsiteX2" fmla="*/ 1550941 w 1686440"/>
                  <a:gd name="connsiteY2" fmla="*/ 656307 h 1211029"/>
                  <a:gd name="connsiteX3" fmla="*/ 1550941 w 1686440"/>
                  <a:gd name="connsiteY3" fmla="*/ 534032 h 1211029"/>
                  <a:gd name="connsiteX4" fmla="*/ 1604104 w 1686440"/>
                  <a:gd name="connsiteY4" fmla="*/ 337330 h 1211029"/>
                  <a:gd name="connsiteX5" fmla="*/ 1646634 w 1686440"/>
                  <a:gd name="connsiteY5" fmla="*/ 215056 h 1211029"/>
                  <a:gd name="connsiteX6" fmla="*/ 1657267 w 1686440"/>
                  <a:gd name="connsiteY6" fmla="*/ 13036 h 1211029"/>
                  <a:gd name="connsiteX7" fmla="*/ 1465881 w 1686440"/>
                  <a:gd name="connsiteY7" fmla="*/ 209738 h 1211029"/>
                  <a:gd name="connsiteX8" fmla="*/ 1348923 w 1686440"/>
                  <a:gd name="connsiteY8" fmla="*/ 395809 h 1211029"/>
                  <a:gd name="connsiteX9" fmla="*/ 1295760 w 1686440"/>
                  <a:gd name="connsiteY9" fmla="*/ 518083 h 1211029"/>
                  <a:gd name="connsiteX10" fmla="*/ 1226648 w 1686440"/>
                  <a:gd name="connsiteY10" fmla="*/ 587195 h 1211029"/>
                  <a:gd name="connsiteX11" fmla="*/ 1162852 w 1686440"/>
                  <a:gd name="connsiteY11" fmla="*/ 549982 h 1211029"/>
                  <a:gd name="connsiteX12" fmla="*/ 1125639 w 1686440"/>
                  <a:gd name="connsiteY12" fmla="*/ 486186 h 1211029"/>
                  <a:gd name="connsiteX13" fmla="*/ 1019313 w 1686440"/>
                  <a:gd name="connsiteY13" fmla="*/ 310749 h 1211029"/>
                  <a:gd name="connsiteX14" fmla="*/ 939569 w 1686440"/>
                  <a:gd name="connsiteY14" fmla="*/ 172525 h 1211029"/>
                  <a:gd name="connsiteX15" fmla="*/ 817294 w 1686440"/>
                  <a:gd name="connsiteY15" fmla="*/ 7721 h 1211029"/>
                  <a:gd name="connsiteX16" fmla="*/ 721602 w 1686440"/>
                  <a:gd name="connsiteY16" fmla="*/ 438339 h 1211029"/>
                  <a:gd name="connsiteX17" fmla="*/ 684388 w 1686440"/>
                  <a:gd name="connsiteY17" fmla="*/ 576563 h 1211029"/>
                  <a:gd name="connsiteX18" fmla="*/ 625909 w 1686440"/>
                  <a:gd name="connsiteY18" fmla="*/ 682888 h 1211029"/>
                  <a:gd name="connsiteX19" fmla="*/ 487685 w 1686440"/>
                  <a:gd name="connsiteY19" fmla="*/ 656307 h 1211029"/>
                  <a:gd name="connsiteX20" fmla="*/ 322881 w 1686440"/>
                  <a:gd name="connsiteY20" fmla="*/ 528716 h 1211029"/>
                  <a:gd name="connsiteX21" fmla="*/ 88965 w 1686440"/>
                  <a:gd name="connsiteY21" fmla="*/ 401125 h 1211029"/>
                  <a:gd name="connsiteX22" fmla="*/ 3904 w 1686440"/>
                  <a:gd name="connsiteY22" fmla="*/ 369228 h 1211029"/>
                  <a:gd name="connsiteX23" fmla="*/ 25169 w 1686440"/>
                  <a:gd name="connsiteY23" fmla="*/ 512767 h 1211029"/>
                  <a:gd name="connsiteX24" fmla="*/ 120862 w 1686440"/>
                  <a:gd name="connsiteY24" fmla="*/ 767949 h 1211029"/>
                  <a:gd name="connsiteX25" fmla="*/ 131494 w 1686440"/>
                  <a:gd name="connsiteY25" fmla="*/ 932754 h 1211029"/>
                  <a:gd name="connsiteX26" fmla="*/ 147444 w 1686440"/>
                  <a:gd name="connsiteY26" fmla="*/ 1044395 h 1211029"/>
                  <a:gd name="connsiteX27" fmla="*/ 179341 w 1686440"/>
                  <a:gd name="connsiteY27" fmla="*/ 1161353 h 1211029"/>
                  <a:gd name="connsiteX28" fmla="*/ 189974 w 1686440"/>
                  <a:gd name="connsiteY28" fmla="*/ 1193251 h 1211029"/>
                  <a:gd name="connsiteX29" fmla="*/ 1577523 w 1686440"/>
                  <a:gd name="connsiteY29" fmla="*/ 863642 h 1211029"/>
                  <a:gd name="connsiteX0" fmla="*/ 1577523 w 1686440"/>
                  <a:gd name="connsiteY0" fmla="*/ 862200 h 1209587"/>
                  <a:gd name="connsiteX1" fmla="*/ 1582839 w 1686440"/>
                  <a:gd name="connsiteY1" fmla="*/ 803721 h 1209587"/>
                  <a:gd name="connsiteX2" fmla="*/ 1550941 w 1686440"/>
                  <a:gd name="connsiteY2" fmla="*/ 654865 h 1209587"/>
                  <a:gd name="connsiteX3" fmla="*/ 1550941 w 1686440"/>
                  <a:gd name="connsiteY3" fmla="*/ 532590 h 1209587"/>
                  <a:gd name="connsiteX4" fmla="*/ 1604104 w 1686440"/>
                  <a:gd name="connsiteY4" fmla="*/ 335888 h 1209587"/>
                  <a:gd name="connsiteX5" fmla="*/ 1646634 w 1686440"/>
                  <a:gd name="connsiteY5" fmla="*/ 213614 h 1209587"/>
                  <a:gd name="connsiteX6" fmla="*/ 1657267 w 1686440"/>
                  <a:gd name="connsiteY6" fmla="*/ 11594 h 1209587"/>
                  <a:gd name="connsiteX7" fmla="*/ 1465881 w 1686440"/>
                  <a:gd name="connsiteY7" fmla="*/ 208296 h 1209587"/>
                  <a:gd name="connsiteX8" fmla="*/ 1348923 w 1686440"/>
                  <a:gd name="connsiteY8" fmla="*/ 394367 h 1209587"/>
                  <a:gd name="connsiteX9" fmla="*/ 1295760 w 1686440"/>
                  <a:gd name="connsiteY9" fmla="*/ 516641 h 1209587"/>
                  <a:gd name="connsiteX10" fmla="*/ 1226648 w 1686440"/>
                  <a:gd name="connsiteY10" fmla="*/ 585753 h 1209587"/>
                  <a:gd name="connsiteX11" fmla="*/ 1162852 w 1686440"/>
                  <a:gd name="connsiteY11" fmla="*/ 548540 h 1209587"/>
                  <a:gd name="connsiteX12" fmla="*/ 1125639 w 1686440"/>
                  <a:gd name="connsiteY12" fmla="*/ 484744 h 1209587"/>
                  <a:gd name="connsiteX13" fmla="*/ 1019313 w 1686440"/>
                  <a:gd name="connsiteY13" fmla="*/ 309307 h 1209587"/>
                  <a:gd name="connsiteX14" fmla="*/ 939569 w 1686440"/>
                  <a:gd name="connsiteY14" fmla="*/ 171083 h 1209587"/>
                  <a:gd name="connsiteX15" fmla="*/ 817294 w 1686440"/>
                  <a:gd name="connsiteY15" fmla="*/ 6279 h 1209587"/>
                  <a:gd name="connsiteX16" fmla="*/ 721602 w 1686440"/>
                  <a:gd name="connsiteY16" fmla="*/ 436897 h 1209587"/>
                  <a:gd name="connsiteX17" fmla="*/ 684388 w 1686440"/>
                  <a:gd name="connsiteY17" fmla="*/ 575121 h 1209587"/>
                  <a:gd name="connsiteX18" fmla="*/ 625909 w 1686440"/>
                  <a:gd name="connsiteY18" fmla="*/ 681446 h 1209587"/>
                  <a:gd name="connsiteX19" fmla="*/ 487685 w 1686440"/>
                  <a:gd name="connsiteY19" fmla="*/ 654865 h 1209587"/>
                  <a:gd name="connsiteX20" fmla="*/ 322881 w 1686440"/>
                  <a:gd name="connsiteY20" fmla="*/ 527274 h 1209587"/>
                  <a:gd name="connsiteX21" fmla="*/ 88965 w 1686440"/>
                  <a:gd name="connsiteY21" fmla="*/ 399683 h 1209587"/>
                  <a:gd name="connsiteX22" fmla="*/ 3904 w 1686440"/>
                  <a:gd name="connsiteY22" fmla="*/ 367786 h 1209587"/>
                  <a:gd name="connsiteX23" fmla="*/ 25169 w 1686440"/>
                  <a:gd name="connsiteY23" fmla="*/ 511325 h 1209587"/>
                  <a:gd name="connsiteX24" fmla="*/ 120862 w 1686440"/>
                  <a:gd name="connsiteY24" fmla="*/ 766507 h 1209587"/>
                  <a:gd name="connsiteX25" fmla="*/ 131494 w 1686440"/>
                  <a:gd name="connsiteY25" fmla="*/ 931312 h 1209587"/>
                  <a:gd name="connsiteX26" fmla="*/ 147444 w 1686440"/>
                  <a:gd name="connsiteY26" fmla="*/ 1042953 h 1209587"/>
                  <a:gd name="connsiteX27" fmla="*/ 179341 w 1686440"/>
                  <a:gd name="connsiteY27" fmla="*/ 1159911 h 1209587"/>
                  <a:gd name="connsiteX28" fmla="*/ 189974 w 1686440"/>
                  <a:gd name="connsiteY28" fmla="*/ 1191809 h 1209587"/>
                  <a:gd name="connsiteX29" fmla="*/ 1577523 w 1686440"/>
                  <a:gd name="connsiteY29" fmla="*/ 862200 h 1209587"/>
                  <a:gd name="connsiteX0" fmla="*/ 1577523 w 1686440"/>
                  <a:gd name="connsiteY0" fmla="*/ 857226 h 1204613"/>
                  <a:gd name="connsiteX1" fmla="*/ 1582839 w 1686440"/>
                  <a:gd name="connsiteY1" fmla="*/ 798747 h 1204613"/>
                  <a:gd name="connsiteX2" fmla="*/ 1550941 w 1686440"/>
                  <a:gd name="connsiteY2" fmla="*/ 649891 h 1204613"/>
                  <a:gd name="connsiteX3" fmla="*/ 1550941 w 1686440"/>
                  <a:gd name="connsiteY3" fmla="*/ 527616 h 1204613"/>
                  <a:gd name="connsiteX4" fmla="*/ 1604104 w 1686440"/>
                  <a:gd name="connsiteY4" fmla="*/ 330914 h 1204613"/>
                  <a:gd name="connsiteX5" fmla="*/ 1646634 w 1686440"/>
                  <a:gd name="connsiteY5" fmla="*/ 208640 h 1204613"/>
                  <a:gd name="connsiteX6" fmla="*/ 1657267 w 1686440"/>
                  <a:gd name="connsiteY6" fmla="*/ 6620 h 1204613"/>
                  <a:gd name="connsiteX7" fmla="*/ 1465881 w 1686440"/>
                  <a:gd name="connsiteY7" fmla="*/ 203322 h 1204613"/>
                  <a:gd name="connsiteX8" fmla="*/ 1348923 w 1686440"/>
                  <a:gd name="connsiteY8" fmla="*/ 389393 h 1204613"/>
                  <a:gd name="connsiteX9" fmla="*/ 1295760 w 1686440"/>
                  <a:gd name="connsiteY9" fmla="*/ 511667 h 1204613"/>
                  <a:gd name="connsiteX10" fmla="*/ 1226648 w 1686440"/>
                  <a:gd name="connsiteY10" fmla="*/ 580779 h 1204613"/>
                  <a:gd name="connsiteX11" fmla="*/ 1162852 w 1686440"/>
                  <a:gd name="connsiteY11" fmla="*/ 543566 h 1204613"/>
                  <a:gd name="connsiteX12" fmla="*/ 1125639 w 1686440"/>
                  <a:gd name="connsiteY12" fmla="*/ 479770 h 1204613"/>
                  <a:gd name="connsiteX13" fmla="*/ 1019313 w 1686440"/>
                  <a:gd name="connsiteY13" fmla="*/ 304333 h 1204613"/>
                  <a:gd name="connsiteX14" fmla="*/ 817294 w 1686440"/>
                  <a:gd name="connsiteY14" fmla="*/ 1305 h 1204613"/>
                  <a:gd name="connsiteX15" fmla="*/ 721602 w 1686440"/>
                  <a:gd name="connsiteY15" fmla="*/ 431923 h 1204613"/>
                  <a:gd name="connsiteX16" fmla="*/ 684388 w 1686440"/>
                  <a:gd name="connsiteY16" fmla="*/ 570147 h 1204613"/>
                  <a:gd name="connsiteX17" fmla="*/ 625909 w 1686440"/>
                  <a:gd name="connsiteY17" fmla="*/ 676472 h 1204613"/>
                  <a:gd name="connsiteX18" fmla="*/ 487685 w 1686440"/>
                  <a:gd name="connsiteY18" fmla="*/ 649891 h 1204613"/>
                  <a:gd name="connsiteX19" fmla="*/ 322881 w 1686440"/>
                  <a:gd name="connsiteY19" fmla="*/ 522300 h 1204613"/>
                  <a:gd name="connsiteX20" fmla="*/ 88965 w 1686440"/>
                  <a:gd name="connsiteY20" fmla="*/ 394709 h 1204613"/>
                  <a:gd name="connsiteX21" fmla="*/ 3904 w 1686440"/>
                  <a:gd name="connsiteY21" fmla="*/ 362812 h 1204613"/>
                  <a:gd name="connsiteX22" fmla="*/ 25169 w 1686440"/>
                  <a:gd name="connsiteY22" fmla="*/ 506351 h 1204613"/>
                  <a:gd name="connsiteX23" fmla="*/ 120862 w 1686440"/>
                  <a:gd name="connsiteY23" fmla="*/ 761533 h 1204613"/>
                  <a:gd name="connsiteX24" fmla="*/ 131494 w 1686440"/>
                  <a:gd name="connsiteY24" fmla="*/ 926338 h 1204613"/>
                  <a:gd name="connsiteX25" fmla="*/ 147444 w 1686440"/>
                  <a:gd name="connsiteY25" fmla="*/ 1037979 h 1204613"/>
                  <a:gd name="connsiteX26" fmla="*/ 179341 w 1686440"/>
                  <a:gd name="connsiteY26" fmla="*/ 1154937 h 1204613"/>
                  <a:gd name="connsiteX27" fmla="*/ 189974 w 1686440"/>
                  <a:gd name="connsiteY27" fmla="*/ 1186835 h 1204613"/>
                  <a:gd name="connsiteX28" fmla="*/ 1577523 w 1686440"/>
                  <a:gd name="connsiteY28" fmla="*/ 857226 h 1204613"/>
                  <a:gd name="connsiteX0" fmla="*/ 1577523 w 1686440"/>
                  <a:gd name="connsiteY0" fmla="*/ 856058 h 1203445"/>
                  <a:gd name="connsiteX1" fmla="*/ 1582839 w 1686440"/>
                  <a:gd name="connsiteY1" fmla="*/ 797579 h 1203445"/>
                  <a:gd name="connsiteX2" fmla="*/ 1550941 w 1686440"/>
                  <a:gd name="connsiteY2" fmla="*/ 648723 h 1203445"/>
                  <a:gd name="connsiteX3" fmla="*/ 1550941 w 1686440"/>
                  <a:gd name="connsiteY3" fmla="*/ 526448 h 1203445"/>
                  <a:gd name="connsiteX4" fmla="*/ 1604104 w 1686440"/>
                  <a:gd name="connsiteY4" fmla="*/ 329746 h 1203445"/>
                  <a:gd name="connsiteX5" fmla="*/ 1646634 w 1686440"/>
                  <a:gd name="connsiteY5" fmla="*/ 207472 h 1203445"/>
                  <a:gd name="connsiteX6" fmla="*/ 1657267 w 1686440"/>
                  <a:gd name="connsiteY6" fmla="*/ 5452 h 1203445"/>
                  <a:gd name="connsiteX7" fmla="*/ 1465881 w 1686440"/>
                  <a:gd name="connsiteY7" fmla="*/ 202154 h 1203445"/>
                  <a:gd name="connsiteX8" fmla="*/ 1348923 w 1686440"/>
                  <a:gd name="connsiteY8" fmla="*/ 388225 h 1203445"/>
                  <a:gd name="connsiteX9" fmla="*/ 1295760 w 1686440"/>
                  <a:gd name="connsiteY9" fmla="*/ 510499 h 1203445"/>
                  <a:gd name="connsiteX10" fmla="*/ 1226648 w 1686440"/>
                  <a:gd name="connsiteY10" fmla="*/ 579611 h 1203445"/>
                  <a:gd name="connsiteX11" fmla="*/ 1162852 w 1686440"/>
                  <a:gd name="connsiteY11" fmla="*/ 542398 h 1203445"/>
                  <a:gd name="connsiteX12" fmla="*/ 1125639 w 1686440"/>
                  <a:gd name="connsiteY12" fmla="*/ 478602 h 1203445"/>
                  <a:gd name="connsiteX13" fmla="*/ 817294 w 1686440"/>
                  <a:gd name="connsiteY13" fmla="*/ 137 h 1203445"/>
                  <a:gd name="connsiteX14" fmla="*/ 721602 w 1686440"/>
                  <a:gd name="connsiteY14" fmla="*/ 430755 h 1203445"/>
                  <a:gd name="connsiteX15" fmla="*/ 684388 w 1686440"/>
                  <a:gd name="connsiteY15" fmla="*/ 568979 h 1203445"/>
                  <a:gd name="connsiteX16" fmla="*/ 625909 w 1686440"/>
                  <a:gd name="connsiteY16" fmla="*/ 675304 h 1203445"/>
                  <a:gd name="connsiteX17" fmla="*/ 487685 w 1686440"/>
                  <a:gd name="connsiteY17" fmla="*/ 648723 h 1203445"/>
                  <a:gd name="connsiteX18" fmla="*/ 322881 w 1686440"/>
                  <a:gd name="connsiteY18" fmla="*/ 521132 h 1203445"/>
                  <a:gd name="connsiteX19" fmla="*/ 88965 w 1686440"/>
                  <a:gd name="connsiteY19" fmla="*/ 393541 h 1203445"/>
                  <a:gd name="connsiteX20" fmla="*/ 3904 w 1686440"/>
                  <a:gd name="connsiteY20" fmla="*/ 361644 h 1203445"/>
                  <a:gd name="connsiteX21" fmla="*/ 25169 w 1686440"/>
                  <a:gd name="connsiteY21" fmla="*/ 505183 h 1203445"/>
                  <a:gd name="connsiteX22" fmla="*/ 120862 w 1686440"/>
                  <a:gd name="connsiteY22" fmla="*/ 760365 h 1203445"/>
                  <a:gd name="connsiteX23" fmla="*/ 131494 w 1686440"/>
                  <a:gd name="connsiteY23" fmla="*/ 925170 h 1203445"/>
                  <a:gd name="connsiteX24" fmla="*/ 147444 w 1686440"/>
                  <a:gd name="connsiteY24" fmla="*/ 1036811 h 1203445"/>
                  <a:gd name="connsiteX25" fmla="*/ 179341 w 1686440"/>
                  <a:gd name="connsiteY25" fmla="*/ 1153769 h 1203445"/>
                  <a:gd name="connsiteX26" fmla="*/ 189974 w 1686440"/>
                  <a:gd name="connsiteY26" fmla="*/ 1185667 h 1203445"/>
                  <a:gd name="connsiteX27" fmla="*/ 1577523 w 1686440"/>
                  <a:gd name="connsiteY27" fmla="*/ 856058 h 1203445"/>
                  <a:gd name="connsiteX0" fmla="*/ 1577523 w 1686440"/>
                  <a:gd name="connsiteY0" fmla="*/ 856332 h 1203719"/>
                  <a:gd name="connsiteX1" fmla="*/ 1582839 w 1686440"/>
                  <a:gd name="connsiteY1" fmla="*/ 797853 h 1203719"/>
                  <a:gd name="connsiteX2" fmla="*/ 1550941 w 1686440"/>
                  <a:gd name="connsiteY2" fmla="*/ 648997 h 1203719"/>
                  <a:gd name="connsiteX3" fmla="*/ 1550941 w 1686440"/>
                  <a:gd name="connsiteY3" fmla="*/ 526722 h 1203719"/>
                  <a:gd name="connsiteX4" fmla="*/ 1604104 w 1686440"/>
                  <a:gd name="connsiteY4" fmla="*/ 330020 h 1203719"/>
                  <a:gd name="connsiteX5" fmla="*/ 1646634 w 1686440"/>
                  <a:gd name="connsiteY5" fmla="*/ 207746 h 1203719"/>
                  <a:gd name="connsiteX6" fmla="*/ 1657267 w 1686440"/>
                  <a:gd name="connsiteY6" fmla="*/ 5726 h 1203719"/>
                  <a:gd name="connsiteX7" fmla="*/ 1465881 w 1686440"/>
                  <a:gd name="connsiteY7" fmla="*/ 202428 h 1203719"/>
                  <a:gd name="connsiteX8" fmla="*/ 1348923 w 1686440"/>
                  <a:gd name="connsiteY8" fmla="*/ 388499 h 1203719"/>
                  <a:gd name="connsiteX9" fmla="*/ 1295760 w 1686440"/>
                  <a:gd name="connsiteY9" fmla="*/ 510773 h 1203719"/>
                  <a:gd name="connsiteX10" fmla="*/ 1226648 w 1686440"/>
                  <a:gd name="connsiteY10" fmla="*/ 579885 h 1203719"/>
                  <a:gd name="connsiteX11" fmla="*/ 1162852 w 1686440"/>
                  <a:gd name="connsiteY11" fmla="*/ 542672 h 1203719"/>
                  <a:gd name="connsiteX12" fmla="*/ 1125639 w 1686440"/>
                  <a:gd name="connsiteY12" fmla="*/ 478876 h 1203719"/>
                  <a:gd name="connsiteX13" fmla="*/ 817294 w 1686440"/>
                  <a:gd name="connsiteY13" fmla="*/ 411 h 1203719"/>
                  <a:gd name="connsiteX14" fmla="*/ 684388 w 1686440"/>
                  <a:gd name="connsiteY14" fmla="*/ 569253 h 1203719"/>
                  <a:gd name="connsiteX15" fmla="*/ 625909 w 1686440"/>
                  <a:gd name="connsiteY15" fmla="*/ 675578 h 1203719"/>
                  <a:gd name="connsiteX16" fmla="*/ 487685 w 1686440"/>
                  <a:gd name="connsiteY16" fmla="*/ 648997 h 1203719"/>
                  <a:gd name="connsiteX17" fmla="*/ 322881 w 1686440"/>
                  <a:gd name="connsiteY17" fmla="*/ 521406 h 1203719"/>
                  <a:gd name="connsiteX18" fmla="*/ 88965 w 1686440"/>
                  <a:gd name="connsiteY18" fmla="*/ 393815 h 1203719"/>
                  <a:gd name="connsiteX19" fmla="*/ 3904 w 1686440"/>
                  <a:gd name="connsiteY19" fmla="*/ 361918 h 1203719"/>
                  <a:gd name="connsiteX20" fmla="*/ 25169 w 1686440"/>
                  <a:gd name="connsiteY20" fmla="*/ 505457 h 1203719"/>
                  <a:gd name="connsiteX21" fmla="*/ 120862 w 1686440"/>
                  <a:gd name="connsiteY21" fmla="*/ 760639 h 1203719"/>
                  <a:gd name="connsiteX22" fmla="*/ 131494 w 1686440"/>
                  <a:gd name="connsiteY22" fmla="*/ 925444 h 1203719"/>
                  <a:gd name="connsiteX23" fmla="*/ 147444 w 1686440"/>
                  <a:gd name="connsiteY23" fmla="*/ 1037085 h 1203719"/>
                  <a:gd name="connsiteX24" fmla="*/ 179341 w 1686440"/>
                  <a:gd name="connsiteY24" fmla="*/ 1154043 h 1203719"/>
                  <a:gd name="connsiteX25" fmla="*/ 189974 w 1686440"/>
                  <a:gd name="connsiteY25" fmla="*/ 1185941 h 1203719"/>
                  <a:gd name="connsiteX26" fmla="*/ 1577523 w 1686440"/>
                  <a:gd name="connsiteY26" fmla="*/ 856332 h 120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86440" h="1203719">
                    <a:moveTo>
                      <a:pt x="1577523" y="856332"/>
                    </a:moveTo>
                    <a:cubicBezTo>
                      <a:pt x="1809667" y="791651"/>
                      <a:pt x="1587269" y="832409"/>
                      <a:pt x="1582839" y="797853"/>
                    </a:cubicBezTo>
                    <a:cubicBezTo>
                      <a:pt x="1578409" y="763297"/>
                      <a:pt x="1556257" y="694185"/>
                      <a:pt x="1550941" y="648997"/>
                    </a:cubicBezTo>
                    <a:cubicBezTo>
                      <a:pt x="1545625" y="603809"/>
                      <a:pt x="1542081" y="579885"/>
                      <a:pt x="1550941" y="526722"/>
                    </a:cubicBezTo>
                    <a:cubicBezTo>
                      <a:pt x="1559801" y="473559"/>
                      <a:pt x="1588155" y="383183"/>
                      <a:pt x="1604104" y="330020"/>
                    </a:cubicBezTo>
                    <a:cubicBezTo>
                      <a:pt x="1620053" y="276857"/>
                      <a:pt x="1637774" y="261795"/>
                      <a:pt x="1646634" y="207746"/>
                    </a:cubicBezTo>
                    <a:cubicBezTo>
                      <a:pt x="1655495" y="153697"/>
                      <a:pt x="1724606" y="-14653"/>
                      <a:pt x="1657267" y="5726"/>
                    </a:cubicBezTo>
                    <a:cubicBezTo>
                      <a:pt x="1589928" y="26105"/>
                      <a:pt x="1517272" y="138633"/>
                      <a:pt x="1465881" y="202428"/>
                    </a:cubicBezTo>
                    <a:cubicBezTo>
                      <a:pt x="1414490" y="266224"/>
                      <a:pt x="1377277" y="337108"/>
                      <a:pt x="1348923" y="388499"/>
                    </a:cubicBezTo>
                    <a:cubicBezTo>
                      <a:pt x="1320569" y="439890"/>
                      <a:pt x="1316139" y="478875"/>
                      <a:pt x="1295760" y="510773"/>
                    </a:cubicBezTo>
                    <a:cubicBezTo>
                      <a:pt x="1275381" y="542671"/>
                      <a:pt x="1248799" y="574569"/>
                      <a:pt x="1226648" y="579885"/>
                    </a:cubicBezTo>
                    <a:cubicBezTo>
                      <a:pt x="1204497" y="585202"/>
                      <a:pt x="1179687" y="559507"/>
                      <a:pt x="1162852" y="542672"/>
                    </a:cubicBezTo>
                    <a:cubicBezTo>
                      <a:pt x="1146017" y="525837"/>
                      <a:pt x="1183232" y="569253"/>
                      <a:pt x="1125639" y="478876"/>
                    </a:cubicBezTo>
                    <a:cubicBezTo>
                      <a:pt x="1068046" y="388499"/>
                      <a:pt x="890836" y="-14652"/>
                      <a:pt x="817294" y="411"/>
                    </a:cubicBezTo>
                    <a:cubicBezTo>
                      <a:pt x="743752" y="15474"/>
                      <a:pt x="716285" y="456725"/>
                      <a:pt x="684388" y="569253"/>
                    </a:cubicBezTo>
                    <a:cubicBezTo>
                      <a:pt x="652491" y="681781"/>
                      <a:pt x="658693" y="662287"/>
                      <a:pt x="625909" y="675578"/>
                    </a:cubicBezTo>
                    <a:cubicBezTo>
                      <a:pt x="593125" y="688869"/>
                      <a:pt x="538190" y="674692"/>
                      <a:pt x="487685" y="648997"/>
                    </a:cubicBezTo>
                    <a:cubicBezTo>
                      <a:pt x="437180" y="623302"/>
                      <a:pt x="389334" y="563936"/>
                      <a:pt x="322881" y="521406"/>
                    </a:cubicBezTo>
                    <a:cubicBezTo>
                      <a:pt x="256428" y="478876"/>
                      <a:pt x="142128" y="420396"/>
                      <a:pt x="88965" y="393815"/>
                    </a:cubicBezTo>
                    <a:cubicBezTo>
                      <a:pt x="35802" y="367234"/>
                      <a:pt x="14537" y="343311"/>
                      <a:pt x="3904" y="361918"/>
                    </a:cubicBezTo>
                    <a:cubicBezTo>
                      <a:pt x="-6729" y="380525"/>
                      <a:pt x="5676" y="439004"/>
                      <a:pt x="25169" y="505457"/>
                    </a:cubicBezTo>
                    <a:cubicBezTo>
                      <a:pt x="44662" y="571910"/>
                      <a:pt x="103141" y="690641"/>
                      <a:pt x="120862" y="760639"/>
                    </a:cubicBezTo>
                    <a:cubicBezTo>
                      <a:pt x="138583" y="830637"/>
                      <a:pt x="127064" y="879370"/>
                      <a:pt x="131494" y="925444"/>
                    </a:cubicBezTo>
                    <a:cubicBezTo>
                      <a:pt x="135924" y="971518"/>
                      <a:pt x="139470" y="998985"/>
                      <a:pt x="147444" y="1037085"/>
                    </a:cubicBezTo>
                    <a:cubicBezTo>
                      <a:pt x="155418" y="1075185"/>
                      <a:pt x="172253" y="1129234"/>
                      <a:pt x="179341" y="1154043"/>
                    </a:cubicBezTo>
                    <a:cubicBezTo>
                      <a:pt x="186429" y="1178852"/>
                      <a:pt x="-40398" y="1231129"/>
                      <a:pt x="189974" y="1185941"/>
                    </a:cubicBezTo>
                    <a:cubicBezTo>
                      <a:pt x="420346" y="1140753"/>
                      <a:pt x="1345379" y="921013"/>
                      <a:pt x="1577523" y="856332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Forme libre : forme 3">
                <a:extLst>
                  <a:ext uri="{FF2B5EF4-FFF2-40B4-BE49-F238E27FC236}">
                    <a16:creationId xmlns:a16="http://schemas.microsoft.com/office/drawing/2014/main" id="{D56B516B-3F49-D635-5B79-CFA3F5B8A2DD}"/>
                  </a:ext>
                </a:extLst>
              </p:cNvPr>
              <p:cNvSpPr/>
              <p:nvPr/>
            </p:nvSpPr>
            <p:spPr>
              <a:xfrm>
                <a:off x="4676923" y="2561291"/>
                <a:ext cx="208591" cy="308477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46620137-E3BF-5ACF-714A-52D3B935CC84}"/>
                  </a:ext>
                </a:extLst>
              </p:cNvPr>
              <p:cNvSpPr/>
              <p:nvPr/>
            </p:nvSpPr>
            <p:spPr>
              <a:xfrm>
                <a:off x="4967235" y="2640459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3AF07563-1323-7341-9990-0F44D26F7FCF}"/>
                  </a:ext>
                </a:extLst>
              </p:cNvPr>
              <p:cNvSpPr/>
              <p:nvPr/>
            </p:nvSpPr>
            <p:spPr>
              <a:xfrm>
                <a:off x="5147381" y="2627808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8CCC8A1B-5C11-099A-C46F-45204817DAAA}"/>
                  </a:ext>
                </a:extLst>
              </p:cNvPr>
              <p:cNvSpPr/>
              <p:nvPr/>
            </p:nvSpPr>
            <p:spPr>
              <a:xfrm>
                <a:off x="4475208" y="2750366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20C08D8B-CB52-D825-9599-5299B2EAA28F}"/>
                  </a:ext>
                </a:extLst>
              </p:cNvPr>
              <p:cNvSpPr/>
              <p:nvPr/>
            </p:nvSpPr>
            <p:spPr>
              <a:xfrm>
                <a:off x="4213341" y="2822135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6AC2437A-C192-15C7-2270-8133497B0BBA}"/>
                  </a:ext>
                </a:extLst>
              </p:cNvPr>
              <p:cNvSpPr/>
              <p:nvPr/>
            </p:nvSpPr>
            <p:spPr>
              <a:xfrm>
                <a:off x="3964238" y="2767878"/>
                <a:ext cx="111642" cy="308477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BBAAB030-7511-6A36-A42A-B54F5BA39399}"/>
                  </a:ext>
                </a:extLst>
              </p:cNvPr>
              <p:cNvSpPr/>
              <p:nvPr/>
            </p:nvSpPr>
            <p:spPr>
              <a:xfrm>
                <a:off x="5284923" y="2459401"/>
                <a:ext cx="111642" cy="308477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3BD901-E9BF-38FF-0EBE-81AAF477A1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69770" y="431888"/>
              <a:ext cx="7136352" cy="4552652"/>
              <a:chOff x="3410901" y="927508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C30EDFA9-1C27-4BD3-E163-4D37CDBB0F45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DB38917-4C2A-7691-1490-F5657F701161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F66EFA7-83CB-E008-DED1-B63980D6CFC6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2E87B8DD-1BC1-7F53-6730-061ECB5C290A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0CECF920-C7D7-F77A-1953-BF8AE051C787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753CDA73-1C4D-A305-D270-0933EC1776BC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FA30B511-2319-2642-55F2-B3B5BE5FAC21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6929AA5F-55EE-B5E9-0DDC-E2737C2E2EB0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BF49B3-030F-C724-0B39-4778FA601EDE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0767C6-49DF-6C03-B2AC-90019D42629B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082E5B3A-3A73-3347-0F83-24C29A635B93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B51FC51-1ED1-5505-0377-FE5C1229D422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19D3E19D-4A1C-DED4-638C-F7DB5CBBD87F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0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52A4C8C-DD42-6FFD-496D-5CE4EAB0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28772" y="425265"/>
            <a:ext cx="2041608" cy="170425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60A4A61-DEAF-FE85-169D-E0C9411976E3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9" y="449661"/>
            <a:ext cx="968409" cy="827732"/>
            <a:chOff x="98068" y="163842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D74B3E9-D546-1555-0759-D1C97C526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AA5D781-279F-0A8B-4D5B-628D372054F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DAA5FA3A-5829-EC5E-04DD-1D807C3205D9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B07B6A4-82A4-3DAC-3BF1-0FBC2C5118D0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B67B7B30-3438-1377-7608-06EA56DD5BA1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FA6A53E-F83B-B0E8-17EF-2CB373609678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46C451B8-A906-F2DB-C9AC-FC827972CF0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402D31E-2F39-447E-3C96-C42AC79337A5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3C3EC7C5-1225-8ED1-F1B3-F65E61DE579C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2FCE2B-FF4F-17AE-4D69-49F3F7C9AD79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5079DDAD-A6C5-E66B-A729-058BA2BCBCE4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BEDDA2B3-8CC7-0802-C526-072DECA1FC44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8A87704-7B15-60FF-BDF1-F020EC092E4F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91E08F5-E82D-9BFF-FD94-9AE0170C7CE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680B520-FEC3-B12C-621A-90E6B37774AF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99828F9-B698-2324-9545-4F9052284781}"/>
              </a:ext>
            </a:extLst>
          </p:cNvPr>
          <p:cNvGrpSpPr>
            <a:grpSpLocks noChangeAspect="1"/>
          </p:cNvGrpSpPr>
          <p:nvPr/>
        </p:nvGrpSpPr>
        <p:grpSpPr>
          <a:xfrm>
            <a:off x="3596690" y="449661"/>
            <a:ext cx="976026" cy="827732"/>
            <a:chOff x="4929514" y="163841"/>
            <a:chExt cx="4584263" cy="388774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F7C81EE-61D4-A259-8E20-E887C14EA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4F10924-2F0D-002E-F16F-098F6EA3F92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95CA58D4-C3FF-2314-2A1F-93E54550A0E9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E123FBE9-6B97-CF0D-F239-EA31017627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B832BE56-6919-D2DB-D424-644B7F656EE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EDAD2F63-AABA-7EE4-A26F-01A3B208DBA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0B3DA15F-93E1-77F7-8328-54040DEDC1E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30150565-20B4-C2E6-FB0D-BB23EE565D6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E664E12-E489-278C-BD20-9E0059C0257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546F3507-D98C-35FE-F68B-10156321FEB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EFB1690-2A6B-0A5A-FACA-009D885CFF3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58B5190A-68BD-31A9-6DBE-427250A13085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0A6C21F-DBB7-7358-4FA9-DA7CBC131EC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BCC6651D-DCF7-E880-E6D4-2A39C752B3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CCFD7D8-C1D6-55BD-9805-0EF3B5AA4D1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4FCDBC7-7CDE-F230-4D00-B10B49A7E1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F940F53-34A1-DCF2-EB94-B819D09D05C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08048FE3-1A78-D77E-38F3-04DA95B4BAD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7F2D0A9-C2FC-403E-9EE0-F3FF671EBED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A59A1841-AE84-8924-8056-3D93E1070E5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F5C40D92-E99C-A5EF-4B50-C173AC90730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7C211319-8F31-14E8-AF7B-DB9AC9485C5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36674420-07DA-321B-0C2B-0EFCC1E5D887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846E6F0C-803E-4D1A-886A-CA5B9E3874B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0C6910-39D6-B153-334F-D379F112E2F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32425017-C656-9CAA-EACB-949853D78EF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EDA59FBD-529D-97AA-FBFE-87430DB42BD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023FA642-6509-2419-C77D-DE1AAA6A25E7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7D0F5CEC-95F3-BDC4-7CC7-FC6A9C5F9F0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98DAD98-7B89-7140-49D2-6D3C2B0D22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18B24DA-6E59-FAB0-FCD3-9284AC4E209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0F36913-FEF3-D2B6-104F-BB33D549864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2AC463B1-34EE-EE21-826C-9F78A679312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A6FAA3F-8A25-058B-B136-273F3492A088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9F9EBC2-7111-F16E-ACD2-4D3FBB8EAEB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7A326D3E-BB4F-1988-914A-43D66AC2F045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0019F95E-0B7C-431B-6CBD-B07F1CF739D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3BD5BB4-2F14-EF4E-467C-D2FBE45CD0F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A1408B1-61F6-DE22-D87C-D460DD9A9D0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71F8F83F-EFC4-3726-AED7-799794C827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3A9A737C-C11D-F8DF-4F18-6A9379CD9662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12A6A7FE-97F2-3235-BDA1-874EE1EA569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238D2412-FCB6-4DDA-8856-F698133129A5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34AD12-124C-7005-416E-FB66DFB0E177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8" y="1400574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ADA65046-4DDE-6BC8-48A5-D73033DE2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3522DDEF-757F-3CF7-6642-9F888F07070E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7F504037-2EB8-0245-523C-F96E470AAF92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FC2C3209-4BC0-F5D3-DAC7-EF13930DD571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64FA78F-51DF-893C-7F55-5162B9406EE0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2A07FE1A-731D-FE02-C2A5-DFE24C23C704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E318E91A-593A-95B8-8717-FBB9FB86ECE9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B663415C-674C-B56C-46EF-785AF49C80C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39FC258D-F159-96B8-E4FB-A72CAD501465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CADB467A-66F4-7C86-2D78-0F13A86D9B1C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F058C724-B3F4-5185-FAD9-A310E6DEE6FF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4B50E4F2-3E5F-2663-BCBB-038CD944F99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6BAD5CFD-2CFA-9B28-7A69-830290E1DC68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A34C31-272E-F642-EC6D-0EB1ED6F9D8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919B6470-201A-6805-D9F9-AF8607F3529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9C56DB8-8487-1787-9CD3-41CBCEFF3621}"/>
              </a:ext>
            </a:extLst>
          </p:cNvPr>
          <p:cNvGrpSpPr>
            <a:grpSpLocks noChangeAspect="1"/>
          </p:cNvGrpSpPr>
          <p:nvPr/>
        </p:nvGrpSpPr>
        <p:grpSpPr>
          <a:xfrm>
            <a:off x="2539666" y="2354661"/>
            <a:ext cx="968409" cy="827732"/>
            <a:chOff x="98068" y="163842"/>
            <a:chExt cx="4548489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2E4E79D3-2E32-88E9-7F21-8301ECD88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74096DDA-9725-3EC1-4E36-DE78FB00976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491A833-4740-68BB-FC68-C7C90104315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FE135E92-9F30-499C-8749-240699D35CBC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D13A97EA-53F7-9BFD-B488-F02A91EF173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D6D83FE-CADF-686D-645D-F9345C98D427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1D1566C-7287-6165-BB52-362EBC12F232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6965451F-E162-F335-A048-9563B4258BF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92C90A0D-66C8-E510-2F93-E69DD5ABD1C6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115ACB1B-890D-99DB-5DA2-D6293A4C08B1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AA55BC5-5C20-DA01-8A6B-82B3B944FDDB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E9C4E0F4-A255-0648-A846-F1A1BE3A0809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D79180A9-50CB-C9F7-FEFB-F9E93DCD23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52A15F8-EE3B-7AA0-144A-FCB8C20DDB2C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0E97F77D-C6C8-635F-715C-9D3668E27AE9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4FEDD538-CCFB-9CD9-AA17-A8B1DC34BFCB}"/>
              </a:ext>
            </a:extLst>
          </p:cNvPr>
          <p:cNvGrpSpPr>
            <a:grpSpLocks noChangeAspect="1"/>
          </p:cNvGrpSpPr>
          <p:nvPr/>
        </p:nvGrpSpPr>
        <p:grpSpPr>
          <a:xfrm>
            <a:off x="2559422" y="3368337"/>
            <a:ext cx="968409" cy="827732"/>
            <a:chOff x="98068" y="163842"/>
            <a:chExt cx="4548489" cy="3887749"/>
          </a:xfrm>
        </p:grpSpPr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21C9F2-7D81-FBDD-44A1-4370F187D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60EC61DA-DF46-8E81-44FB-508E55F409B4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6D247131-3009-8820-B06A-927F4164A98A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D6E4743A-2500-FD38-DFFF-77CBA9040B04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B85D759E-56D4-67A6-A1DF-7CE6E24BB92C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B7D9D6E2-94A8-973B-7D04-AC1C8AB17A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53683601-04A0-034E-E766-4A9F39FDBF61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A6F19F19-C0ED-6869-61D5-583F9B636519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2C554A76-6DED-1010-D070-BD58CE7F631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261FCB03-9542-4CED-4DF1-78CACA3271E6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8B965B85-2687-FE83-34B3-AAC427F77446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97EF0F9A-F7DD-104C-F0BA-F29D74E88B6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CFF1E8B7-2AD0-6D81-A195-7971E8B2A8E6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A2238EE6-129E-2221-6991-2F8E4C9C40DF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B3877CEF-66D3-461C-7BE7-94DCB78EF743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F81C221-165E-E5B2-F8B0-3BB972CD2C07}"/>
              </a:ext>
            </a:extLst>
          </p:cNvPr>
          <p:cNvGrpSpPr>
            <a:grpSpLocks noChangeAspect="1"/>
          </p:cNvGrpSpPr>
          <p:nvPr/>
        </p:nvGrpSpPr>
        <p:grpSpPr>
          <a:xfrm>
            <a:off x="3713223" y="5125430"/>
            <a:ext cx="968409" cy="827732"/>
            <a:chOff x="98068" y="163842"/>
            <a:chExt cx="4548489" cy="3887749"/>
          </a:xfrm>
        </p:grpSpPr>
        <p:sp>
          <p:nvSpPr>
            <p:cNvPr id="115" name="Rectangle : coins arrondis 114">
              <a:extLst>
                <a:ext uri="{FF2B5EF4-FFF2-40B4-BE49-F238E27FC236}">
                  <a16:creationId xmlns:a16="http://schemas.microsoft.com/office/drawing/2014/main" id="{62ED5F45-39F1-0750-CB79-3525E240D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BBB195AE-2C4D-6D47-E7F5-1DA4E796C16F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C8446C35-4357-1CF7-C290-59DA24DF731E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380F2FE-C4DE-4A9A-9006-EB4A03C40BC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F1B0EB77-A227-4DA7-292E-15D648CFABA4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895AA1C-1DFF-A5DA-3E1C-A4D6409054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AC7540D2-5154-3E20-07EB-B2C135637546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2BED04B3-63D1-5084-D540-26E3AAF8FF6F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D3D26C77-9771-492F-126A-6C01BDD5F25F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87E314EC-D6BA-F3D7-7185-5012D4712B9B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B53314D0-F4F7-1C39-A840-986BB41BF26E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Forme libre : forme 125">
                <a:extLst>
                  <a:ext uri="{FF2B5EF4-FFF2-40B4-BE49-F238E27FC236}">
                    <a16:creationId xmlns:a16="http://schemas.microsoft.com/office/drawing/2014/main" id="{E3A03FA3-33C5-CA2B-021F-166EAC6B179B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64D43C6B-720E-5BEB-BC65-C9A71395747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D36A6619-9B14-58F3-208F-AB0CF361C15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6ADFE624-F766-C6E2-5286-8C81CE52C93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4752221-D698-4AD0-002F-7EE5C7C54F1D}"/>
              </a:ext>
            </a:extLst>
          </p:cNvPr>
          <p:cNvSpPr/>
          <p:nvPr/>
        </p:nvSpPr>
        <p:spPr>
          <a:xfrm>
            <a:off x="4602158" y="411237"/>
            <a:ext cx="2447182" cy="227457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5A679C99-FE38-A81D-49A0-8FE25C64854E}"/>
              </a:ext>
            </a:extLst>
          </p:cNvPr>
          <p:cNvSpPr/>
          <p:nvPr/>
        </p:nvSpPr>
        <p:spPr>
          <a:xfrm rot="5400000">
            <a:off x="8089880" y="4029694"/>
            <a:ext cx="2447182" cy="2274575"/>
          </a:xfrm>
          <a:prstGeom prst="triangle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 : forme 130">
            <a:extLst>
              <a:ext uri="{FF2B5EF4-FFF2-40B4-BE49-F238E27FC236}">
                <a16:creationId xmlns:a16="http://schemas.microsoft.com/office/drawing/2014/main" id="{5A94E418-77FB-7F57-9A4F-03A0A1291E40}"/>
              </a:ext>
            </a:extLst>
          </p:cNvPr>
          <p:cNvSpPr/>
          <p:nvPr/>
        </p:nvSpPr>
        <p:spPr>
          <a:xfrm rot="6780936">
            <a:off x="6721248" y="3532689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orme libre : forme 131">
            <a:extLst>
              <a:ext uri="{FF2B5EF4-FFF2-40B4-BE49-F238E27FC236}">
                <a16:creationId xmlns:a16="http://schemas.microsoft.com/office/drawing/2014/main" id="{B5C4D8EE-77E5-CBAD-2DC6-BACECC346BCF}"/>
              </a:ext>
            </a:extLst>
          </p:cNvPr>
          <p:cNvSpPr/>
          <p:nvPr/>
        </p:nvSpPr>
        <p:spPr>
          <a:xfrm>
            <a:off x="6272657" y="68209"/>
            <a:ext cx="2153367" cy="2012983"/>
          </a:xfrm>
          <a:custGeom>
            <a:avLst/>
            <a:gdLst>
              <a:gd name="connsiteX0" fmla="*/ 635639 w 1441530"/>
              <a:gd name="connsiteY0" fmla="*/ 2199 h 1359623"/>
              <a:gd name="connsiteX1" fmla="*/ 231378 w 1441530"/>
              <a:gd name="connsiteY1" fmla="*/ 194704 h 1359623"/>
              <a:gd name="connsiteX2" fmla="*/ 372 w 1441530"/>
              <a:gd name="connsiteY2" fmla="*/ 608591 h 1359623"/>
              <a:gd name="connsiteX3" fmla="*/ 192877 w 1441530"/>
              <a:gd name="connsiteY3" fmla="*/ 1128355 h 1359623"/>
              <a:gd name="connsiteX4" fmla="*/ 731892 w 1441530"/>
              <a:gd name="connsiteY4" fmla="*/ 1359361 h 1359623"/>
              <a:gd name="connsiteX5" fmla="*/ 1261282 w 1441530"/>
              <a:gd name="connsiteY5" fmla="*/ 1089854 h 1359623"/>
              <a:gd name="connsiteX6" fmla="*/ 1405661 w 1441530"/>
              <a:gd name="connsiteY6" fmla="*/ 310208 h 1359623"/>
              <a:gd name="connsiteX7" fmla="*/ 635639 w 1441530"/>
              <a:gd name="connsiteY7" fmla="*/ 2199 h 135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530" h="1359623">
                <a:moveTo>
                  <a:pt x="635639" y="2199"/>
                </a:moveTo>
                <a:cubicBezTo>
                  <a:pt x="439925" y="-17052"/>
                  <a:pt x="337256" y="93639"/>
                  <a:pt x="231378" y="194704"/>
                </a:cubicBezTo>
                <a:cubicBezTo>
                  <a:pt x="125500" y="295769"/>
                  <a:pt x="6789" y="452983"/>
                  <a:pt x="372" y="608591"/>
                </a:cubicBezTo>
                <a:cubicBezTo>
                  <a:pt x="-6045" y="764200"/>
                  <a:pt x="70957" y="1003227"/>
                  <a:pt x="192877" y="1128355"/>
                </a:cubicBezTo>
                <a:cubicBezTo>
                  <a:pt x="314797" y="1253483"/>
                  <a:pt x="553825" y="1365778"/>
                  <a:pt x="731892" y="1359361"/>
                </a:cubicBezTo>
                <a:cubicBezTo>
                  <a:pt x="909959" y="1352944"/>
                  <a:pt x="1148987" y="1264713"/>
                  <a:pt x="1261282" y="1089854"/>
                </a:cubicBezTo>
                <a:cubicBezTo>
                  <a:pt x="1373577" y="914995"/>
                  <a:pt x="1506726" y="496296"/>
                  <a:pt x="1405661" y="310208"/>
                </a:cubicBezTo>
                <a:cubicBezTo>
                  <a:pt x="1304596" y="124120"/>
                  <a:pt x="831353" y="21450"/>
                  <a:pt x="635639" y="2199"/>
                </a:cubicBez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560D07B8-A818-C179-3AEF-2B5084DE3273}"/>
              </a:ext>
            </a:extLst>
          </p:cNvPr>
          <p:cNvGrpSpPr/>
          <p:nvPr/>
        </p:nvGrpSpPr>
        <p:grpSpPr>
          <a:xfrm>
            <a:off x="3283585" y="61228"/>
            <a:ext cx="2851376" cy="2362804"/>
            <a:chOff x="459558" y="3586929"/>
            <a:chExt cx="9339372" cy="3807510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B96FCC08-8EFD-CD28-478A-05CAD6B1C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737DAD-A95A-DE2C-6BBE-FA20E970E692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…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137" name="Ellipse 136">
            <a:extLst>
              <a:ext uri="{FF2B5EF4-FFF2-40B4-BE49-F238E27FC236}">
                <a16:creationId xmlns:a16="http://schemas.microsoft.com/office/drawing/2014/main" id="{E79615CE-9503-91C5-E900-94D9DE04B303}"/>
              </a:ext>
            </a:extLst>
          </p:cNvPr>
          <p:cNvSpPr/>
          <p:nvPr/>
        </p:nvSpPr>
        <p:spPr>
          <a:xfrm>
            <a:off x="9743695" y="515411"/>
            <a:ext cx="2109697" cy="209018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EB41431-ACE3-70FE-37DE-6B01DB2DB288}"/>
              </a:ext>
            </a:extLst>
          </p:cNvPr>
          <p:cNvSpPr/>
          <p:nvPr/>
        </p:nvSpPr>
        <p:spPr>
          <a:xfrm>
            <a:off x="8492860" y="2430812"/>
            <a:ext cx="2109697" cy="2090184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496FAD-D489-94AA-0C8F-326F93FB2ED2}"/>
              </a:ext>
            </a:extLst>
          </p:cNvPr>
          <p:cNvSpPr/>
          <p:nvPr/>
        </p:nvSpPr>
        <p:spPr>
          <a:xfrm>
            <a:off x="9564592" y="4324378"/>
            <a:ext cx="2109697" cy="2090184"/>
          </a:xfrm>
          <a:prstGeom prst="ellipse">
            <a:avLst/>
          </a:pr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V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59F43CD4-EE0A-5250-F4D1-E3EB29A36197}"/>
              </a:ext>
            </a:extLst>
          </p:cNvPr>
          <p:cNvSpPr/>
          <p:nvPr/>
        </p:nvSpPr>
        <p:spPr>
          <a:xfrm rot="6780936">
            <a:off x="5902176" y="462073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22A92C01-ED20-902D-197E-C56EEA9CFBDC}"/>
              </a:ext>
            </a:extLst>
          </p:cNvPr>
          <p:cNvGrpSpPr/>
          <p:nvPr/>
        </p:nvGrpSpPr>
        <p:grpSpPr>
          <a:xfrm>
            <a:off x="1733991" y="1373861"/>
            <a:ext cx="2109697" cy="2007603"/>
            <a:chOff x="4183360" y="2978132"/>
            <a:chExt cx="2109697" cy="2007603"/>
          </a:xfrm>
        </p:grpSpPr>
        <p:sp>
          <p:nvSpPr>
            <p:cNvPr id="148" name="Rectangle : coins arrondis 147">
              <a:extLst>
                <a:ext uri="{FF2B5EF4-FFF2-40B4-BE49-F238E27FC236}">
                  <a16:creationId xmlns:a16="http://schemas.microsoft.com/office/drawing/2014/main" id="{A2835ED5-80E9-A7DC-D1DD-2393E55F2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4548AB57-39DA-204C-345B-EE1C65A6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pic>
        <p:nvPicPr>
          <p:cNvPr id="133" name="Image 132">
            <a:extLst>
              <a:ext uri="{FF2B5EF4-FFF2-40B4-BE49-F238E27FC236}">
                <a16:creationId xmlns:a16="http://schemas.microsoft.com/office/drawing/2014/main" id="{760FA810-CCD2-8A03-B939-B5011A2D86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r="5375" b="16392"/>
          <a:stretch/>
        </p:blipFill>
        <p:spPr>
          <a:xfrm>
            <a:off x="4950806" y="2096909"/>
            <a:ext cx="2276972" cy="2227470"/>
          </a:xfrm>
          <a:prstGeom prst="rect">
            <a:avLst/>
          </a:prstGeom>
        </p:spPr>
      </p:pic>
      <p:pic>
        <p:nvPicPr>
          <p:cNvPr id="140" name="Image 139">
            <a:extLst>
              <a:ext uri="{FF2B5EF4-FFF2-40B4-BE49-F238E27FC236}">
                <a16:creationId xmlns:a16="http://schemas.microsoft.com/office/drawing/2014/main" id="{3195C96A-C11B-46DF-457C-9C20F70FB8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665354" y="3037165"/>
            <a:ext cx="2354623" cy="2237330"/>
          </a:xfrm>
          <a:prstGeom prst="rect">
            <a:avLst/>
          </a:prstGeom>
        </p:spPr>
      </p:pic>
      <p:pic>
        <p:nvPicPr>
          <p:cNvPr id="144" name="Image 143">
            <a:extLst>
              <a:ext uri="{FF2B5EF4-FFF2-40B4-BE49-F238E27FC236}">
                <a16:creationId xmlns:a16="http://schemas.microsoft.com/office/drawing/2014/main" id="{932CD2F3-5D03-1BAF-32B5-9E12C1966F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1" b="17269"/>
          <a:stretch/>
        </p:blipFill>
        <p:spPr>
          <a:xfrm>
            <a:off x="5287053" y="4208477"/>
            <a:ext cx="2346218" cy="220913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E8D80F3-73C6-9641-9920-C4984D6C3267}"/>
              </a:ext>
            </a:extLst>
          </p:cNvPr>
          <p:cNvSpPr>
            <a:spLocks noChangeAspect="1"/>
          </p:cNvSpPr>
          <p:nvPr/>
        </p:nvSpPr>
        <p:spPr>
          <a:xfrm>
            <a:off x="2694335" y="2214007"/>
            <a:ext cx="2109697" cy="2007603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F1A2735-D3B3-DE40-B3E5-6A6D558D871D}"/>
              </a:ext>
            </a:extLst>
          </p:cNvPr>
          <p:cNvGrpSpPr/>
          <p:nvPr/>
        </p:nvGrpSpPr>
        <p:grpSpPr>
          <a:xfrm>
            <a:off x="172987" y="4844790"/>
            <a:ext cx="2109697" cy="2007603"/>
            <a:chOff x="4183360" y="2978132"/>
            <a:chExt cx="2109697" cy="2007603"/>
          </a:xfrm>
        </p:grpSpPr>
        <p:sp>
          <p:nvSpPr>
            <p:cNvPr id="139" name="Rectangle : coins arrondis 138">
              <a:extLst>
                <a:ext uri="{FF2B5EF4-FFF2-40B4-BE49-F238E27FC236}">
                  <a16:creationId xmlns:a16="http://schemas.microsoft.com/office/drawing/2014/main" id="{D3EEF976-6E00-9EBB-4497-E2AD3510F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41" name="Image 140">
              <a:extLst>
                <a:ext uri="{FF2B5EF4-FFF2-40B4-BE49-F238E27FC236}">
                  <a16:creationId xmlns:a16="http://schemas.microsoft.com/office/drawing/2014/main" id="{F6FCF575-A298-F75C-57CF-ACCFA0472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A02B16EA-7709-3E7B-CB42-808C997B5182}"/>
              </a:ext>
            </a:extLst>
          </p:cNvPr>
          <p:cNvGrpSpPr/>
          <p:nvPr/>
        </p:nvGrpSpPr>
        <p:grpSpPr>
          <a:xfrm>
            <a:off x="8760794" y="2100248"/>
            <a:ext cx="2109697" cy="2007603"/>
            <a:chOff x="5118081" y="3000648"/>
            <a:chExt cx="2109697" cy="2007603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8E410488-1ED0-C575-9454-E968934AEB80}"/>
                </a:ext>
              </a:extLst>
            </p:cNvPr>
            <p:cNvGrpSpPr/>
            <p:nvPr/>
          </p:nvGrpSpPr>
          <p:grpSpPr>
            <a:xfrm>
              <a:off x="5118081" y="3000648"/>
              <a:ext cx="2109697" cy="2007603"/>
              <a:chOff x="4215014" y="4430192"/>
              <a:chExt cx="2109697" cy="2007603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6695F9AD-A1FE-BB8E-18CC-88B37AED23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014" y="443019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A6A6A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15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3585A88-2C85-AF6D-5C62-5DC7CAC63C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170" y="5478244"/>
                <a:ext cx="479671" cy="479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DBA6C5F7-4CBF-F74B-D457-3DE4F3E87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419" y="3441096"/>
              <a:ext cx="1167722" cy="1167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3342BB3-977C-008A-C6DA-9CEEA3659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572" y="3902266"/>
              <a:ext cx="479671" cy="47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5" name="Forme libre : forme 144">
            <a:extLst>
              <a:ext uri="{FF2B5EF4-FFF2-40B4-BE49-F238E27FC236}">
                <a16:creationId xmlns:a16="http://schemas.microsoft.com/office/drawing/2014/main" id="{F8768DAF-029E-EDA7-55A9-614585B43103}"/>
              </a:ext>
            </a:extLst>
          </p:cNvPr>
          <p:cNvSpPr/>
          <p:nvPr/>
        </p:nvSpPr>
        <p:spPr>
          <a:xfrm rot="6780936">
            <a:off x="2384345" y="2904886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5372801E-2941-57E1-7FF2-9DB3AA50AC84}"/>
              </a:ext>
            </a:extLst>
          </p:cNvPr>
          <p:cNvGrpSpPr/>
          <p:nvPr/>
        </p:nvGrpSpPr>
        <p:grpSpPr>
          <a:xfrm>
            <a:off x="3804179" y="4270693"/>
            <a:ext cx="4258218" cy="2007603"/>
            <a:chOff x="2709501" y="2225876"/>
            <a:chExt cx="4258218" cy="2007603"/>
          </a:xfrm>
        </p:grpSpPr>
        <p:sp>
          <p:nvSpPr>
            <p:cNvPr id="147" name="Rectangle : coins arrondis 146">
              <a:extLst>
                <a:ext uri="{FF2B5EF4-FFF2-40B4-BE49-F238E27FC236}">
                  <a16:creationId xmlns:a16="http://schemas.microsoft.com/office/drawing/2014/main" id="{0CCD9B39-1FF5-2997-A293-1F38C9F5B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9501" y="2225876"/>
              <a:ext cx="4258218" cy="2007603"/>
            </a:xfrm>
            <a:prstGeom prst="roundRect">
              <a:avLst>
                <a:gd name="adj" fmla="val 8821"/>
              </a:avLst>
            </a:prstGeom>
            <a:solidFill>
              <a:srgbClr val="3C6EC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2E1EC659-A6D7-CFB6-3A5A-3A79880C1192}"/>
                </a:ext>
              </a:extLst>
            </p:cNvPr>
            <p:cNvSpPr>
              <a:spLocks noChangeAspect="1"/>
            </p:cNvSpPr>
            <p:nvPr/>
          </p:nvSpPr>
          <p:spPr>
            <a:xfrm rot="6780936">
              <a:off x="4099188" y="2542605"/>
              <a:ext cx="1332000" cy="1517944"/>
            </a:xfrm>
            <a:custGeom>
              <a:avLst/>
              <a:gdLst>
                <a:gd name="connsiteX0" fmla="*/ 633797 w 1891478"/>
                <a:gd name="connsiteY0" fmla="*/ 2045573 h 2127504"/>
                <a:gd name="connsiteX1" fmla="*/ 1887244 w 1891478"/>
                <a:gd name="connsiteY1" fmla="*/ 1172269 h 2127504"/>
                <a:gd name="connsiteX2" fmla="*/ 253653 w 1891478"/>
                <a:gd name="connsiteY2" fmla="*/ 11290 h 2127504"/>
                <a:gd name="connsiteX3" fmla="*/ 48170 w 1891478"/>
                <a:gd name="connsiteY3" fmla="*/ 1922283 h 2127504"/>
                <a:gd name="connsiteX4" fmla="*/ 695442 w 1891478"/>
                <a:gd name="connsiteY4" fmla="*/ 1983928 h 2127504"/>
                <a:gd name="connsiteX0" fmla="*/ 633797 w 1891478"/>
                <a:gd name="connsiteY0" fmla="*/ 2045573 h 2175372"/>
                <a:gd name="connsiteX1" fmla="*/ 1887244 w 1891478"/>
                <a:gd name="connsiteY1" fmla="*/ 1172269 h 2175372"/>
                <a:gd name="connsiteX2" fmla="*/ 253653 w 1891478"/>
                <a:gd name="connsiteY2" fmla="*/ 11290 h 2175372"/>
                <a:gd name="connsiteX3" fmla="*/ 48170 w 1891478"/>
                <a:gd name="connsiteY3" fmla="*/ 1922283 h 2175372"/>
                <a:gd name="connsiteX4" fmla="*/ 644071 w 1891478"/>
                <a:gd name="connsiteY4" fmla="*/ 2076396 h 2175372"/>
                <a:gd name="connsiteX0" fmla="*/ 633797 w 1891478"/>
                <a:gd name="connsiteY0" fmla="*/ 2045573 h 2564116"/>
                <a:gd name="connsiteX1" fmla="*/ 1887244 w 1891478"/>
                <a:gd name="connsiteY1" fmla="*/ 1172269 h 2564116"/>
                <a:gd name="connsiteX2" fmla="*/ 253653 w 1891478"/>
                <a:gd name="connsiteY2" fmla="*/ 11290 h 2564116"/>
                <a:gd name="connsiteX3" fmla="*/ 48170 w 1891478"/>
                <a:gd name="connsiteY3" fmla="*/ 1922283 h 2564116"/>
                <a:gd name="connsiteX4" fmla="*/ 418039 w 1891478"/>
                <a:gd name="connsiteY4" fmla="*/ 2538733 h 2564116"/>
                <a:gd name="connsiteX0" fmla="*/ 633797 w 1891478"/>
                <a:gd name="connsiteY0" fmla="*/ 2045573 h 2152361"/>
                <a:gd name="connsiteX1" fmla="*/ 1887244 w 1891478"/>
                <a:gd name="connsiteY1" fmla="*/ 1172269 h 2152361"/>
                <a:gd name="connsiteX2" fmla="*/ 253653 w 1891478"/>
                <a:gd name="connsiteY2" fmla="*/ 11290 h 2152361"/>
                <a:gd name="connsiteX3" fmla="*/ 48170 w 1891478"/>
                <a:gd name="connsiteY3" fmla="*/ 1922283 h 2152361"/>
                <a:gd name="connsiteX4" fmla="*/ 623522 w 1891478"/>
                <a:gd name="connsiteY4" fmla="*/ 2035299 h 2152361"/>
                <a:gd name="connsiteX0" fmla="*/ 633797 w 1891478"/>
                <a:gd name="connsiteY0" fmla="*/ 2045573 h 2515370"/>
                <a:gd name="connsiteX1" fmla="*/ 1887244 w 1891478"/>
                <a:gd name="connsiteY1" fmla="*/ 1172269 h 2515370"/>
                <a:gd name="connsiteX2" fmla="*/ 253653 w 1891478"/>
                <a:gd name="connsiteY2" fmla="*/ 11290 h 2515370"/>
                <a:gd name="connsiteX3" fmla="*/ 48170 w 1891478"/>
                <a:gd name="connsiteY3" fmla="*/ 1922283 h 2515370"/>
                <a:gd name="connsiteX4" fmla="*/ 335846 w 1891478"/>
                <a:gd name="connsiteY4" fmla="*/ 2487362 h 2515370"/>
                <a:gd name="connsiteX0" fmla="*/ 633797 w 1891478"/>
                <a:gd name="connsiteY0" fmla="*/ 2045573 h 2155530"/>
                <a:gd name="connsiteX1" fmla="*/ 1887244 w 1891478"/>
                <a:gd name="connsiteY1" fmla="*/ 1172269 h 2155530"/>
                <a:gd name="connsiteX2" fmla="*/ 253653 w 1891478"/>
                <a:gd name="connsiteY2" fmla="*/ 11290 h 2155530"/>
                <a:gd name="connsiteX3" fmla="*/ 48170 w 1891478"/>
                <a:gd name="connsiteY3" fmla="*/ 1922283 h 2155530"/>
                <a:gd name="connsiteX4" fmla="*/ 632709 w 1891478"/>
                <a:gd name="connsiteY4" fmla="*/ 2041274 h 2155530"/>
                <a:gd name="connsiteX0" fmla="*/ 633797 w 1891478"/>
                <a:gd name="connsiteY0" fmla="*/ 2045573 h 2155530"/>
                <a:gd name="connsiteX1" fmla="*/ 1887244 w 1891478"/>
                <a:gd name="connsiteY1" fmla="*/ 1172269 h 2155530"/>
                <a:gd name="connsiteX2" fmla="*/ 253653 w 1891478"/>
                <a:gd name="connsiteY2" fmla="*/ 11290 h 2155530"/>
                <a:gd name="connsiteX3" fmla="*/ 48170 w 1891478"/>
                <a:gd name="connsiteY3" fmla="*/ 1922283 h 2155530"/>
                <a:gd name="connsiteX4" fmla="*/ 632709 w 1891478"/>
                <a:gd name="connsiteY4" fmla="*/ 2041274 h 2155530"/>
                <a:gd name="connsiteX5" fmla="*/ 633797 w 1891478"/>
                <a:gd name="connsiteY5" fmla="*/ 2045573 h 215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1478" h="2155530">
                  <a:moveTo>
                    <a:pt x="633797" y="2045573"/>
                  </a:moveTo>
                  <a:cubicBezTo>
                    <a:pt x="1292199" y="1778444"/>
                    <a:pt x="1950601" y="1511316"/>
                    <a:pt x="1887244" y="1172269"/>
                  </a:cubicBezTo>
                  <a:cubicBezTo>
                    <a:pt x="1823887" y="833222"/>
                    <a:pt x="560165" y="-113712"/>
                    <a:pt x="253653" y="11290"/>
                  </a:cubicBezTo>
                  <a:cubicBezTo>
                    <a:pt x="-52859" y="136292"/>
                    <a:pt x="-25461" y="1593510"/>
                    <a:pt x="48170" y="1922283"/>
                  </a:cubicBezTo>
                  <a:cubicBezTo>
                    <a:pt x="121801" y="2251056"/>
                    <a:pt x="345888" y="2174838"/>
                    <a:pt x="632709" y="2041274"/>
                  </a:cubicBezTo>
                  <a:lnTo>
                    <a:pt x="633797" y="20455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94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19068D-E996-61CF-78E7-6F932EE590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CD34D42-B607-4711-B296-803575CF2BAC}"/>
              </a:ext>
            </a:extLst>
          </p:cNvPr>
          <p:cNvSpPr>
            <a:spLocks noChangeAspect="1"/>
          </p:cNvSpPr>
          <p:nvPr/>
        </p:nvSpPr>
        <p:spPr>
          <a:xfrm>
            <a:off x="637100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8D8C8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CDC06F-233A-C3FC-F3EF-424A12F1294F}"/>
              </a:ext>
            </a:extLst>
          </p:cNvPr>
          <p:cNvSpPr>
            <a:spLocks noChangeAspect="1"/>
          </p:cNvSpPr>
          <p:nvPr/>
        </p:nvSpPr>
        <p:spPr>
          <a:xfrm>
            <a:off x="3655792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ED7D3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D30EEB2-43ED-C097-481C-5315F529495E}"/>
              </a:ext>
            </a:extLst>
          </p:cNvPr>
          <p:cNvSpPr>
            <a:spLocks noChangeAspect="1"/>
          </p:cNvSpPr>
          <p:nvPr/>
        </p:nvSpPr>
        <p:spPr>
          <a:xfrm>
            <a:off x="6674484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AE40DFD-5759-A22D-A4A3-FA1E36351D23}"/>
              </a:ext>
            </a:extLst>
          </p:cNvPr>
          <p:cNvSpPr>
            <a:spLocks noChangeAspect="1"/>
          </p:cNvSpPr>
          <p:nvPr/>
        </p:nvSpPr>
        <p:spPr>
          <a:xfrm>
            <a:off x="637100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3C6EC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B7DA7A-3F1A-34C8-FBEB-7780397B5651}"/>
              </a:ext>
            </a:extLst>
          </p:cNvPr>
          <p:cNvSpPr>
            <a:spLocks noChangeAspect="1"/>
          </p:cNvSpPr>
          <p:nvPr/>
        </p:nvSpPr>
        <p:spPr>
          <a:xfrm>
            <a:off x="3655792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1C3CA1C-2BFE-12B6-ED07-1F447FF32438}"/>
              </a:ext>
            </a:extLst>
          </p:cNvPr>
          <p:cNvSpPr>
            <a:spLocks noChangeAspect="1"/>
          </p:cNvSpPr>
          <p:nvPr/>
        </p:nvSpPr>
        <p:spPr>
          <a:xfrm>
            <a:off x="6674484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BF719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2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CD34D42-B607-4711-B296-803575CF2BAC}"/>
              </a:ext>
            </a:extLst>
          </p:cNvPr>
          <p:cNvSpPr>
            <a:spLocks noChangeAspect="1"/>
          </p:cNvSpPr>
          <p:nvPr/>
        </p:nvSpPr>
        <p:spPr>
          <a:xfrm>
            <a:off x="637100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8D8C8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CDC06F-233A-C3FC-F3EF-424A12F1294F}"/>
              </a:ext>
            </a:extLst>
          </p:cNvPr>
          <p:cNvSpPr>
            <a:spLocks noChangeAspect="1"/>
          </p:cNvSpPr>
          <p:nvPr/>
        </p:nvSpPr>
        <p:spPr>
          <a:xfrm>
            <a:off x="3655792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ED7D3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D30EEB2-43ED-C097-481C-5315F529495E}"/>
              </a:ext>
            </a:extLst>
          </p:cNvPr>
          <p:cNvSpPr>
            <a:spLocks noChangeAspect="1"/>
          </p:cNvSpPr>
          <p:nvPr/>
        </p:nvSpPr>
        <p:spPr>
          <a:xfrm>
            <a:off x="6674484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AE40DFD-5759-A22D-A4A3-FA1E36351D23}"/>
              </a:ext>
            </a:extLst>
          </p:cNvPr>
          <p:cNvSpPr>
            <a:spLocks noChangeAspect="1"/>
          </p:cNvSpPr>
          <p:nvPr/>
        </p:nvSpPr>
        <p:spPr>
          <a:xfrm>
            <a:off x="637100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3C6EC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B7DA7A-3F1A-34C8-FBEB-7780397B5651}"/>
              </a:ext>
            </a:extLst>
          </p:cNvPr>
          <p:cNvSpPr>
            <a:spLocks noChangeAspect="1"/>
          </p:cNvSpPr>
          <p:nvPr/>
        </p:nvSpPr>
        <p:spPr>
          <a:xfrm>
            <a:off x="3655792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1C3CA1C-2BFE-12B6-ED07-1F447FF32438}"/>
              </a:ext>
            </a:extLst>
          </p:cNvPr>
          <p:cNvSpPr>
            <a:spLocks noChangeAspect="1"/>
          </p:cNvSpPr>
          <p:nvPr/>
        </p:nvSpPr>
        <p:spPr>
          <a:xfrm>
            <a:off x="6674484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BF719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974880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14573</TotalTime>
  <Words>217</Words>
  <Application>Microsoft Office PowerPoint</Application>
  <PresentationFormat>Grand écran</PresentationFormat>
  <Paragraphs>84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Berlin Sans FB Demi</vt:lpstr>
      <vt:lpstr>Calibri</vt:lpstr>
      <vt:lpstr>Calibri Light</vt:lpstr>
      <vt:lpstr>Cooper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</dc:creator>
  <cp:lastModifiedBy>Amaury</cp:lastModifiedBy>
  <cp:revision>59</cp:revision>
  <dcterms:created xsi:type="dcterms:W3CDTF">2022-07-20T12:26:24Z</dcterms:created>
  <dcterms:modified xsi:type="dcterms:W3CDTF">2022-11-17T10:31:27Z</dcterms:modified>
</cp:coreProperties>
</file>