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7" r:id="rId13"/>
    <p:sldId id="270" r:id="rId14"/>
    <p:sldId id="266" r:id="rId15"/>
    <p:sldId id="269" r:id="rId16"/>
    <p:sldId id="262" r:id="rId17"/>
    <p:sldId id="271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D966"/>
    <a:srgbClr val="203864"/>
    <a:srgbClr val="BF7198"/>
    <a:srgbClr val="ED7D31"/>
    <a:srgbClr val="44546A"/>
    <a:srgbClr val="70AD47"/>
    <a:srgbClr val="8D8C8A"/>
    <a:srgbClr val="CCECFF"/>
    <a:srgbClr val="3C6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1468955" y="258168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198128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0" y="-351716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558350" y="3555440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37596" y="219435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5750622" y="3241609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Forme libre : forme 144">
            <a:extLst>
              <a:ext uri="{FF2B5EF4-FFF2-40B4-BE49-F238E27FC236}">
                <a16:creationId xmlns:a16="http://schemas.microsoft.com/office/drawing/2014/main" id="{F8768DAF-029E-EDA7-55A9-614585B43103}"/>
              </a:ext>
            </a:extLst>
          </p:cNvPr>
          <p:cNvSpPr/>
          <p:nvPr/>
        </p:nvSpPr>
        <p:spPr>
          <a:xfrm rot="6780936">
            <a:off x="2384345" y="2904886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13452</TotalTime>
  <Words>212</Words>
  <Application>Microsoft Office PowerPoint</Application>
  <PresentationFormat>Grand écran</PresentationFormat>
  <Paragraphs>79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42</cp:revision>
  <dcterms:created xsi:type="dcterms:W3CDTF">2022-07-20T12:26:24Z</dcterms:created>
  <dcterms:modified xsi:type="dcterms:W3CDTF">2022-10-26T15:49:38Z</dcterms:modified>
</cp:coreProperties>
</file>