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78" r:id="rId9"/>
    <p:sldId id="284" r:id="rId10"/>
    <p:sldId id="279" r:id="rId11"/>
    <p:sldId id="281" r:id="rId12"/>
    <p:sldId id="283" r:id="rId13"/>
    <p:sldId id="282" r:id="rId14"/>
    <p:sldId id="280" r:id="rId15"/>
    <p:sldId id="286" r:id="rId16"/>
    <p:sldId id="287" r:id="rId17"/>
    <p:sldId id="288" r:id="rId18"/>
    <p:sldId id="268" r:id="rId19"/>
    <p:sldId id="272" r:id="rId20"/>
    <p:sldId id="265" r:id="rId21"/>
    <p:sldId id="267" r:id="rId22"/>
    <p:sldId id="277" r:id="rId23"/>
    <p:sldId id="270" r:id="rId24"/>
    <p:sldId id="266" r:id="rId25"/>
    <p:sldId id="269" r:id="rId26"/>
    <p:sldId id="262" r:id="rId27"/>
    <p:sldId id="271" r:id="rId28"/>
    <p:sldId id="285" r:id="rId29"/>
    <p:sldId id="273" r:id="rId30"/>
    <p:sldId id="275" r:id="rId31"/>
    <p:sldId id="274" r:id="rId32"/>
    <p:sldId id="276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78"/>
            <p14:sldId id="284"/>
            <p14:sldId id="279"/>
            <p14:sldId id="281"/>
            <p14:sldId id="283"/>
            <p14:sldId id="282"/>
            <p14:sldId id="280"/>
            <p14:sldId id="286"/>
            <p14:sldId id="287"/>
            <p14:sldId id="288"/>
            <p14:sldId id="268"/>
            <p14:sldId id="272"/>
            <p14:sldId id="265"/>
            <p14:sldId id="267"/>
            <p14:sldId id="27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85"/>
            <p14:sldId id="273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EC8"/>
    <a:srgbClr val="FFD966"/>
    <a:srgbClr val="8D8C8A"/>
    <a:srgbClr val="70AD47"/>
    <a:srgbClr val="727272"/>
    <a:srgbClr val="4C566D"/>
    <a:srgbClr val="ED7D31"/>
    <a:srgbClr val="203864"/>
    <a:srgbClr val="A5A5A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E28A5D60-B810-8A40-31D3-C5AB71A40019}"/>
              </a:ext>
            </a:extLst>
          </p:cNvPr>
          <p:cNvGrpSpPr/>
          <p:nvPr/>
        </p:nvGrpSpPr>
        <p:grpSpPr>
          <a:xfrm>
            <a:off x="637100" y="518428"/>
            <a:ext cx="2851376" cy="2362804"/>
            <a:chOff x="637100" y="518428"/>
            <a:chExt cx="2851376" cy="2362804"/>
          </a:xfrm>
        </p:grpSpPr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85DFA6B7-55AA-CD77-6CF6-812BEBAD5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57D2267E-4408-DA68-EDA8-D1C6654697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150" name="Forme libre : forme 149">
                <a:extLst>
                  <a:ext uri="{FF2B5EF4-FFF2-40B4-BE49-F238E27FC236}">
                    <a16:creationId xmlns:a16="http://schemas.microsoft.com/office/drawing/2014/main" id="{7B402FA7-D8B5-FB5F-8517-CB5FFF35CD1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1" name="Forme libre : forme 150">
                <a:extLst>
                  <a:ext uri="{FF2B5EF4-FFF2-40B4-BE49-F238E27FC236}">
                    <a16:creationId xmlns:a16="http://schemas.microsoft.com/office/drawing/2014/main" id="{D8B821DF-527A-1B67-3D4E-9C04D526E76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2" name="Forme libre : forme 151">
                <a:extLst>
                  <a:ext uri="{FF2B5EF4-FFF2-40B4-BE49-F238E27FC236}">
                    <a16:creationId xmlns:a16="http://schemas.microsoft.com/office/drawing/2014/main" id="{E11600C8-4F62-8560-4FF1-E6A7FBA711B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3" name="Forme libre : forme 152">
                <a:extLst>
                  <a:ext uri="{FF2B5EF4-FFF2-40B4-BE49-F238E27FC236}">
                    <a16:creationId xmlns:a16="http://schemas.microsoft.com/office/drawing/2014/main" id="{45D15B01-C21E-0CE7-AEA0-4601F1B3D38C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Forme libre : forme 153">
                <a:extLst>
                  <a:ext uri="{FF2B5EF4-FFF2-40B4-BE49-F238E27FC236}">
                    <a16:creationId xmlns:a16="http://schemas.microsoft.com/office/drawing/2014/main" id="{9D44FFBE-817F-71EE-845B-CEA8D5EBC931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Forme libre : forme 154">
                <a:extLst>
                  <a:ext uri="{FF2B5EF4-FFF2-40B4-BE49-F238E27FC236}">
                    <a16:creationId xmlns:a16="http://schemas.microsoft.com/office/drawing/2014/main" id="{52ABEE3A-DFB5-79BE-BB7E-5AB3BE4BCFE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6" name="Forme libre : forme 155">
                <a:extLst>
                  <a:ext uri="{FF2B5EF4-FFF2-40B4-BE49-F238E27FC236}">
                    <a16:creationId xmlns:a16="http://schemas.microsoft.com/office/drawing/2014/main" id="{E9C68F3C-3AEE-7C5D-6DBE-B65B348A8B5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Forme libre : forme 156">
                <a:extLst>
                  <a:ext uri="{FF2B5EF4-FFF2-40B4-BE49-F238E27FC236}">
                    <a16:creationId xmlns:a16="http://schemas.microsoft.com/office/drawing/2014/main" id="{A8D2F0D5-30CD-47E2-F53B-C7ADAAE0710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Forme libre : forme 157">
                <a:extLst>
                  <a:ext uri="{FF2B5EF4-FFF2-40B4-BE49-F238E27FC236}">
                    <a16:creationId xmlns:a16="http://schemas.microsoft.com/office/drawing/2014/main" id="{9DB4C9CB-9B30-C11C-E024-92000642D0E9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Forme libre : forme 158">
                <a:extLst>
                  <a:ext uri="{FF2B5EF4-FFF2-40B4-BE49-F238E27FC236}">
                    <a16:creationId xmlns:a16="http://schemas.microsoft.com/office/drawing/2014/main" id="{AE43E4B1-4081-63CC-FA11-69058083E1C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0" name="Forme libre : forme 159">
                <a:extLst>
                  <a:ext uri="{FF2B5EF4-FFF2-40B4-BE49-F238E27FC236}">
                    <a16:creationId xmlns:a16="http://schemas.microsoft.com/office/drawing/2014/main" id="{ED37720A-C085-3758-1F6C-2CBA5D6CFFD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Forme libre : forme 160">
                <a:extLst>
                  <a:ext uri="{FF2B5EF4-FFF2-40B4-BE49-F238E27FC236}">
                    <a16:creationId xmlns:a16="http://schemas.microsoft.com/office/drawing/2014/main" id="{33B1863B-A39E-41CD-4040-3710C7C72A0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2" name="Forme libre : forme 161">
                <a:extLst>
                  <a:ext uri="{FF2B5EF4-FFF2-40B4-BE49-F238E27FC236}">
                    <a16:creationId xmlns:a16="http://schemas.microsoft.com/office/drawing/2014/main" id="{5285737B-ACC7-4457-1AB4-A84745C62F92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09B9B366-BA47-EC26-F5FC-7DE07D07BA40}"/>
              </a:ext>
            </a:extLst>
          </p:cNvPr>
          <p:cNvGrpSpPr/>
          <p:nvPr/>
        </p:nvGrpSpPr>
        <p:grpSpPr>
          <a:xfrm>
            <a:off x="3653606" y="518428"/>
            <a:ext cx="2851376" cy="2362804"/>
            <a:chOff x="637100" y="518428"/>
            <a:chExt cx="2851376" cy="2362804"/>
          </a:xfrm>
        </p:grpSpPr>
        <p:sp>
          <p:nvSpPr>
            <p:cNvPr id="193" name="Rectangle : coins arrondis 192">
              <a:extLst>
                <a:ext uri="{FF2B5EF4-FFF2-40B4-BE49-F238E27FC236}">
                  <a16:creationId xmlns:a16="http://schemas.microsoft.com/office/drawing/2014/main" id="{66EBE7D5-4B74-1CC1-F2FB-A57291C08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94" name="Groupe 193">
              <a:extLst>
                <a:ext uri="{FF2B5EF4-FFF2-40B4-BE49-F238E27FC236}">
                  <a16:creationId xmlns:a16="http://schemas.microsoft.com/office/drawing/2014/main" id="{D8B7A623-3093-8A1C-229E-C5BFC92B55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195" name="Forme libre : forme 194">
                <a:extLst>
                  <a:ext uri="{FF2B5EF4-FFF2-40B4-BE49-F238E27FC236}">
                    <a16:creationId xmlns:a16="http://schemas.microsoft.com/office/drawing/2014/main" id="{9E8BDDDD-5AB3-A097-10AA-8EB3ECF9085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6" name="Forme libre : forme 195">
                <a:extLst>
                  <a:ext uri="{FF2B5EF4-FFF2-40B4-BE49-F238E27FC236}">
                    <a16:creationId xmlns:a16="http://schemas.microsoft.com/office/drawing/2014/main" id="{E81C5053-4D8B-C014-BF8F-3FCFD13CBC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7" name="Forme libre : forme 196">
                <a:extLst>
                  <a:ext uri="{FF2B5EF4-FFF2-40B4-BE49-F238E27FC236}">
                    <a16:creationId xmlns:a16="http://schemas.microsoft.com/office/drawing/2014/main" id="{226EF12E-45BC-A511-BB2F-1AB66E524F0C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8" name="Forme libre : forme 197">
                <a:extLst>
                  <a:ext uri="{FF2B5EF4-FFF2-40B4-BE49-F238E27FC236}">
                    <a16:creationId xmlns:a16="http://schemas.microsoft.com/office/drawing/2014/main" id="{7FB1B862-7395-1628-F817-D72A9551EFD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Forme libre : forme 198">
                <a:extLst>
                  <a:ext uri="{FF2B5EF4-FFF2-40B4-BE49-F238E27FC236}">
                    <a16:creationId xmlns:a16="http://schemas.microsoft.com/office/drawing/2014/main" id="{B000D9B0-F9A2-B993-EE3B-7AA1168DE6F8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0" name="Forme libre : forme 199">
                <a:extLst>
                  <a:ext uri="{FF2B5EF4-FFF2-40B4-BE49-F238E27FC236}">
                    <a16:creationId xmlns:a16="http://schemas.microsoft.com/office/drawing/2014/main" id="{9FA2C667-EF71-2898-16CE-CDF328321E7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1" name="Forme libre : forme 200">
                <a:extLst>
                  <a:ext uri="{FF2B5EF4-FFF2-40B4-BE49-F238E27FC236}">
                    <a16:creationId xmlns:a16="http://schemas.microsoft.com/office/drawing/2014/main" id="{5A6C1E4C-CF4B-D97E-3402-30A7D9990A06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2" name="Forme libre : forme 201">
                <a:extLst>
                  <a:ext uri="{FF2B5EF4-FFF2-40B4-BE49-F238E27FC236}">
                    <a16:creationId xmlns:a16="http://schemas.microsoft.com/office/drawing/2014/main" id="{9733595B-E2E0-2F76-246A-850AA19ECB55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3" name="Forme libre : forme 202">
                <a:extLst>
                  <a:ext uri="{FF2B5EF4-FFF2-40B4-BE49-F238E27FC236}">
                    <a16:creationId xmlns:a16="http://schemas.microsoft.com/office/drawing/2014/main" id="{2FCDDC3F-34EB-D558-BFCF-4928F2A875DD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4" name="Forme libre : forme 203">
                <a:extLst>
                  <a:ext uri="{FF2B5EF4-FFF2-40B4-BE49-F238E27FC236}">
                    <a16:creationId xmlns:a16="http://schemas.microsoft.com/office/drawing/2014/main" id="{91F61CEE-7514-E0CC-8C29-2AF48AC34B63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5" name="Forme libre : forme 204">
                <a:extLst>
                  <a:ext uri="{FF2B5EF4-FFF2-40B4-BE49-F238E27FC236}">
                    <a16:creationId xmlns:a16="http://schemas.microsoft.com/office/drawing/2014/main" id="{D8E6EE14-5BD6-C50A-BB8E-CB957079E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6" name="Forme libre : forme 205">
                <a:extLst>
                  <a:ext uri="{FF2B5EF4-FFF2-40B4-BE49-F238E27FC236}">
                    <a16:creationId xmlns:a16="http://schemas.microsoft.com/office/drawing/2014/main" id="{51DD506A-F527-22AC-3B5D-22BD06558CC1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7" name="Forme libre : forme 206">
                <a:extLst>
                  <a:ext uri="{FF2B5EF4-FFF2-40B4-BE49-F238E27FC236}">
                    <a16:creationId xmlns:a16="http://schemas.microsoft.com/office/drawing/2014/main" id="{D72D05CD-5E7E-FA8D-3F20-B1DA44F9B68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3A01FF5-CEB8-A7DF-97A8-0B6FC578C237}"/>
              </a:ext>
            </a:extLst>
          </p:cNvPr>
          <p:cNvGrpSpPr/>
          <p:nvPr/>
        </p:nvGrpSpPr>
        <p:grpSpPr>
          <a:xfrm>
            <a:off x="6695757" y="518428"/>
            <a:ext cx="2851376" cy="2362804"/>
            <a:chOff x="637100" y="518428"/>
            <a:chExt cx="2851376" cy="2362804"/>
          </a:xfrm>
        </p:grpSpPr>
        <p:sp>
          <p:nvSpPr>
            <p:cNvPr id="209" name="Rectangle : coins arrondis 208">
              <a:extLst>
                <a:ext uri="{FF2B5EF4-FFF2-40B4-BE49-F238E27FC236}">
                  <a16:creationId xmlns:a16="http://schemas.microsoft.com/office/drawing/2014/main" id="{3DF5D88F-380B-1739-4093-47E5CFF6A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FFD96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551EB936-ADC9-2B94-4AB6-862154BC63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11" name="Forme libre : forme 210">
                <a:extLst>
                  <a:ext uri="{FF2B5EF4-FFF2-40B4-BE49-F238E27FC236}">
                    <a16:creationId xmlns:a16="http://schemas.microsoft.com/office/drawing/2014/main" id="{0BCA2F92-EE8A-F00D-A650-D230FF29BC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Forme libre : forme 211">
                <a:extLst>
                  <a:ext uri="{FF2B5EF4-FFF2-40B4-BE49-F238E27FC236}">
                    <a16:creationId xmlns:a16="http://schemas.microsoft.com/office/drawing/2014/main" id="{AD01FA58-2C99-E10B-8598-53E578F29CDD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Forme libre : forme 212">
                <a:extLst>
                  <a:ext uri="{FF2B5EF4-FFF2-40B4-BE49-F238E27FC236}">
                    <a16:creationId xmlns:a16="http://schemas.microsoft.com/office/drawing/2014/main" id="{AAE72D65-DDFE-4161-1142-74321C61453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Forme libre : forme 213">
                <a:extLst>
                  <a:ext uri="{FF2B5EF4-FFF2-40B4-BE49-F238E27FC236}">
                    <a16:creationId xmlns:a16="http://schemas.microsoft.com/office/drawing/2014/main" id="{22335599-0A22-41CD-6BC2-696407CE3FCB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5" name="Forme libre : forme 214">
                <a:extLst>
                  <a:ext uri="{FF2B5EF4-FFF2-40B4-BE49-F238E27FC236}">
                    <a16:creationId xmlns:a16="http://schemas.microsoft.com/office/drawing/2014/main" id="{2675C547-FE83-5ABE-73D0-99A7BADD3EE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Forme libre : forme 215">
                <a:extLst>
                  <a:ext uri="{FF2B5EF4-FFF2-40B4-BE49-F238E27FC236}">
                    <a16:creationId xmlns:a16="http://schemas.microsoft.com/office/drawing/2014/main" id="{C9B1E7E5-AD51-3AE9-4CDF-1468A30A3DBA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7" name="Forme libre : forme 216">
                <a:extLst>
                  <a:ext uri="{FF2B5EF4-FFF2-40B4-BE49-F238E27FC236}">
                    <a16:creationId xmlns:a16="http://schemas.microsoft.com/office/drawing/2014/main" id="{7FA8B07B-AEA4-0530-EAEB-694C6BE305BA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8" name="Forme libre : forme 217">
                <a:extLst>
                  <a:ext uri="{FF2B5EF4-FFF2-40B4-BE49-F238E27FC236}">
                    <a16:creationId xmlns:a16="http://schemas.microsoft.com/office/drawing/2014/main" id="{887AD9CB-A5E7-CA66-66F9-B6B0426E44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9" name="Forme libre : forme 218">
                <a:extLst>
                  <a:ext uri="{FF2B5EF4-FFF2-40B4-BE49-F238E27FC236}">
                    <a16:creationId xmlns:a16="http://schemas.microsoft.com/office/drawing/2014/main" id="{A3BDB0AA-51A9-F829-1374-6AD70607DBB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0" name="Forme libre : forme 219">
                <a:extLst>
                  <a:ext uri="{FF2B5EF4-FFF2-40B4-BE49-F238E27FC236}">
                    <a16:creationId xmlns:a16="http://schemas.microsoft.com/office/drawing/2014/main" id="{542A2B8B-6302-E20B-8532-074199D6BB6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1" name="Forme libre : forme 220">
                <a:extLst>
                  <a:ext uri="{FF2B5EF4-FFF2-40B4-BE49-F238E27FC236}">
                    <a16:creationId xmlns:a16="http://schemas.microsoft.com/office/drawing/2014/main" id="{2F1C5FAB-47C2-9B20-1DAB-E3E7B24822F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2" name="Forme libre : forme 221">
                <a:extLst>
                  <a:ext uri="{FF2B5EF4-FFF2-40B4-BE49-F238E27FC236}">
                    <a16:creationId xmlns:a16="http://schemas.microsoft.com/office/drawing/2014/main" id="{B8818B62-31AA-518F-A618-2876EF26C844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3" name="Forme libre : forme 222">
                <a:extLst>
                  <a:ext uri="{FF2B5EF4-FFF2-40B4-BE49-F238E27FC236}">
                    <a16:creationId xmlns:a16="http://schemas.microsoft.com/office/drawing/2014/main" id="{C7B4CCD0-6C73-871C-33C2-3ADD33EFAB94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D6E1C1B7-29B9-CFDE-E89C-EFF0037CF158}"/>
              </a:ext>
            </a:extLst>
          </p:cNvPr>
          <p:cNvGrpSpPr/>
          <p:nvPr/>
        </p:nvGrpSpPr>
        <p:grpSpPr>
          <a:xfrm>
            <a:off x="637100" y="3088518"/>
            <a:ext cx="2851376" cy="2362804"/>
            <a:chOff x="637100" y="518428"/>
            <a:chExt cx="2851376" cy="2362804"/>
          </a:xfrm>
        </p:grpSpPr>
        <p:sp>
          <p:nvSpPr>
            <p:cNvPr id="225" name="Rectangle : coins arrondis 224">
              <a:extLst>
                <a:ext uri="{FF2B5EF4-FFF2-40B4-BE49-F238E27FC236}">
                  <a16:creationId xmlns:a16="http://schemas.microsoft.com/office/drawing/2014/main" id="{8F6686E7-9EB8-8593-EB38-6D317AA17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20386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id="{8EC053BD-7424-A718-E503-38EF781BFD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27" name="Forme libre : forme 226">
                <a:extLst>
                  <a:ext uri="{FF2B5EF4-FFF2-40B4-BE49-F238E27FC236}">
                    <a16:creationId xmlns:a16="http://schemas.microsoft.com/office/drawing/2014/main" id="{ED80687E-BD5E-EE59-2DFD-8180F11C840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8" name="Forme libre : forme 227">
                <a:extLst>
                  <a:ext uri="{FF2B5EF4-FFF2-40B4-BE49-F238E27FC236}">
                    <a16:creationId xmlns:a16="http://schemas.microsoft.com/office/drawing/2014/main" id="{F78BD3BF-BDC8-0D24-5794-26DEE9D2CC5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9" name="Forme libre : forme 228">
                <a:extLst>
                  <a:ext uri="{FF2B5EF4-FFF2-40B4-BE49-F238E27FC236}">
                    <a16:creationId xmlns:a16="http://schemas.microsoft.com/office/drawing/2014/main" id="{51A70764-D847-855F-0BEC-9CA6CCEED76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0" name="Forme libre : forme 229">
                <a:extLst>
                  <a:ext uri="{FF2B5EF4-FFF2-40B4-BE49-F238E27FC236}">
                    <a16:creationId xmlns:a16="http://schemas.microsoft.com/office/drawing/2014/main" id="{A6700574-450D-89C7-1B33-CCE005FF7CD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1" name="Forme libre : forme 230">
                <a:extLst>
                  <a:ext uri="{FF2B5EF4-FFF2-40B4-BE49-F238E27FC236}">
                    <a16:creationId xmlns:a16="http://schemas.microsoft.com/office/drawing/2014/main" id="{745DF70D-AE2D-C1FD-6A64-46EC00464B7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2" name="Forme libre : forme 231">
                <a:extLst>
                  <a:ext uri="{FF2B5EF4-FFF2-40B4-BE49-F238E27FC236}">
                    <a16:creationId xmlns:a16="http://schemas.microsoft.com/office/drawing/2014/main" id="{39820172-F5BB-9AB3-802E-83EFED64391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3" name="Forme libre : forme 232">
                <a:extLst>
                  <a:ext uri="{FF2B5EF4-FFF2-40B4-BE49-F238E27FC236}">
                    <a16:creationId xmlns:a16="http://schemas.microsoft.com/office/drawing/2014/main" id="{1822EEC4-8CE2-B636-3C94-D1CCEACE3E0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4" name="Forme libre : forme 233">
                <a:extLst>
                  <a:ext uri="{FF2B5EF4-FFF2-40B4-BE49-F238E27FC236}">
                    <a16:creationId xmlns:a16="http://schemas.microsoft.com/office/drawing/2014/main" id="{7466870C-26C8-D179-FE25-9BC34ABD030C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5" name="Forme libre : forme 234">
                <a:extLst>
                  <a:ext uri="{FF2B5EF4-FFF2-40B4-BE49-F238E27FC236}">
                    <a16:creationId xmlns:a16="http://schemas.microsoft.com/office/drawing/2014/main" id="{7F8F6980-101D-ADD4-1054-5E5E5F821F65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6" name="Forme libre : forme 235">
                <a:extLst>
                  <a:ext uri="{FF2B5EF4-FFF2-40B4-BE49-F238E27FC236}">
                    <a16:creationId xmlns:a16="http://schemas.microsoft.com/office/drawing/2014/main" id="{0E7B70E4-C482-0FA4-E4EF-B31ABD49D1CD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7" name="Forme libre : forme 236">
                <a:extLst>
                  <a:ext uri="{FF2B5EF4-FFF2-40B4-BE49-F238E27FC236}">
                    <a16:creationId xmlns:a16="http://schemas.microsoft.com/office/drawing/2014/main" id="{59C779C2-EA85-9C14-AA61-0EAEDBE20E6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8" name="Forme libre : forme 237">
                <a:extLst>
                  <a:ext uri="{FF2B5EF4-FFF2-40B4-BE49-F238E27FC236}">
                    <a16:creationId xmlns:a16="http://schemas.microsoft.com/office/drawing/2014/main" id="{EA2E9263-2220-BAA6-9A3E-427E5BE8503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9" name="Forme libre : forme 238">
                <a:extLst>
                  <a:ext uri="{FF2B5EF4-FFF2-40B4-BE49-F238E27FC236}">
                    <a16:creationId xmlns:a16="http://schemas.microsoft.com/office/drawing/2014/main" id="{70225703-D52D-3563-6BDF-848621CB7B7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2467236A-0759-3AF4-043B-807A5B963059}"/>
              </a:ext>
            </a:extLst>
          </p:cNvPr>
          <p:cNvGrpSpPr/>
          <p:nvPr/>
        </p:nvGrpSpPr>
        <p:grpSpPr>
          <a:xfrm>
            <a:off x="3649457" y="3062973"/>
            <a:ext cx="2851376" cy="2362804"/>
            <a:chOff x="637100" y="518428"/>
            <a:chExt cx="2851376" cy="2362804"/>
          </a:xfrm>
        </p:grpSpPr>
        <p:sp>
          <p:nvSpPr>
            <p:cNvPr id="241" name="Rectangle : coins arrondis 240">
              <a:extLst>
                <a:ext uri="{FF2B5EF4-FFF2-40B4-BE49-F238E27FC236}">
                  <a16:creationId xmlns:a16="http://schemas.microsoft.com/office/drawing/2014/main" id="{8C4427FA-6C50-4369-907B-01A89EF48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42" name="Groupe 241">
              <a:extLst>
                <a:ext uri="{FF2B5EF4-FFF2-40B4-BE49-F238E27FC236}">
                  <a16:creationId xmlns:a16="http://schemas.microsoft.com/office/drawing/2014/main" id="{49F4D4C9-8D08-38BA-5B98-8D74D800D9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43" name="Forme libre : forme 242">
                <a:extLst>
                  <a:ext uri="{FF2B5EF4-FFF2-40B4-BE49-F238E27FC236}">
                    <a16:creationId xmlns:a16="http://schemas.microsoft.com/office/drawing/2014/main" id="{34C9CD6B-D1BE-6768-8721-9308E8327CE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4" name="Forme libre : forme 243">
                <a:extLst>
                  <a:ext uri="{FF2B5EF4-FFF2-40B4-BE49-F238E27FC236}">
                    <a16:creationId xmlns:a16="http://schemas.microsoft.com/office/drawing/2014/main" id="{4F085A14-ED24-871B-4848-678BF91084BD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5" name="Forme libre : forme 244">
                <a:extLst>
                  <a:ext uri="{FF2B5EF4-FFF2-40B4-BE49-F238E27FC236}">
                    <a16:creationId xmlns:a16="http://schemas.microsoft.com/office/drawing/2014/main" id="{B37C6355-E8F6-BB57-E4F3-8E218F092867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6" name="Forme libre : forme 245">
                <a:extLst>
                  <a:ext uri="{FF2B5EF4-FFF2-40B4-BE49-F238E27FC236}">
                    <a16:creationId xmlns:a16="http://schemas.microsoft.com/office/drawing/2014/main" id="{2D2D7238-DF25-C9CE-EC34-B0EDE6A1856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7" name="Forme libre : forme 246">
                <a:extLst>
                  <a:ext uri="{FF2B5EF4-FFF2-40B4-BE49-F238E27FC236}">
                    <a16:creationId xmlns:a16="http://schemas.microsoft.com/office/drawing/2014/main" id="{A3A928C1-9E5B-C279-DA87-BFB46607E63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8" name="Forme libre : forme 247">
                <a:extLst>
                  <a:ext uri="{FF2B5EF4-FFF2-40B4-BE49-F238E27FC236}">
                    <a16:creationId xmlns:a16="http://schemas.microsoft.com/office/drawing/2014/main" id="{8A640332-AA60-CE0F-4158-8EC77E344932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9" name="Forme libre : forme 248">
                <a:extLst>
                  <a:ext uri="{FF2B5EF4-FFF2-40B4-BE49-F238E27FC236}">
                    <a16:creationId xmlns:a16="http://schemas.microsoft.com/office/drawing/2014/main" id="{B4EBFDA2-A01D-E3B2-5A4D-39EDC205B6A3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0" name="Forme libre : forme 249">
                <a:extLst>
                  <a:ext uri="{FF2B5EF4-FFF2-40B4-BE49-F238E27FC236}">
                    <a16:creationId xmlns:a16="http://schemas.microsoft.com/office/drawing/2014/main" id="{43F20A41-D55E-F759-A83A-D08622723D0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1" name="Forme libre : forme 250">
                <a:extLst>
                  <a:ext uri="{FF2B5EF4-FFF2-40B4-BE49-F238E27FC236}">
                    <a16:creationId xmlns:a16="http://schemas.microsoft.com/office/drawing/2014/main" id="{3BD1CEC4-C8C8-4643-8554-3CA5E4EC773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2" name="Forme libre : forme 251">
                <a:extLst>
                  <a:ext uri="{FF2B5EF4-FFF2-40B4-BE49-F238E27FC236}">
                    <a16:creationId xmlns:a16="http://schemas.microsoft.com/office/drawing/2014/main" id="{DACE20D0-6EFA-E99C-61A9-955900E726A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3" name="Forme libre : forme 252">
                <a:extLst>
                  <a:ext uri="{FF2B5EF4-FFF2-40B4-BE49-F238E27FC236}">
                    <a16:creationId xmlns:a16="http://schemas.microsoft.com/office/drawing/2014/main" id="{35F3A6D5-12E2-E837-7033-113769180D7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4" name="Forme libre : forme 253">
                <a:extLst>
                  <a:ext uri="{FF2B5EF4-FFF2-40B4-BE49-F238E27FC236}">
                    <a16:creationId xmlns:a16="http://schemas.microsoft.com/office/drawing/2014/main" id="{B956A2CE-4931-AD91-AEB6-3DDEFFC24B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5" name="Forme libre : forme 254">
                <a:extLst>
                  <a:ext uri="{FF2B5EF4-FFF2-40B4-BE49-F238E27FC236}">
                    <a16:creationId xmlns:a16="http://schemas.microsoft.com/office/drawing/2014/main" id="{0B8CD068-9735-E7C2-381D-D3E9439ED47E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D4DA4802-D758-BA75-E304-8E81144123EF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37100" y="518428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78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C3B0B3CD-9ADA-5528-AC95-9A201642F0AA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DDF7055E-615E-74F5-CF35-F8791318B18D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BC686C6-9B44-FB8C-A6EE-0E2D1E275F97}"/>
                </a:ext>
              </a:extLst>
            </p:cNvPr>
            <p:cNvSpPr/>
            <p:nvPr/>
          </p:nvSpPr>
          <p:spPr>
            <a:xfrm>
              <a:off x="7852636" y="3544973"/>
              <a:ext cx="482904" cy="128654"/>
            </a:xfrm>
            <a:custGeom>
              <a:avLst/>
              <a:gdLst>
                <a:gd name="connsiteX0" fmla="*/ 214490 w 482904"/>
                <a:gd name="connsiteY0" fmla="*/ 78669 h 128654"/>
                <a:gd name="connsiteX1" fmla="*/ 328790 w 482904"/>
                <a:gd name="connsiteY1" fmla="*/ 11994 h 128654"/>
                <a:gd name="connsiteX2" fmla="*/ 481190 w 482904"/>
                <a:gd name="connsiteY2" fmla="*/ 2469 h 128654"/>
                <a:gd name="connsiteX3" fmla="*/ 404990 w 482904"/>
                <a:gd name="connsiteY3" fmla="*/ 40569 h 128654"/>
                <a:gd name="connsiteX4" fmla="*/ 314503 w 482904"/>
                <a:gd name="connsiteY4" fmla="*/ 59619 h 128654"/>
                <a:gd name="connsiteX5" fmla="*/ 128765 w 482904"/>
                <a:gd name="connsiteY5" fmla="*/ 54857 h 128654"/>
                <a:gd name="connsiteX6" fmla="*/ 81140 w 482904"/>
                <a:gd name="connsiteY6" fmla="*/ 69144 h 128654"/>
                <a:gd name="connsiteX7" fmla="*/ 178 w 482904"/>
                <a:gd name="connsiteY7" fmla="*/ 126294 h 128654"/>
                <a:gd name="connsiteX8" fmla="*/ 104953 w 482904"/>
                <a:gd name="connsiteY8" fmla="*/ 112007 h 128654"/>
                <a:gd name="connsiteX9" fmla="*/ 214490 w 482904"/>
                <a:gd name="connsiteY9" fmla="*/ 78669 h 12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904" h="128654">
                  <a:moveTo>
                    <a:pt x="214490" y="78669"/>
                  </a:moveTo>
                  <a:cubicBezTo>
                    <a:pt x="251796" y="62000"/>
                    <a:pt x="284340" y="24694"/>
                    <a:pt x="328790" y="11994"/>
                  </a:cubicBezTo>
                  <a:cubicBezTo>
                    <a:pt x="373240" y="-706"/>
                    <a:pt x="468490" y="-2294"/>
                    <a:pt x="481190" y="2469"/>
                  </a:cubicBezTo>
                  <a:cubicBezTo>
                    <a:pt x="493890" y="7232"/>
                    <a:pt x="432771" y="31044"/>
                    <a:pt x="404990" y="40569"/>
                  </a:cubicBezTo>
                  <a:cubicBezTo>
                    <a:pt x="377209" y="50094"/>
                    <a:pt x="360540" y="57238"/>
                    <a:pt x="314503" y="59619"/>
                  </a:cubicBezTo>
                  <a:cubicBezTo>
                    <a:pt x="268466" y="62000"/>
                    <a:pt x="167659" y="53270"/>
                    <a:pt x="128765" y="54857"/>
                  </a:cubicBezTo>
                  <a:cubicBezTo>
                    <a:pt x="89871" y="56444"/>
                    <a:pt x="102571" y="57238"/>
                    <a:pt x="81140" y="69144"/>
                  </a:cubicBezTo>
                  <a:cubicBezTo>
                    <a:pt x="59709" y="81050"/>
                    <a:pt x="-3791" y="119150"/>
                    <a:pt x="178" y="126294"/>
                  </a:cubicBezTo>
                  <a:cubicBezTo>
                    <a:pt x="4147" y="133438"/>
                    <a:pt x="65265" y="123120"/>
                    <a:pt x="104953" y="112007"/>
                  </a:cubicBezTo>
                  <a:cubicBezTo>
                    <a:pt x="144640" y="100895"/>
                    <a:pt x="177184" y="95338"/>
                    <a:pt x="214490" y="78669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35E5199B-C55D-BD2C-6E08-7394B97F3F4F}"/>
                </a:ext>
              </a:extLst>
            </p:cNvPr>
            <p:cNvSpPr/>
            <p:nvPr/>
          </p:nvSpPr>
          <p:spPr>
            <a:xfrm rot="491450">
              <a:off x="7984302" y="3743158"/>
              <a:ext cx="376476" cy="187927"/>
            </a:xfrm>
            <a:custGeom>
              <a:avLst/>
              <a:gdLst>
                <a:gd name="connsiteX0" fmla="*/ 388821 w 392987"/>
                <a:gd name="connsiteY0" fmla="*/ 32906 h 92117"/>
                <a:gd name="connsiteX1" fmla="*/ 211204 w 392987"/>
                <a:gd name="connsiteY1" fmla="*/ 14 h 92117"/>
                <a:gd name="connsiteX2" fmla="*/ 53322 w 392987"/>
                <a:gd name="connsiteY2" fmla="*/ 29617 h 92117"/>
                <a:gd name="connsiteX3" fmla="*/ 23719 w 392987"/>
                <a:gd name="connsiteY3" fmla="*/ 92112 h 92117"/>
                <a:gd name="connsiteX4" fmla="*/ 388821 w 392987"/>
                <a:gd name="connsiteY4" fmla="*/ 32906 h 9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87" h="92117">
                  <a:moveTo>
                    <a:pt x="388821" y="32906"/>
                  </a:moveTo>
                  <a:cubicBezTo>
                    <a:pt x="420068" y="17556"/>
                    <a:pt x="267120" y="562"/>
                    <a:pt x="211204" y="14"/>
                  </a:cubicBezTo>
                  <a:cubicBezTo>
                    <a:pt x="155288" y="-534"/>
                    <a:pt x="84569" y="14267"/>
                    <a:pt x="53322" y="29617"/>
                  </a:cubicBezTo>
                  <a:cubicBezTo>
                    <a:pt x="22075" y="44967"/>
                    <a:pt x="-31101" y="91564"/>
                    <a:pt x="23719" y="92112"/>
                  </a:cubicBezTo>
                  <a:cubicBezTo>
                    <a:pt x="78539" y="92660"/>
                    <a:pt x="357574" y="48256"/>
                    <a:pt x="388821" y="329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AFC58F05-98BC-D1B9-B69F-F698F4D9DDA2}"/>
                </a:ext>
              </a:extLst>
            </p:cNvPr>
            <p:cNvSpPr/>
            <p:nvPr/>
          </p:nvSpPr>
          <p:spPr>
            <a:xfrm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0D40A1-C26F-4AA7-167E-1BF853532345}"/>
              </a:ext>
            </a:extLst>
          </p:cNvPr>
          <p:cNvGrpSpPr/>
          <p:nvPr/>
        </p:nvGrpSpPr>
        <p:grpSpPr>
          <a:xfrm>
            <a:off x="252742" y="137509"/>
            <a:ext cx="2851376" cy="2362804"/>
            <a:chOff x="6699262" y="3055969"/>
            <a:chExt cx="2851376" cy="2362804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66DAA74-452F-D125-F828-73F361076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05648F28-3432-5ED6-824D-B4DD30C3179B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718A4D80-39BC-60B0-4C88-4A14EDFA3972}"/>
                </a:ext>
              </a:extLst>
            </p:cNvPr>
            <p:cNvSpPr/>
            <p:nvPr/>
          </p:nvSpPr>
          <p:spPr>
            <a:xfrm>
              <a:off x="7852636" y="3544973"/>
              <a:ext cx="482904" cy="128654"/>
            </a:xfrm>
            <a:custGeom>
              <a:avLst/>
              <a:gdLst>
                <a:gd name="connsiteX0" fmla="*/ 214490 w 482904"/>
                <a:gd name="connsiteY0" fmla="*/ 78669 h 128654"/>
                <a:gd name="connsiteX1" fmla="*/ 328790 w 482904"/>
                <a:gd name="connsiteY1" fmla="*/ 11994 h 128654"/>
                <a:gd name="connsiteX2" fmla="*/ 481190 w 482904"/>
                <a:gd name="connsiteY2" fmla="*/ 2469 h 128654"/>
                <a:gd name="connsiteX3" fmla="*/ 404990 w 482904"/>
                <a:gd name="connsiteY3" fmla="*/ 40569 h 128654"/>
                <a:gd name="connsiteX4" fmla="*/ 314503 w 482904"/>
                <a:gd name="connsiteY4" fmla="*/ 59619 h 128654"/>
                <a:gd name="connsiteX5" fmla="*/ 128765 w 482904"/>
                <a:gd name="connsiteY5" fmla="*/ 54857 h 128654"/>
                <a:gd name="connsiteX6" fmla="*/ 81140 w 482904"/>
                <a:gd name="connsiteY6" fmla="*/ 69144 h 128654"/>
                <a:gd name="connsiteX7" fmla="*/ 178 w 482904"/>
                <a:gd name="connsiteY7" fmla="*/ 126294 h 128654"/>
                <a:gd name="connsiteX8" fmla="*/ 104953 w 482904"/>
                <a:gd name="connsiteY8" fmla="*/ 112007 h 128654"/>
                <a:gd name="connsiteX9" fmla="*/ 214490 w 482904"/>
                <a:gd name="connsiteY9" fmla="*/ 78669 h 12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904" h="128654">
                  <a:moveTo>
                    <a:pt x="214490" y="78669"/>
                  </a:moveTo>
                  <a:cubicBezTo>
                    <a:pt x="251796" y="62000"/>
                    <a:pt x="284340" y="24694"/>
                    <a:pt x="328790" y="11994"/>
                  </a:cubicBezTo>
                  <a:cubicBezTo>
                    <a:pt x="373240" y="-706"/>
                    <a:pt x="468490" y="-2294"/>
                    <a:pt x="481190" y="2469"/>
                  </a:cubicBezTo>
                  <a:cubicBezTo>
                    <a:pt x="493890" y="7232"/>
                    <a:pt x="432771" y="31044"/>
                    <a:pt x="404990" y="40569"/>
                  </a:cubicBezTo>
                  <a:cubicBezTo>
                    <a:pt x="377209" y="50094"/>
                    <a:pt x="360540" y="57238"/>
                    <a:pt x="314503" y="59619"/>
                  </a:cubicBezTo>
                  <a:cubicBezTo>
                    <a:pt x="268466" y="62000"/>
                    <a:pt x="167659" y="53270"/>
                    <a:pt x="128765" y="54857"/>
                  </a:cubicBezTo>
                  <a:cubicBezTo>
                    <a:pt x="89871" y="56444"/>
                    <a:pt x="102571" y="57238"/>
                    <a:pt x="81140" y="69144"/>
                  </a:cubicBezTo>
                  <a:cubicBezTo>
                    <a:pt x="59709" y="81050"/>
                    <a:pt x="-3791" y="119150"/>
                    <a:pt x="178" y="126294"/>
                  </a:cubicBezTo>
                  <a:cubicBezTo>
                    <a:pt x="4147" y="133438"/>
                    <a:pt x="65265" y="123120"/>
                    <a:pt x="104953" y="112007"/>
                  </a:cubicBezTo>
                  <a:cubicBezTo>
                    <a:pt x="144640" y="100895"/>
                    <a:pt x="177184" y="95338"/>
                    <a:pt x="214490" y="78669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154D37E-52B4-5825-BFF7-748FC57818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427ACB75-3021-1DE7-607F-823F5389CE4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C8EE7680-B9A0-D48A-F427-28D34A71422B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1D2E0901-8FCF-005C-582B-FAA1D5FD647E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D57BE9DC-2951-766C-0421-B1819A65429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5B3650F1-F8FE-4378-182A-77898B6DC9F5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D311E01B-B5AE-67EF-3B29-5552FB84A08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D627C585-E47D-6932-73FF-652E1A50463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EE59560C-6162-53D4-B5B8-6F4BA3E892F9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AC47B4B2-996B-88B5-096A-5B43A1409DED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08A864BE-67B0-6295-8C71-025EF858CC73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FF3301EE-4DF7-78A7-01E8-3517C4E7E959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01C7D8F3-E65C-488F-F5FF-32BC6B8DA8D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FA2DB1B6-A465-C55E-B61C-46EEB3FC411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6CB59F6A-6AC2-A12E-1096-349A4F504FE4}"/>
                </a:ext>
              </a:extLst>
            </p:cNvPr>
            <p:cNvSpPr/>
            <p:nvPr/>
          </p:nvSpPr>
          <p:spPr>
            <a:xfrm rot="491450">
              <a:off x="7984302" y="3743158"/>
              <a:ext cx="376476" cy="187927"/>
            </a:xfrm>
            <a:custGeom>
              <a:avLst/>
              <a:gdLst>
                <a:gd name="connsiteX0" fmla="*/ 388821 w 392987"/>
                <a:gd name="connsiteY0" fmla="*/ 32906 h 92117"/>
                <a:gd name="connsiteX1" fmla="*/ 211204 w 392987"/>
                <a:gd name="connsiteY1" fmla="*/ 14 h 92117"/>
                <a:gd name="connsiteX2" fmla="*/ 53322 w 392987"/>
                <a:gd name="connsiteY2" fmla="*/ 29617 h 92117"/>
                <a:gd name="connsiteX3" fmla="*/ 23719 w 392987"/>
                <a:gd name="connsiteY3" fmla="*/ 92112 h 92117"/>
                <a:gd name="connsiteX4" fmla="*/ 388821 w 392987"/>
                <a:gd name="connsiteY4" fmla="*/ 32906 h 9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87" h="92117">
                  <a:moveTo>
                    <a:pt x="388821" y="32906"/>
                  </a:moveTo>
                  <a:cubicBezTo>
                    <a:pt x="420068" y="17556"/>
                    <a:pt x="267120" y="562"/>
                    <a:pt x="211204" y="14"/>
                  </a:cubicBezTo>
                  <a:cubicBezTo>
                    <a:pt x="155288" y="-534"/>
                    <a:pt x="84569" y="14267"/>
                    <a:pt x="53322" y="29617"/>
                  </a:cubicBezTo>
                  <a:cubicBezTo>
                    <a:pt x="22075" y="44967"/>
                    <a:pt x="-31101" y="91564"/>
                    <a:pt x="23719" y="92112"/>
                  </a:cubicBezTo>
                  <a:cubicBezTo>
                    <a:pt x="78539" y="92660"/>
                    <a:pt x="357574" y="48256"/>
                    <a:pt x="388821" y="329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FB8BEF3A-1292-F608-0360-7EF3562A0C5E}"/>
                </a:ext>
              </a:extLst>
            </p:cNvPr>
            <p:cNvSpPr/>
            <p:nvPr/>
          </p:nvSpPr>
          <p:spPr>
            <a:xfrm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AE90B6E-00A8-B0C0-E286-4332B1F6C223}"/>
              </a:ext>
            </a:extLst>
          </p:cNvPr>
          <p:cNvGrpSpPr/>
          <p:nvPr/>
        </p:nvGrpSpPr>
        <p:grpSpPr>
          <a:xfrm>
            <a:off x="3429355" y="223770"/>
            <a:ext cx="2851376" cy="2362804"/>
            <a:chOff x="6699262" y="3055969"/>
            <a:chExt cx="2851376" cy="2362804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25ECEED-7559-75F3-C2F8-74C978906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218695DD-07D9-32EB-EF3A-CAF91D8116E4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8D73A31A-E8D5-2DA2-6A1D-725447D44CE9}"/>
                </a:ext>
              </a:extLst>
            </p:cNvPr>
            <p:cNvSpPr/>
            <p:nvPr/>
          </p:nvSpPr>
          <p:spPr>
            <a:xfrm>
              <a:off x="7852636" y="3544973"/>
              <a:ext cx="482904" cy="128654"/>
            </a:xfrm>
            <a:custGeom>
              <a:avLst/>
              <a:gdLst>
                <a:gd name="connsiteX0" fmla="*/ 214490 w 482904"/>
                <a:gd name="connsiteY0" fmla="*/ 78669 h 128654"/>
                <a:gd name="connsiteX1" fmla="*/ 328790 w 482904"/>
                <a:gd name="connsiteY1" fmla="*/ 11994 h 128654"/>
                <a:gd name="connsiteX2" fmla="*/ 481190 w 482904"/>
                <a:gd name="connsiteY2" fmla="*/ 2469 h 128654"/>
                <a:gd name="connsiteX3" fmla="*/ 404990 w 482904"/>
                <a:gd name="connsiteY3" fmla="*/ 40569 h 128654"/>
                <a:gd name="connsiteX4" fmla="*/ 314503 w 482904"/>
                <a:gd name="connsiteY4" fmla="*/ 59619 h 128654"/>
                <a:gd name="connsiteX5" fmla="*/ 128765 w 482904"/>
                <a:gd name="connsiteY5" fmla="*/ 54857 h 128654"/>
                <a:gd name="connsiteX6" fmla="*/ 81140 w 482904"/>
                <a:gd name="connsiteY6" fmla="*/ 69144 h 128654"/>
                <a:gd name="connsiteX7" fmla="*/ 178 w 482904"/>
                <a:gd name="connsiteY7" fmla="*/ 126294 h 128654"/>
                <a:gd name="connsiteX8" fmla="*/ 104953 w 482904"/>
                <a:gd name="connsiteY8" fmla="*/ 112007 h 128654"/>
                <a:gd name="connsiteX9" fmla="*/ 214490 w 482904"/>
                <a:gd name="connsiteY9" fmla="*/ 78669 h 12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904" h="128654">
                  <a:moveTo>
                    <a:pt x="214490" y="78669"/>
                  </a:moveTo>
                  <a:cubicBezTo>
                    <a:pt x="251796" y="62000"/>
                    <a:pt x="284340" y="24694"/>
                    <a:pt x="328790" y="11994"/>
                  </a:cubicBezTo>
                  <a:cubicBezTo>
                    <a:pt x="373240" y="-706"/>
                    <a:pt x="468490" y="-2294"/>
                    <a:pt x="481190" y="2469"/>
                  </a:cubicBezTo>
                  <a:cubicBezTo>
                    <a:pt x="493890" y="7232"/>
                    <a:pt x="432771" y="31044"/>
                    <a:pt x="404990" y="40569"/>
                  </a:cubicBezTo>
                  <a:cubicBezTo>
                    <a:pt x="377209" y="50094"/>
                    <a:pt x="360540" y="57238"/>
                    <a:pt x="314503" y="59619"/>
                  </a:cubicBezTo>
                  <a:cubicBezTo>
                    <a:pt x="268466" y="62000"/>
                    <a:pt x="167659" y="53270"/>
                    <a:pt x="128765" y="54857"/>
                  </a:cubicBezTo>
                  <a:cubicBezTo>
                    <a:pt x="89871" y="56444"/>
                    <a:pt x="102571" y="57238"/>
                    <a:pt x="81140" y="69144"/>
                  </a:cubicBezTo>
                  <a:cubicBezTo>
                    <a:pt x="59709" y="81050"/>
                    <a:pt x="-3791" y="119150"/>
                    <a:pt x="178" y="126294"/>
                  </a:cubicBezTo>
                  <a:cubicBezTo>
                    <a:pt x="4147" y="133438"/>
                    <a:pt x="65265" y="123120"/>
                    <a:pt x="104953" y="112007"/>
                  </a:cubicBezTo>
                  <a:cubicBezTo>
                    <a:pt x="144640" y="100895"/>
                    <a:pt x="177184" y="95338"/>
                    <a:pt x="214490" y="7866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6" name="Groupe 255">
              <a:extLst>
                <a:ext uri="{FF2B5EF4-FFF2-40B4-BE49-F238E27FC236}">
                  <a16:creationId xmlns:a16="http://schemas.microsoft.com/office/drawing/2014/main" id="{6BBA0760-1805-80D7-2C06-7A09AE7BD9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74" name="Forme libre : forme 273">
                <a:extLst>
                  <a:ext uri="{FF2B5EF4-FFF2-40B4-BE49-F238E27FC236}">
                    <a16:creationId xmlns:a16="http://schemas.microsoft.com/office/drawing/2014/main" id="{643283CC-2B5C-483E-FD77-3C7701E96B47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Forme libre : forme 274">
                <a:extLst>
                  <a:ext uri="{FF2B5EF4-FFF2-40B4-BE49-F238E27FC236}">
                    <a16:creationId xmlns:a16="http://schemas.microsoft.com/office/drawing/2014/main" id="{4F9D89A8-EC6A-FB42-5A42-6A3AB08DD917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6" name="Forme libre : forme 275">
                <a:extLst>
                  <a:ext uri="{FF2B5EF4-FFF2-40B4-BE49-F238E27FC236}">
                    <a16:creationId xmlns:a16="http://schemas.microsoft.com/office/drawing/2014/main" id="{B3A6F760-D2E7-35B4-06A7-AD14363B1E58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7" name="Forme libre : forme 276">
                <a:extLst>
                  <a:ext uri="{FF2B5EF4-FFF2-40B4-BE49-F238E27FC236}">
                    <a16:creationId xmlns:a16="http://schemas.microsoft.com/office/drawing/2014/main" id="{F13BE0B8-6237-8782-B866-4B7DEEBA458C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8" name="Forme libre : forme 277">
                <a:extLst>
                  <a:ext uri="{FF2B5EF4-FFF2-40B4-BE49-F238E27FC236}">
                    <a16:creationId xmlns:a16="http://schemas.microsoft.com/office/drawing/2014/main" id="{974D9CEE-2410-C760-95E6-BABF0B1A5DE3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9" name="Forme libre : forme 278">
                <a:extLst>
                  <a:ext uri="{FF2B5EF4-FFF2-40B4-BE49-F238E27FC236}">
                    <a16:creationId xmlns:a16="http://schemas.microsoft.com/office/drawing/2014/main" id="{DCFD63ED-5BDD-7F92-259D-9B391B10F3C2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0" name="Forme libre : forme 279">
                <a:extLst>
                  <a:ext uri="{FF2B5EF4-FFF2-40B4-BE49-F238E27FC236}">
                    <a16:creationId xmlns:a16="http://schemas.microsoft.com/office/drawing/2014/main" id="{9817404B-015D-DF46-5CFB-0C0EB03B978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orme libre : forme 280">
                <a:extLst>
                  <a:ext uri="{FF2B5EF4-FFF2-40B4-BE49-F238E27FC236}">
                    <a16:creationId xmlns:a16="http://schemas.microsoft.com/office/drawing/2014/main" id="{A8694BD9-98BB-AC26-CB04-1F6D56B3D09A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2" name="Forme libre : forme 281">
                <a:extLst>
                  <a:ext uri="{FF2B5EF4-FFF2-40B4-BE49-F238E27FC236}">
                    <a16:creationId xmlns:a16="http://schemas.microsoft.com/office/drawing/2014/main" id="{AC53A52D-F576-0825-B854-B0ECE55E6EB4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3" name="Forme libre : forme 282">
                <a:extLst>
                  <a:ext uri="{FF2B5EF4-FFF2-40B4-BE49-F238E27FC236}">
                    <a16:creationId xmlns:a16="http://schemas.microsoft.com/office/drawing/2014/main" id="{38029D3C-586E-B7D4-845E-1B3F5D909B51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4" name="Forme libre : forme 283">
                <a:extLst>
                  <a:ext uri="{FF2B5EF4-FFF2-40B4-BE49-F238E27FC236}">
                    <a16:creationId xmlns:a16="http://schemas.microsoft.com/office/drawing/2014/main" id="{4DAD70F7-3049-9D68-CC62-A9F80FB81018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6251BF83-3EED-BEF9-ADE0-D28A5464CCB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7BFC7050-0EB7-6FA6-6205-0FF5FB4237D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72" name="Forme libre : forme 271">
              <a:extLst>
                <a:ext uri="{FF2B5EF4-FFF2-40B4-BE49-F238E27FC236}">
                  <a16:creationId xmlns:a16="http://schemas.microsoft.com/office/drawing/2014/main" id="{E5A56441-31A9-E830-5FA9-52F7DD2FB963}"/>
                </a:ext>
              </a:extLst>
            </p:cNvPr>
            <p:cNvSpPr/>
            <p:nvPr/>
          </p:nvSpPr>
          <p:spPr>
            <a:xfrm rot="491450">
              <a:off x="7984302" y="3743158"/>
              <a:ext cx="376476" cy="187927"/>
            </a:xfrm>
            <a:custGeom>
              <a:avLst/>
              <a:gdLst>
                <a:gd name="connsiteX0" fmla="*/ 388821 w 392987"/>
                <a:gd name="connsiteY0" fmla="*/ 32906 h 92117"/>
                <a:gd name="connsiteX1" fmla="*/ 211204 w 392987"/>
                <a:gd name="connsiteY1" fmla="*/ 14 h 92117"/>
                <a:gd name="connsiteX2" fmla="*/ 53322 w 392987"/>
                <a:gd name="connsiteY2" fmla="*/ 29617 h 92117"/>
                <a:gd name="connsiteX3" fmla="*/ 23719 w 392987"/>
                <a:gd name="connsiteY3" fmla="*/ 92112 h 92117"/>
                <a:gd name="connsiteX4" fmla="*/ 388821 w 392987"/>
                <a:gd name="connsiteY4" fmla="*/ 32906 h 9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87" h="92117">
                  <a:moveTo>
                    <a:pt x="388821" y="32906"/>
                  </a:moveTo>
                  <a:cubicBezTo>
                    <a:pt x="420068" y="17556"/>
                    <a:pt x="267120" y="562"/>
                    <a:pt x="211204" y="14"/>
                  </a:cubicBezTo>
                  <a:cubicBezTo>
                    <a:pt x="155288" y="-534"/>
                    <a:pt x="84569" y="14267"/>
                    <a:pt x="53322" y="29617"/>
                  </a:cubicBezTo>
                  <a:cubicBezTo>
                    <a:pt x="22075" y="44967"/>
                    <a:pt x="-31101" y="91564"/>
                    <a:pt x="23719" y="92112"/>
                  </a:cubicBezTo>
                  <a:cubicBezTo>
                    <a:pt x="78539" y="92660"/>
                    <a:pt x="357574" y="48256"/>
                    <a:pt x="388821" y="329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Forme libre : forme 272">
              <a:extLst>
                <a:ext uri="{FF2B5EF4-FFF2-40B4-BE49-F238E27FC236}">
                  <a16:creationId xmlns:a16="http://schemas.microsoft.com/office/drawing/2014/main" id="{54E2FAD5-C7D1-7AEA-F7C4-235FA6C0D0B8}"/>
                </a:ext>
              </a:extLst>
            </p:cNvPr>
            <p:cNvSpPr/>
            <p:nvPr/>
          </p:nvSpPr>
          <p:spPr>
            <a:xfrm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AF638B2F-2A6D-258B-20E8-238564995030}"/>
              </a:ext>
            </a:extLst>
          </p:cNvPr>
          <p:cNvGrpSpPr/>
          <p:nvPr/>
        </p:nvGrpSpPr>
        <p:grpSpPr>
          <a:xfrm>
            <a:off x="6627171" y="274002"/>
            <a:ext cx="2851376" cy="2362804"/>
            <a:chOff x="6699262" y="3055969"/>
            <a:chExt cx="2851376" cy="2362804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1BE5F2E9-510F-938B-6E00-F3FF7CB82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FFD96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45793EEA-1234-01CB-290A-6D9CC6D91922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762464EF-C6FE-ACDB-1243-650A4393B90A}"/>
                </a:ext>
              </a:extLst>
            </p:cNvPr>
            <p:cNvSpPr/>
            <p:nvPr/>
          </p:nvSpPr>
          <p:spPr>
            <a:xfrm>
              <a:off x="7852636" y="3544973"/>
              <a:ext cx="482904" cy="128654"/>
            </a:xfrm>
            <a:custGeom>
              <a:avLst/>
              <a:gdLst>
                <a:gd name="connsiteX0" fmla="*/ 214490 w 482904"/>
                <a:gd name="connsiteY0" fmla="*/ 78669 h 128654"/>
                <a:gd name="connsiteX1" fmla="*/ 328790 w 482904"/>
                <a:gd name="connsiteY1" fmla="*/ 11994 h 128654"/>
                <a:gd name="connsiteX2" fmla="*/ 481190 w 482904"/>
                <a:gd name="connsiteY2" fmla="*/ 2469 h 128654"/>
                <a:gd name="connsiteX3" fmla="*/ 404990 w 482904"/>
                <a:gd name="connsiteY3" fmla="*/ 40569 h 128654"/>
                <a:gd name="connsiteX4" fmla="*/ 314503 w 482904"/>
                <a:gd name="connsiteY4" fmla="*/ 59619 h 128654"/>
                <a:gd name="connsiteX5" fmla="*/ 128765 w 482904"/>
                <a:gd name="connsiteY5" fmla="*/ 54857 h 128654"/>
                <a:gd name="connsiteX6" fmla="*/ 81140 w 482904"/>
                <a:gd name="connsiteY6" fmla="*/ 69144 h 128654"/>
                <a:gd name="connsiteX7" fmla="*/ 178 w 482904"/>
                <a:gd name="connsiteY7" fmla="*/ 126294 h 128654"/>
                <a:gd name="connsiteX8" fmla="*/ 104953 w 482904"/>
                <a:gd name="connsiteY8" fmla="*/ 112007 h 128654"/>
                <a:gd name="connsiteX9" fmla="*/ 214490 w 482904"/>
                <a:gd name="connsiteY9" fmla="*/ 78669 h 12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904" h="128654">
                  <a:moveTo>
                    <a:pt x="214490" y="78669"/>
                  </a:moveTo>
                  <a:cubicBezTo>
                    <a:pt x="251796" y="62000"/>
                    <a:pt x="284340" y="24694"/>
                    <a:pt x="328790" y="11994"/>
                  </a:cubicBezTo>
                  <a:cubicBezTo>
                    <a:pt x="373240" y="-706"/>
                    <a:pt x="468490" y="-2294"/>
                    <a:pt x="481190" y="2469"/>
                  </a:cubicBezTo>
                  <a:cubicBezTo>
                    <a:pt x="493890" y="7232"/>
                    <a:pt x="432771" y="31044"/>
                    <a:pt x="404990" y="40569"/>
                  </a:cubicBezTo>
                  <a:cubicBezTo>
                    <a:pt x="377209" y="50094"/>
                    <a:pt x="360540" y="57238"/>
                    <a:pt x="314503" y="59619"/>
                  </a:cubicBezTo>
                  <a:cubicBezTo>
                    <a:pt x="268466" y="62000"/>
                    <a:pt x="167659" y="53270"/>
                    <a:pt x="128765" y="54857"/>
                  </a:cubicBezTo>
                  <a:cubicBezTo>
                    <a:pt x="89871" y="56444"/>
                    <a:pt x="102571" y="57238"/>
                    <a:pt x="81140" y="69144"/>
                  </a:cubicBezTo>
                  <a:cubicBezTo>
                    <a:pt x="59709" y="81050"/>
                    <a:pt x="-3791" y="119150"/>
                    <a:pt x="178" y="126294"/>
                  </a:cubicBezTo>
                  <a:cubicBezTo>
                    <a:pt x="4147" y="133438"/>
                    <a:pt x="65265" y="123120"/>
                    <a:pt x="104953" y="112007"/>
                  </a:cubicBezTo>
                  <a:cubicBezTo>
                    <a:pt x="144640" y="100895"/>
                    <a:pt x="177184" y="95338"/>
                    <a:pt x="214490" y="78669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1BD5CDE-7AC3-C209-4C25-11610B3D8F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7CCD04A6-0F85-6B7B-C8C5-BE35194FBE27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51F4C725-159E-3F98-161A-EF29868B5C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8E5580CD-0552-A89B-C87B-2508C3267C66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6944C5E4-C0A6-2C85-21F6-FC68C7A6C4D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F9F60DB7-3C29-11E5-1857-67455618D01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58D505B-931A-3ECD-DA88-9F1A379C50EB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E6B4909F-ECCB-0EAD-68F7-78EB8D6E3424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0F1F005F-8E79-5BEF-987C-C9F1E16F17D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7885DA48-17E8-FA10-CC5F-03F039713BD7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5EA3080E-A7DA-6533-073D-14B6A86D6160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7673EA67-26F2-9525-A4D5-06E0BE56590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4A97FCA7-73CC-169E-D51C-04CAE3EA53C0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A1B000BC-C501-A8EB-2BAA-91C57370F0AA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B6C841AA-78A2-4412-2DEB-4DB68FE84942}"/>
                </a:ext>
              </a:extLst>
            </p:cNvPr>
            <p:cNvSpPr/>
            <p:nvPr/>
          </p:nvSpPr>
          <p:spPr>
            <a:xfrm rot="491450">
              <a:off x="7984302" y="3743158"/>
              <a:ext cx="376476" cy="187927"/>
            </a:xfrm>
            <a:custGeom>
              <a:avLst/>
              <a:gdLst>
                <a:gd name="connsiteX0" fmla="*/ 388821 w 392987"/>
                <a:gd name="connsiteY0" fmla="*/ 32906 h 92117"/>
                <a:gd name="connsiteX1" fmla="*/ 211204 w 392987"/>
                <a:gd name="connsiteY1" fmla="*/ 14 h 92117"/>
                <a:gd name="connsiteX2" fmla="*/ 53322 w 392987"/>
                <a:gd name="connsiteY2" fmla="*/ 29617 h 92117"/>
                <a:gd name="connsiteX3" fmla="*/ 23719 w 392987"/>
                <a:gd name="connsiteY3" fmla="*/ 92112 h 92117"/>
                <a:gd name="connsiteX4" fmla="*/ 388821 w 392987"/>
                <a:gd name="connsiteY4" fmla="*/ 32906 h 9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87" h="92117">
                  <a:moveTo>
                    <a:pt x="388821" y="32906"/>
                  </a:moveTo>
                  <a:cubicBezTo>
                    <a:pt x="420068" y="17556"/>
                    <a:pt x="267120" y="562"/>
                    <a:pt x="211204" y="14"/>
                  </a:cubicBezTo>
                  <a:cubicBezTo>
                    <a:pt x="155288" y="-534"/>
                    <a:pt x="84569" y="14267"/>
                    <a:pt x="53322" y="29617"/>
                  </a:cubicBezTo>
                  <a:cubicBezTo>
                    <a:pt x="22075" y="44967"/>
                    <a:pt x="-31101" y="91564"/>
                    <a:pt x="23719" y="92112"/>
                  </a:cubicBezTo>
                  <a:cubicBezTo>
                    <a:pt x="78539" y="92660"/>
                    <a:pt x="357574" y="48256"/>
                    <a:pt x="388821" y="329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BC041453-C2C3-3891-2CB8-829DC6B517E7}"/>
                </a:ext>
              </a:extLst>
            </p:cNvPr>
            <p:cNvSpPr/>
            <p:nvPr/>
          </p:nvSpPr>
          <p:spPr>
            <a:xfrm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4927FBF6-A668-401B-92B2-A3CE408D7CE9}"/>
              </a:ext>
            </a:extLst>
          </p:cNvPr>
          <p:cNvGrpSpPr/>
          <p:nvPr/>
        </p:nvGrpSpPr>
        <p:grpSpPr>
          <a:xfrm>
            <a:off x="231230" y="2992260"/>
            <a:ext cx="2851376" cy="2362804"/>
            <a:chOff x="6699262" y="3055969"/>
            <a:chExt cx="2851376" cy="2362804"/>
          </a:xfrm>
        </p:grpSpPr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819BDC44-3043-E4DB-0E60-6ACC324B90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20386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D67E4D27-61A4-7382-1B49-874471F5BAB4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2A004C9D-CA64-01F0-04F6-36708F580D62}"/>
                </a:ext>
              </a:extLst>
            </p:cNvPr>
            <p:cNvSpPr/>
            <p:nvPr/>
          </p:nvSpPr>
          <p:spPr>
            <a:xfrm>
              <a:off x="7852636" y="3544973"/>
              <a:ext cx="482904" cy="128654"/>
            </a:xfrm>
            <a:custGeom>
              <a:avLst/>
              <a:gdLst>
                <a:gd name="connsiteX0" fmla="*/ 214490 w 482904"/>
                <a:gd name="connsiteY0" fmla="*/ 78669 h 128654"/>
                <a:gd name="connsiteX1" fmla="*/ 328790 w 482904"/>
                <a:gd name="connsiteY1" fmla="*/ 11994 h 128654"/>
                <a:gd name="connsiteX2" fmla="*/ 481190 w 482904"/>
                <a:gd name="connsiteY2" fmla="*/ 2469 h 128654"/>
                <a:gd name="connsiteX3" fmla="*/ 404990 w 482904"/>
                <a:gd name="connsiteY3" fmla="*/ 40569 h 128654"/>
                <a:gd name="connsiteX4" fmla="*/ 314503 w 482904"/>
                <a:gd name="connsiteY4" fmla="*/ 59619 h 128654"/>
                <a:gd name="connsiteX5" fmla="*/ 128765 w 482904"/>
                <a:gd name="connsiteY5" fmla="*/ 54857 h 128654"/>
                <a:gd name="connsiteX6" fmla="*/ 81140 w 482904"/>
                <a:gd name="connsiteY6" fmla="*/ 69144 h 128654"/>
                <a:gd name="connsiteX7" fmla="*/ 178 w 482904"/>
                <a:gd name="connsiteY7" fmla="*/ 126294 h 128654"/>
                <a:gd name="connsiteX8" fmla="*/ 104953 w 482904"/>
                <a:gd name="connsiteY8" fmla="*/ 112007 h 128654"/>
                <a:gd name="connsiteX9" fmla="*/ 214490 w 482904"/>
                <a:gd name="connsiteY9" fmla="*/ 78669 h 12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904" h="128654">
                  <a:moveTo>
                    <a:pt x="214490" y="78669"/>
                  </a:moveTo>
                  <a:cubicBezTo>
                    <a:pt x="251796" y="62000"/>
                    <a:pt x="284340" y="24694"/>
                    <a:pt x="328790" y="11994"/>
                  </a:cubicBezTo>
                  <a:cubicBezTo>
                    <a:pt x="373240" y="-706"/>
                    <a:pt x="468490" y="-2294"/>
                    <a:pt x="481190" y="2469"/>
                  </a:cubicBezTo>
                  <a:cubicBezTo>
                    <a:pt x="493890" y="7232"/>
                    <a:pt x="432771" y="31044"/>
                    <a:pt x="404990" y="40569"/>
                  </a:cubicBezTo>
                  <a:cubicBezTo>
                    <a:pt x="377209" y="50094"/>
                    <a:pt x="360540" y="57238"/>
                    <a:pt x="314503" y="59619"/>
                  </a:cubicBezTo>
                  <a:cubicBezTo>
                    <a:pt x="268466" y="62000"/>
                    <a:pt x="167659" y="53270"/>
                    <a:pt x="128765" y="54857"/>
                  </a:cubicBezTo>
                  <a:cubicBezTo>
                    <a:pt x="89871" y="56444"/>
                    <a:pt x="102571" y="57238"/>
                    <a:pt x="81140" y="69144"/>
                  </a:cubicBezTo>
                  <a:cubicBezTo>
                    <a:pt x="59709" y="81050"/>
                    <a:pt x="-3791" y="119150"/>
                    <a:pt x="178" y="126294"/>
                  </a:cubicBezTo>
                  <a:cubicBezTo>
                    <a:pt x="4147" y="133438"/>
                    <a:pt x="65265" y="123120"/>
                    <a:pt x="104953" y="112007"/>
                  </a:cubicBezTo>
                  <a:cubicBezTo>
                    <a:pt x="144640" y="100895"/>
                    <a:pt x="177184" y="95338"/>
                    <a:pt x="214490" y="78669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BD8398E6-F677-494E-A2CC-7980266B38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FD083DC3-2319-7B7D-1BF2-CBF18E5D5A9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57D5455F-3DA9-8E91-9579-A4101209715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C61A581B-0963-77B4-80B5-1C554E1BC595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2423C5C3-4BF9-ABD3-6AE7-2560101C5B96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2309C18F-EB29-0474-5CA1-1E0943DB6E9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BC701783-F1D0-2FC6-D1A6-55CD07135693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4A487540-BA78-78EA-F2C9-9B544E16529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Forme libre : forme 129">
                <a:extLst>
                  <a:ext uri="{FF2B5EF4-FFF2-40B4-BE49-F238E27FC236}">
                    <a16:creationId xmlns:a16="http://schemas.microsoft.com/office/drawing/2014/main" id="{A43FB338-F6CC-3B44-00A7-FD502CC3A3E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1" name="Forme libre : forme 130">
                <a:extLst>
                  <a:ext uri="{FF2B5EF4-FFF2-40B4-BE49-F238E27FC236}">
                    <a16:creationId xmlns:a16="http://schemas.microsoft.com/office/drawing/2014/main" id="{62445026-0DBE-3F4E-8C93-253DB8CA0277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2" name="Forme libre : forme 131">
                <a:extLst>
                  <a:ext uri="{FF2B5EF4-FFF2-40B4-BE49-F238E27FC236}">
                    <a16:creationId xmlns:a16="http://schemas.microsoft.com/office/drawing/2014/main" id="{C6AFF3AC-7A24-ECF9-9CF9-843C4F5719C4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3" name="Forme libre : forme 132">
                <a:extLst>
                  <a:ext uri="{FF2B5EF4-FFF2-40B4-BE49-F238E27FC236}">
                    <a16:creationId xmlns:a16="http://schemas.microsoft.com/office/drawing/2014/main" id="{E7F814A8-78C3-E01B-05FF-D04D5192A893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Forme libre : forme 133">
                <a:extLst>
                  <a:ext uri="{FF2B5EF4-FFF2-40B4-BE49-F238E27FC236}">
                    <a16:creationId xmlns:a16="http://schemas.microsoft.com/office/drawing/2014/main" id="{EDFE5944-7425-3462-EC74-4A3D0701D66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5" name="Forme libre : forme 134">
                <a:extLst>
                  <a:ext uri="{FF2B5EF4-FFF2-40B4-BE49-F238E27FC236}">
                    <a16:creationId xmlns:a16="http://schemas.microsoft.com/office/drawing/2014/main" id="{7DA95938-87B5-9282-B66C-40FD0DCA6A7A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6C477195-F52B-63FD-CF35-A1BA3EE702BB}"/>
                </a:ext>
              </a:extLst>
            </p:cNvPr>
            <p:cNvSpPr/>
            <p:nvPr/>
          </p:nvSpPr>
          <p:spPr>
            <a:xfrm rot="491450">
              <a:off x="7984302" y="3743158"/>
              <a:ext cx="376476" cy="187927"/>
            </a:xfrm>
            <a:custGeom>
              <a:avLst/>
              <a:gdLst>
                <a:gd name="connsiteX0" fmla="*/ 388821 w 392987"/>
                <a:gd name="connsiteY0" fmla="*/ 32906 h 92117"/>
                <a:gd name="connsiteX1" fmla="*/ 211204 w 392987"/>
                <a:gd name="connsiteY1" fmla="*/ 14 h 92117"/>
                <a:gd name="connsiteX2" fmla="*/ 53322 w 392987"/>
                <a:gd name="connsiteY2" fmla="*/ 29617 h 92117"/>
                <a:gd name="connsiteX3" fmla="*/ 23719 w 392987"/>
                <a:gd name="connsiteY3" fmla="*/ 92112 h 92117"/>
                <a:gd name="connsiteX4" fmla="*/ 388821 w 392987"/>
                <a:gd name="connsiteY4" fmla="*/ 32906 h 9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87" h="92117">
                  <a:moveTo>
                    <a:pt x="388821" y="32906"/>
                  </a:moveTo>
                  <a:cubicBezTo>
                    <a:pt x="420068" y="17556"/>
                    <a:pt x="267120" y="562"/>
                    <a:pt x="211204" y="14"/>
                  </a:cubicBezTo>
                  <a:cubicBezTo>
                    <a:pt x="155288" y="-534"/>
                    <a:pt x="84569" y="14267"/>
                    <a:pt x="53322" y="29617"/>
                  </a:cubicBezTo>
                  <a:cubicBezTo>
                    <a:pt x="22075" y="44967"/>
                    <a:pt x="-31101" y="91564"/>
                    <a:pt x="23719" y="92112"/>
                  </a:cubicBezTo>
                  <a:cubicBezTo>
                    <a:pt x="78539" y="92660"/>
                    <a:pt x="357574" y="48256"/>
                    <a:pt x="388821" y="329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3F2A16AA-2677-50F7-17D3-90A83CB6F265}"/>
                </a:ext>
              </a:extLst>
            </p:cNvPr>
            <p:cNvSpPr/>
            <p:nvPr/>
          </p:nvSpPr>
          <p:spPr>
            <a:xfrm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1C52A97-1BE1-76D6-D33E-235B6311E7C4}"/>
              </a:ext>
            </a:extLst>
          </p:cNvPr>
          <p:cNvGrpSpPr/>
          <p:nvPr/>
        </p:nvGrpSpPr>
        <p:grpSpPr>
          <a:xfrm>
            <a:off x="3555018" y="3016467"/>
            <a:ext cx="2851376" cy="2362804"/>
            <a:chOff x="6699262" y="3055969"/>
            <a:chExt cx="2851376" cy="2362804"/>
          </a:xfrm>
        </p:grpSpPr>
        <p:sp>
          <p:nvSpPr>
            <p:cNvPr id="137" name="Rectangle : coins arrondis 136">
              <a:extLst>
                <a:ext uri="{FF2B5EF4-FFF2-40B4-BE49-F238E27FC236}">
                  <a16:creationId xmlns:a16="http://schemas.microsoft.com/office/drawing/2014/main" id="{97C3FF7F-067E-7452-D7ED-764F0ABF8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3173E1CB-9124-3613-2050-A2572D405BD3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CF94F99-F6DD-0C2D-AA33-2DA1A9A23ABD}"/>
                </a:ext>
              </a:extLst>
            </p:cNvPr>
            <p:cNvSpPr/>
            <p:nvPr/>
          </p:nvSpPr>
          <p:spPr>
            <a:xfrm>
              <a:off x="7852636" y="3544973"/>
              <a:ext cx="482904" cy="128654"/>
            </a:xfrm>
            <a:custGeom>
              <a:avLst/>
              <a:gdLst>
                <a:gd name="connsiteX0" fmla="*/ 214490 w 482904"/>
                <a:gd name="connsiteY0" fmla="*/ 78669 h 128654"/>
                <a:gd name="connsiteX1" fmla="*/ 328790 w 482904"/>
                <a:gd name="connsiteY1" fmla="*/ 11994 h 128654"/>
                <a:gd name="connsiteX2" fmla="*/ 481190 w 482904"/>
                <a:gd name="connsiteY2" fmla="*/ 2469 h 128654"/>
                <a:gd name="connsiteX3" fmla="*/ 404990 w 482904"/>
                <a:gd name="connsiteY3" fmla="*/ 40569 h 128654"/>
                <a:gd name="connsiteX4" fmla="*/ 314503 w 482904"/>
                <a:gd name="connsiteY4" fmla="*/ 59619 h 128654"/>
                <a:gd name="connsiteX5" fmla="*/ 128765 w 482904"/>
                <a:gd name="connsiteY5" fmla="*/ 54857 h 128654"/>
                <a:gd name="connsiteX6" fmla="*/ 81140 w 482904"/>
                <a:gd name="connsiteY6" fmla="*/ 69144 h 128654"/>
                <a:gd name="connsiteX7" fmla="*/ 178 w 482904"/>
                <a:gd name="connsiteY7" fmla="*/ 126294 h 128654"/>
                <a:gd name="connsiteX8" fmla="*/ 104953 w 482904"/>
                <a:gd name="connsiteY8" fmla="*/ 112007 h 128654"/>
                <a:gd name="connsiteX9" fmla="*/ 214490 w 482904"/>
                <a:gd name="connsiteY9" fmla="*/ 78669 h 12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904" h="128654">
                  <a:moveTo>
                    <a:pt x="214490" y="78669"/>
                  </a:moveTo>
                  <a:cubicBezTo>
                    <a:pt x="251796" y="62000"/>
                    <a:pt x="284340" y="24694"/>
                    <a:pt x="328790" y="11994"/>
                  </a:cubicBezTo>
                  <a:cubicBezTo>
                    <a:pt x="373240" y="-706"/>
                    <a:pt x="468490" y="-2294"/>
                    <a:pt x="481190" y="2469"/>
                  </a:cubicBezTo>
                  <a:cubicBezTo>
                    <a:pt x="493890" y="7232"/>
                    <a:pt x="432771" y="31044"/>
                    <a:pt x="404990" y="40569"/>
                  </a:cubicBezTo>
                  <a:cubicBezTo>
                    <a:pt x="377209" y="50094"/>
                    <a:pt x="360540" y="57238"/>
                    <a:pt x="314503" y="59619"/>
                  </a:cubicBezTo>
                  <a:cubicBezTo>
                    <a:pt x="268466" y="62000"/>
                    <a:pt x="167659" y="53270"/>
                    <a:pt x="128765" y="54857"/>
                  </a:cubicBezTo>
                  <a:cubicBezTo>
                    <a:pt x="89871" y="56444"/>
                    <a:pt x="102571" y="57238"/>
                    <a:pt x="81140" y="69144"/>
                  </a:cubicBezTo>
                  <a:cubicBezTo>
                    <a:pt x="59709" y="81050"/>
                    <a:pt x="-3791" y="119150"/>
                    <a:pt x="178" y="126294"/>
                  </a:cubicBezTo>
                  <a:cubicBezTo>
                    <a:pt x="4147" y="133438"/>
                    <a:pt x="65265" y="123120"/>
                    <a:pt x="104953" y="112007"/>
                  </a:cubicBezTo>
                  <a:cubicBezTo>
                    <a:pt x="144640" y="100895"/>
                    <a:pt x="177184" y="95338"/>
                    <a:pt x="214490" y="78669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9DF1994D-9082-C552-68B8-2EDA01C967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143" name="Forme libre : forme 142">
                <a:extLst>
                  <a:ext uri="{FF2B5EF4-FFF2-40B4-BE49-F238E27FC236}">
                    <a16:creationId xmlns:a16="http://schemas.microsoft.com/office/drawing/2014/main" id="{D53DF66A-5253-5B36-97D1-532F53324FE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4" name="Forme libre : forme 143">
                <a:extLst>
                  <a:ext uri="{FF2B5EF4-FFF2-40B4-BE49-F238E27FC236}">
                    <a16:creationId xmlns:a16="http://schemas.microsoft.com/office/drawing/2014/main" id="{4A96E689-6594-F42D-6538-C1F549A74D4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5" name="Forme libre : forme 144">
                <a:extLst>
                  <a:ext uri="{FF2B5EF4-FFF2-40B4-BE49-F238E27FC236}">
                    <a16:creationId xmlns:a16="http://schemas.microsoft.com/office/drawing/2014/main" id="{F79CAD48-0571-6C19-2120-D617E476E43E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Forme libre : forme 145">
                <a:extLst>
                  <a:ext uri="{FF2B5EF4-FFF2-40B4-BE49-F238E27FC236}">
                    <a16:creationId xmlns:a16="http://schemas.microsoft.com/office/drawing/2014/main" id="{5639439C-AB20-D410-F09F-7C0D1A42A8EB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Forme libre : forme 146">
                <a:extLst>
                  <a:ext uri="{FF2B5EF4-FFF2-40B4-BE49-F238E27FC236}">
                    <a16:creationId xmlns:a16="http://schemas.microsoft.com/office/drawing/2014/main" id="{585FA591-8EA4-CA4E-1F73-BB9BE41C1FD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Forme libre : forme 147">
                <a:extLst>
                  <a:ext uri="{FF2B5EF4-FFF2-40B4-BE49-F238E27FC236}">
                    <a16:creationId xmlns:a16="http://schemas.microsoft.com/office/drawing/2014/main" id="{39332F63-F7BC-0EE6-AF27-D632987492D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3" name="Forme libre : forme 162">
                <a:extLst>
                  <a:ext uri="{FF2B5EF4-FFF2-40B4-BE49-F238E27FC236}">
                    <a16:creationId xmlns:a16="http://schemas.microsoft.com/office/drawing/2014/main" id="{D57DADE9-8B2B-69B3-2E64-BBEFF9C29916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4" name="Forme libre : forme 163">
                <a:extLst>
                  <a:ext uri="{FF2B5EF4-FFF2-40B4-BE49-F238E27FC236}">
                    <a16:creationId xmlns:a16="http://schemas.microsoft.com/office/drawing/2014/main" id="{D10ADFEE-AF8E-0E80-081A-603416EE69B4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5" name="Forme libre : forme 164">
                <a:extLst>
                  <a:ext uri="{FF2B5EF4-FFF2-40B4-BE49-F238E27FC236}">
                    <a16:creationId xmlns:a16="http://schemas.microsoft.com/office/drawing/2014/main" id="{99690EEA-1DDF-8921-D974-D7AFD2F064A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6" name="Forme libre : forme 165">
                <a:extLst>
                  <a:ext uri="{FF2B5EF4-FFF2-40B4-BE49-F238E27FC236}">
                    <a16:creationId xmlns:a16="http://schemas.microsoft.com/office/drawing/2014/main" id="{D43E6D8A-22C8-8FF4-8F69-CA8242D8D5D4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7" name="Forme libre : forme 166">
                <a:extLst>
                  <a:ext uri="{FF2B5EF4-FFF2-40B4-BE49-F238E27FC236}">
                    <a16:creationId xmlns:a16="http://schemas.microsoft.com/office/drawing/2014/main" id="{D089218F-DE88-9E5A-3B95-64910C9F3968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8" name="Forme libre : forme 167">
                <a:extLst>
                  <a:ext uri="{FF2B5EF4-FFF2-40B4-BE49-F238E27FC236}">
                    <a16:creationId xmlns:a16="http://schemas.microsoft.com/office/drawing/2014/main" id="{224A20F6-CBDF-2E3F-4DCD-C8F4188CAE2D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9" name="Forme libre : forme 168">
                <a:extLst>
                  <a:ext uri="{FF2B5EF4-FFF2-40B4-BE49-F238E27FC236}">
                    <a16:creationId xmlns:a16="http://schemas.microsoft.com/office/drawing/2014/main" id="{4371CCBE-721A-1E1A-D8D4-19DED0D6DC17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D21AF120-6044-8C64-82E4-2F9FCE76807E}"/>
                </a:ext>
              </a:extLst>
            </p:cNvPr>
            <p:cNvSpPr/>
            <p:nvPr/>
          </p:nvSpPr>
          <p:spPr>
            <a:xfrm rot="491450">
              <a:off x="7984302" y="3743158"/>
              <a:ext cx="376476" cy="187927"/>
            </a:xfrm>
            <a:custGeom>
              <a:avLst/>
              <a:gdLst>
                <a:gd name="connsiteX0" fmla="*/ 388821 w 392987"/>
                <a:gd name="connsiteY0" fmla="*/ 32906 h 92117"/>
                <a:gd name="connsiteX1" fmla="*/ 211204 w 392987"/>
                <a:gd name="connsiteY1" fmla="*/ 14 h 92117"/>
                <a:gd name="connsiteX2" fmla="*/ 53322 w 392987"/>
                <a:gd name="connsiteY2" fmla="*/ 29617 h 92117"/>
                <a:gd name="connsiteX3" fmla="*/ 23719 w 392987"/>
                <a:gd name="connsiteY3" fmla="*/ 92112 h 92117"/>
                <a:gd name="connsiteX4" fmla="*/ 388821 w 392987"/>
                <a:gd name="connsiteY4" fmla="*/ 32906 h 9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87" h="92117">
                  <a:moveTo>
                    <a:pt x="388821" y="32906"/>
                  </a:moveTo>
                  <a:cubicBezTo>
                    <a:pt x="420068" y="17556"/>
                    <a:pt x="267120" y="562"/>
                    <a:pt x="211204" y="14"/>
                  </a:cubicBezTo>
                  <a:cubicBezTo>
                    <a:pt x="155288" y="-534"/>
                    <a:pt x="84569" y="14267"/>
                    <a:pt x="53322" y="29617"/>
                  </a:cubicBezTo>
                  <a:cubicBezTo>
                    <a:pt x="22075" y="44967"/>
                    <a:pt x="-31101" y="91564"/>
                    <a:pt x="23719" y="92112"/>
                  </a:cubicBezTo>
                  <a:cubicBezTo>
                    <a:pt x="78539" y="92660"/>
                    <a:pt x="357574" y="48256"/>
                    <a:pt x="388821" y="329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Forme libre : forme 141">
              <a:extLst>
                <a:ext uri="{FF2B5EF4-FFF2-40B4-BE49-F238E27FC236}">
                  <a16:creationId xmlns:a16="http://schemas.microsoft.com/office/drawing/2014/main" id="{E257906C-B9D3-E37B-032F-B3EC19B60522}"/>
                </a:ext>
              </a:extLst>
            </p:cNvPr>
            <p:cNvSpPr/>
            <p:nvPr/>
          </p:nvSpPr>
          <p:spPr>
            <a:xfrm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9862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20E86702-3491-F3C4-4493-03AF7AB992D6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59" name="Forme libre : forme 258">
              <a:extLst>
                <a:ext uri="{FF2B5EF4-FFF2-40B4-BE49-F238E27FC236}">
                  <a16:creationId xmlns:a16="http://schemas.microsoft.com/office/drawing/2014/main" id="{A030A13D-39B7-426A-3EB8-1EC802A680AA}"/>
                </a:ext>
              </a:extLst>
            </p:cNvPr>
            <p:cNvSpPr/>
            <p:nvPr/>
          </p:nvSpPr>
          <p:spPr>
            <a:xfrm rot="4647290">
              <a:off x="7679807" y="3416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DDF7055E-615E-74F5-CF35-F8791318B18D}"/>
                </a:ext>
              </a:extLst>
            </p:cNvPr>
            <p:cNvSpPr/>
            <p:nvPr/>
          </p:nvSpPr>
          <p:spPr>
            <a:xfrm>
              <a:off x="7905238" y="3579528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0" name="Forme libre : forme 259">
              <a:extLst>
                <a:ext uri="{FF2B5EF4-FFF2-40B4-BE49-F238E27FC236}">
                  <a16:creationId xmlns:a16="http://schemas.microsoft.com/office/drawing/2014/main" id="{4DCD7603-C33B-FFEA-60B6-1A98F37C6EC3}"/>
                </a:ext>
              </a:extLst>
            </p:cNvPr>
            <p:cNvSpPr/>
            <p:nvPr/>
          </p:nvSpPr>
          <p:spPr>
            <a:xfrm rot="1815787">
              <a:off x="6967176" y="3936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1" name="Forme libre : forme 260">
              <a:extLst>
                <a:ext uri="{FF2B5EF4-FFF2-40B4-BE49-F238E27FC236}">
                  <a16:creationId xmlns:a16="http://schemas.microsoft.com/office/drawing/2014/main" id="{43063550-8E61-338F-A1C5-9B89E0D4C744}"/>
                </a:ext>
              </a:extLst>
            </p:cNvPr>
            <p:cNvSpPr/>
            <p:nvPr/>
          </p:nvSpPr>
          <p:spPr>
            <a:xfrm rot="19609370" flipH="1">
              <a:off x="8338677" y="3782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0DA2983A-7BAD-C046-8BCD-7619AAFD3393}"/>
                </a:ext>
              </a:extLst>
            </p:cNvPr>
            <p:cNvSpPr/>
            <p:nvPr/>
          </p:nvSpPr>
          <p:spPr>
            <a:xfrm rot="20507826" flipH="1">
              <a:off x="8322663" y="3695749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2" name="Forme libre : forme 261">
              <a:extLst>
                <a:ext uri="{FF2B5EF4-FFF2-40B4-BE49-F238E27FC236}">
                  <a16:creationId xmlns:a16="http://schemas.microsoft.com/office/drawing/2014/main" id="{A01CD782-F2ED-B628-FCB0-97A9EAF282A5}"/>
                </a:ext>
              </a:extLst>
            </p:cNvPr>
            <p:cNvSpPr/>
            <p:nvPr/>
          </p:nvSpPr>
          <p:spPr>
            <a:xfrm rot="2076891">
              <a:off x="7796499" y="4663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3" name="Forme libre : forme 262">
              <a:extLst>
                <a:ext uri="{FF2B5EF4-FFF2-40B4-BE49-F238E27FC236}">
                  <a16:creationId xmlns:a16="http://schemas.microsoft.com/office/drawing/2014/main" id="{E810D040-A1FC-8EAE-0069-E48809B2E8CA}"/>
                </a:ext>
              </a:extLst>
            </p:cNvPr>
            <p:cNvSpPr/>
            <p:nvPr/>
          </p:nvSpPr>
          <p:spPr>
            <a:xfrm rot="8732874" flipV="1">
              <a:off x="8065133" y="4582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4" name="Forme libre : forme 263">
              <a:extLst>
                <a:ext uri="{FF2B5EF4-FFF2-40B4-BE49-F238E27FC236}">
                  <a16:creationId xmlns:a16="http://schemas.microsoft.com/office/drawing/2014/main" id="{41CED66B-BDE4-46C4-A54B-CF6BB45C8124}"/>
                </a:ext>
              </a:extLst>
            </p:cNvPr>
            <p:cNvSpPr/>
            <p:nvPr/>
          </p:nvSpPr>
          <p:spPr>
            <a:xfrm rot="1581382">
              <a:off x="8414189" y="3388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Forme libre : forme 264">
              <a:extLst>
                <a:ext uri="{FF2B5EF4-FFF2-40B4-BE49-F238E27FC236}">
                  <a16:creationId xmlns:a16="http://schemas.microsoft.com/office/drawing/2014/main" id="{C4D46B25-A70B-092A-AB47-FAF4C3E8E6FE}"/>
                </a:ext>
              </a:extLst>
            </p:cNvPr>
            <p:cNvSpPr/>
            <p:nvPr/>
          </p:nvSpPr>
          <p:spPr>
            <a:xfrm rot="6530464">
              <a:off x="8950258" y="3287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Forme libre : forme 265">
              <a:extLst>
                <a:ext uri="{FF2B5EF4-FFF2-40B4-BE49-F238E27FC236}">
                  <a16:creationId xmlns:a16="http://schemas.microsoft.com/office/drawing/2014/main" id="{363FD251-45BB-92D1-9451-6DCC12B9A4C1}"/>
                </a:ext>
              </a:extLst>
            </p:cNvPr>
            <p:cNvSpPr/>
            <p:nvPr/>
          </p:nvSpPr>
          <p:spPr>
            <a:xfrm rot="9294992">
              <a:off x="9353578" y="3796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8" name="Forme libre : forme 267">
              <a:extLst>
                <a:ext uri="{FF2B5EF4-FFF2-40B4-BE49-F238E27FC236}">
                  <a16:creationId xmlns:a16="http://schemas.microsoft.com/office/drawing/2014/main" id="{57DCB38F-5F4A-761B-A6D8-548D39C6913B}"/>
                </a:ext>
              </a:extLst>
            </p:cNvPr>
            <p:cNvSpPr/>
            <p:nvPr/>
          </p:nvSpPr>
          <p:spPr>
            <a:xfrm rot="1674075">
              <a:off x="7557628" y="3275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Forme libre : forme 268">
              <a:extLst>
                <a:ext uri="{FF2B5EF4-FFF2-40B4-BE49-F238E27FC236}">
                  <a16:creationId xmlns:a16="http://schemas.microsoft.com/office/drawing/2014/main" id="{3295170D-8126-11A5-723D-02E49363067F}"/>
                </a:ext>
              </a:extLst>
            </p:cNvPr>
            <p:cNvSpPr/>
            <p:nvPr/>
          </p:nvSpPr>
          <p:spPr>
            <a:xfrm rot="3974451">
              <a:off x="7010802" y="3609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0" name="Forme libre : forme 269">
              <a:extLst>
                <a:ext uri="{FF2B5EF4-FFF2-40B4-BE49-F238E27FC236}">
                  <a16:creationId xmlns:a16="http://schemas.microsoft.com/office/drawing/2014/main" id="{2A073294-DFDA-FF7C-C5F9-0C0E647A6E32}"/>
                </a:ext>
              </a:extLst>
            </p:cNvPr>
            <p:cNvSpPr/>
            <p:nvPr/>
          </p:nvSpPr>
          <p:spPr>
            <a:xfrm rot="15345462">
              <a:off x="8843950" y="3792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1" name="Forme libre : forme 270">
              <a:extLst>
                <a:ext uri="{FF2B5EF4-FFF2-40B4-BE49-F238E27FC236}">
                  <a16:creationId xmlns:a16="http://schemas.microsoft.com/office/drawing/2014/main" id="{C931EAF2-78F9-8E5B-38B3-755B2091F05C}"/>
                </a:ext>
              </a:extLst>
            </p:cNvPr>
            <p:cNvSpPr/>
            <p:nvPr/>
          </p:nvSpPr>
          <p:spPr>
            <a:xfrm rot="16804840" flipV="1">
              <a:off x="7321918" y="3976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89C1F869-F82C-5966-454E-57F49619B818}"/>
                </a:ext>
              </a:extLst>
            </p:cNvPr>
            <p:cNvSpPr/>
            <p:nvPr/>
          </p:nvSpPr>
          <p:spPr>
            <a:xfrm rot="21307180">
              <a:off x="7617842" y="3869667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66F1A07C-C8DC-D011-4F15-1F0732FF2342}"/>
                </a:ext>
              </a:extLst>
            </p:cNvPr>
            <p:cNvSpPr/>
            <p:nvPr/>
          </p:nvSpPr>
          <p:spPr>
            <a:xfrm rot="519711">
              <a:off x="7996091" y="3757992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Forme libre : forme 266">
              <a:extLst>
                <a:ext uri="{FF2B5EF4-FFF2-40B4-BE49-F238E27FC236}">
                  <a16:creationId xmlns:a16="http://schemas.microsoft.com/office/drawing/2014/main" id="{2DAE4D38-77BD-1799-510E-F6673E70800B}"/>
                </a:ext>
              </a:extLst>
            </p:cNvPr>
            <p:cNvSpPr/>
            <p:nvPr/>
          </p:nvSpPr>
          <p:spPr>
            <a:xfrm rot="9791741">
              <a:off x="7812962" y="3358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AEC67E3-FB38-05C9-D16C-DA3E58424B62}"/>
              </a:ext>
            </a:extLst>
          </p:cNvPr>
          <p:cNvGrpSpPr/>
          <p:nvPr/>
        </p:nvGrpSpPr>
        <p:grpSpPr>
          <a:xfrm>
            <a:off x="298462" y="343249"/>
            <a:ext cx="2851376" cy="2362804"/>
            <a:chOff x="6699262" y="3055969"/>
            <a:chExt cx="2851376" cy="2362804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ABDADBD3-2FBB-E462-B4CD-6129CAAAD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BF787AD0-1580-9831-3E5C-39C0E880FF30}"/>
                </a:ext>
              </a:extLst>
            </p:cNvPr>
            <p:cNvSpPr/>
            <p:nvPr/>
          </p:nvSpPr>
          <p:spPr>
            <a:xfrm rot="4647290">
              <a:off x="7679807" y="3416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E20EA50-DB52-2EFA-E7C4-D33C365AE8F7}"/>
                </a:ext>
              </a:extLst>
            </p:cNvPr>
            <p:cNvSpPr/>
            <p:nvPr/>
          </p:nvSpPr>
          <p:spPr>
            <a:xfrm>
              <a:off x="7905238" y="3579528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15805679-0986-E017-9BC5-BE841F780004}"/>
                </a:ext>
              </a:extLst>
            </p:cNvPr>
            <p:cNvSpPr/>
            <p:nvPr/>
          </p:nvSpPr>
          <p:spPr>
            <a:xfrm rot="1815787">
              <a:off x="6967176" y="3936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0C904578-BB04-D499-F0AF-D9F9E1E9E4DA}"/>
                </a:ext>
              </a:extLst>
            </p:cNvPr>
            <p:cNvSpPr/>
            <p:nvPr/>
          </p:nvSpPr>
          <p:spPr>
            <a:xfrm rot="19609370" flipH="1">
              <a:off x="8338677" y="3782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E4A74FDF-8DE0-F4C8-2EEF-2349584B53BF}"/>
                </a:ext>
              </a:extLst>
            </p:cNvPr>
            <p:cNvSpPr/>
            <p:nvPr/>
          </p:nvSpPr>
          <p:spPr>
            <a:xfrm rot="20507826" flipH="1">
              <a:off x="8322663" y="3695749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7AAC80B6-E37B-9BCE-C24C-974D664B09AD}"/>
                </a:ext>
              </a:extLst>
            </p:cNvPr>
            <p:cNvSpPr/>
            <p:nvPr/>
          </p:nvSpPr>
          <p:spPr>
            <a:xfrm rot="2076891">
              <a:off x="7796499" y="4663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E89FF6A2-4A30-F836-7AE5-515E992B42CF}"/>
                </a:ext>
              </a:extLst>
            </p:cNvPr>
            <p:cNvSpPr/>
            <p:nvPr/>
          </p:nvSpPr>
          <p:spPr>
            <a:xfrm rot="8732874" flipV="1">
              <a:off x="8065133" y="4582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E8D9EDDB-13D9-209E-C13E-CB665441788B}"/>
                </a:ext>
              </a:extLst>
            </p:cNvPr>
            <p:cNvSpPr/>
            <p:nvPr/>
          </p:nvSpPr>
          <p:spPr>
            <a:xfrm rot="1581382">
              <a:off x="8414189" y="3388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8F0619EE-23F1-B1F7-80FE-8B9C88F8DB92}"/>
                </a:ext>
              </a:extLst>
            </p:cNvPr>
            <p:cNvSpPr/>
            <p:nvPr/>
          </p:nvSpPr>
          <p:spPr>
            <a:xfrm rot="6530464">
              <a:off x="8950258" y="3287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FA80DFA3-7A30-4459-1A0F-853709A0781F}"/>
                </a:ext>
              </a:extLst>
            </p:cNvPr>
            <p:cNvSpPr/>
            <p:nvPr/>
          </p:nvSpPr>
          <p:spPr>
            <a:xfrm rot="9294992">
              <a:off x="9353578" y="3796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CD7C0C7A-D6B4-7150-BB44-67F91EFD25D1}"/>
                </a:ext>
              </a:extLst>
            </p:cNvPr>
            <p:cNvSpPr/>
            <p:nvPr/>
          </p:nvSpPr>
          <p:spPr>
            <a:xfrm rot="1674075">
              <a:off x="7557628" y="3275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2BC97B79-7ED9-2754-1094-0B44B7367380}"/>
                </a:ext>
              </a:extLst>
            </p:cNvPr>
            <p:cNvSpPr/>
            <p:nvPr/>
          </p:nvSpPr>
          <p:spPr>
            <a:xfrm rot="3974451">
              <a:off x="7010802" y="3609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2AD40A36-929A-E0F9-C403-CD569A01AC43}"/>
                </a:ext>
              </a:extLst>
            </p:cNvPr>
            <p:cNvSpPr/>
            <p:nvPr/>
          </p:nvSpPr>
          <p:spPr>
            <a:xfrm rot="15345462">
              <a:off x="8843950" y="3792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AFCFF770-5CF0-45A0-41D0-CF40B4DE60D5}"/>
                </a:ext>
              </a:extLst>
            </p:cNvPr>
            <p:cNvSpPr/>
            <p:nvPr/>
          </p:nvSpPr>
          <p:spPr>
            <a:xfrm rot="16804840" flipV="1">
              <a:off x="7321918" y="3976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4890DF2A-E945-C4EC-73BF-54DC27D125DB}"/>
                </a:ext>
              </a:extLst>
            </p:cNvPr>
            <p:cNvSpPr/>
            <p:nvPr/>
          </p:nvSpPr>
          <p:spPr>
            <a:xfrm rot="21307180">
              <a:off x="7617842" y="3869667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33197203-F1FF-F484-97A1-4F5958A0AFE1}"/>
                </a:ext>
              </a:extLst>
            </p:cNvPr>
            <p:cNvSpPr/>
            <p:nvPr/>
          </p:nvSpPr>
          <p:spPr>
            <a:xfrm rot="519711">
              <a:off x="7996091" y="3757992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D3622B2E-562F-65E8-A80B-0CC2C6750E46}"/>
                </a:ext>
              </a:extLst>
            </p:cNvPr>
            <p:cNvSpPr/>
            <p:nvPr/>
          </p:nvSpPr>
          <p:spPr>
            <a:xfrm rot="9791741">
              <a:off x="7812962" y="3358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609115D-A62B-27F8-F49C-574027D79A43}"/>
              </a:ext>
            </a:extLst>
          </p:cNvPr>
          <p:cNvGrpSpPr/>
          <p:nvPr/>
        </p:nvGrpSpPr>
        <p:grpSpPr>
          <a:xfrm>
            <a:off x="3373430" y="343249"/>
            <a:ext cx="2851376" cy="2362804"/>
            <a:chOff x="6699262" y="3055969"/>
            <a:chExt cx="2851376" cy="2362804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C370C3E-CCF2-D927-E0E4-6D773F9FD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EA0788B0-1B1E-6E54-C092-D259D310208A}"/>
                </a:ext>
              </a:extLst>
            </p:cNvPr>
            <p:cNvSpPr/>
            <p:nvPr/>
          </p:nvSpPr>
          <p:spPr>
            <a:xfrm rot="4647290">
              <a:off x="7679807" y="3416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6" name="Forme libre : forme 255">
              <a:extLst>
                <a:ext uri="{FF2B5EF4-FFF2-40B4-BE49-F238E27FC236}">
                  <a16:creationId xmlns:a16="http://schemas.microsoft.com/office/drawing/2014/main" id="{2CF2A467-7CB0-51CB-7D92-86EA0250A074}"/>
                </a:ext>
              </a:extLst>
            </p:cNvPr>
            <p:cNvSpPr/>
            <p:nvPr/>
          </p:nvSpPr>
          <p:spPr>
            <a:xfrm>
              <a:off x="7905238" y="3579528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Forme libre : forme 271">
              <a:extLst>
                <a:ext uri="{FF2B5EF4-FFF2-40B4-BE49-F238E27FC236}">
                  <a16:creationId xmlns:a16="http://schemas.microsoft.com/office/drawing/2014/main" id="{EC3BEB4F-708B-A6EC-17D3-FB402087B56A}"/>
                </a:ext>
              </a:extLst>
            </p:cNvPr>
            <p:cNvSpPr/>
            <p:nvPr/>
          </p:nvSpPr>
          <p:spPr>
            <a:xfrm rot="1815787">
              <a:off x="6967176" y="3936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3" name="Forme libre : forme 272">
              <a:extLst>
                <a:ext uri="{FF2B5EF4-FFF2-40B4-BE49-F238E27FC236}">
                  <a16:creationId xmlns:a16="http://schemas.microsoft.com/office/drawing/2014/main" id="{284F235A-B7F7-6757-EB3A-D7F0F53AE8E7}"/>
                </a:ext>
              </a:extLst>
            </p:cNvPr>
            <p:cNvSpPr/>
            <p:nvPr/>
          </p:nvSpPr>
          <p:spPr>
            <a:xfrm rot="19609370" flipH="1">
              <a:off x="8338677" y="3782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Forme libre : forme 273">
              <a:extLst>
                <a:ext uri="{FF2B5EF4-FFF2-40B4-BE49-F238E27FC236}">
                  <a16:creationId xmlns:a16="http://schemas.microsoft.com/office/drawing/2014/main" id="{B35CDE8B-0D4E-C28D-DFCA-3ED6F34DEFB6}"/>
                </a:ext>
              </a:extLst>
            </p:cNvPr>
            <p:cNvSpPr/>
            <p:nvPr/>
          </p:nvSpPr>
          <p:spPr>
            <a:xfrm rot="20507826" flipH="1">
              <a:off x="8322663" y="3695749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Forme libre : forme 274">
              <a:extLst>
                <a:ext uri="{FF2B5EF4-FFF2-40B4-BE49-F238E27FC236}">
                  <a16:creationId xmlns:a16="http://schemas.microsoft.com/office/drawing/2014/main" id="{80AFCAB1-A53D-32A2-2818-77B19C8B6A35}"/>
                </a:ext>
              </a:extLst>
            </p:cNvPr>
            <p:cNvSpPr/>
            <p:nvPr/>
          </p:nvSpPr>
          <p:spPr>
            <a:xfrm rot="2076891">
              <a:off x="7796499" y="4663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Forme libre : forme 275">
              <a:extLst>
                <a:ext uri="{FF2B5EF4-FFF2-40B4-BE49-F238E27FC236}">
                  <a16:creationId xmlns:a16="http://schemas.microsoft.com/office/drawing/2014/main" id="{C1C56579-F4CD-984F-77F1-D42A98274004}"/>
                </a:ext>
              </a:extLst>
            </p:cNvPr>
            <p:cNvSpPr/>
            <p:nvPr/>
          </p:nvSpPr>
          <p:spPr>
            <a:xfrm rot="8732874" flipV="1">
              <a:off x="8065133" y="4582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Forme libre : forme 276">
              <a:extLst>
                <a:ext uri="{FF2B5EF4-FFF2-40B4-BE49-F238E27FC236}">
                  <a16:creationId xmlns:a16="http://schemas.microsoft.com/office/drawing/2014/main" id="{83877EF9-7BA5-4BD4-5CAB-525348ACB1BC}"/>
                </a:ext>
              </a:extLst>
            </p:cNvPr>
            <p:cNvSpPr/>
            <p:nvPr/>
          </p:nvSpPr>
          <p:spPr>
            <a:xfrm rot="1581382">
              <a:off x="8414189" y="3388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8" name="Forme libre : forme 277">
              <a:extLst>
                <a:ext uri="{FF2B5EF4-FFF2-40B4-BE49-F238E27FC236}">
                  <a16:creationId xmlns:a16="http://schemas.microsoft.com/office/drawing/2014/main" id="{06BB89BB-3DBF-914F-C1F1-22C2D5191398}"/>
                </a:ext>
              </a:extLst>
            </p:cNvPr>
            <p:cNvSpPr/>
            <p:nvPr/>
          </p:nvSpPr>
          <p:spPr>
            <a:xfrm rot="6530464">
              <a:off x="8950258" y="3287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9" name="Forme libre : forme 278">
              <a:extLst>
                <a:ext uri="{FF2B5EF4-FFF2-40B4-BE49-F238E27FC236}">
                  <a16:creationId xmlns:a16="http://schemas.microsoft.com/office/drawing/2014/main" id="{1762B167-3CFE-F347-720F-07BF0CD323F1}"/>
                </a:ext>
              </a:extLst>
            </p:cNvPr>
            <p:cNvSpPr/>
            <p:nvPr/>
          </p:nvSpPr>
          <p:spPr>
            <a:xfrm rot="9294992">
              <a:off x="9353578" y="3796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0" name="Forme libre : forme 279">
              <a:extLst>
                <a:ext uri="{FF2B5EF4-FFF2-40B4-BE49-F238E27FC236}">
                  <a16:creationId xmlns:a16="http://schemas.microsoft.com/office/drawing/2014/main" id="{0AB0ACC4-5EB5-1FE1-9754-C69CC76AEEA1}"/>
                </a:ext>
              </a:extLst>
            </p:cNvPr>
            <p:cNvSpPr/>
            <p:nvPr/>
          </p:nvSpPr>
          <p:spPr>
            <a:xfrm rot="1674075">
              <a:off x="7557628" y="3275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1" name="Forme libre : forme 280">
              <a:extLst>
                <a:ext uri="{FF2B5EF4-FFF2-40B4-BE49-F238E27FC236}">
                  <a16:creationId xmlns:a16="http://schemas.microsoft.com/office/drawing/2014/main" id="{E80FCF93-9E05-D816-2024-73C993943920}"/>
                </a:ext>
              </a:extLst>
            </p:cNvPr>
            <p:cNvSpPr/>
            <p:nvPr/>
          </p:nvSpPr>
          <p:spPr>
            <a:xfrm rot="3974451">
              <a:off x="7010802" y="3609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2" name="Forme libre : forme 281">
              <a:extLst>
                <a:ext uri="{FF2B5EF4-FFF2-40B4-BE49-F238E27FC236}">
                  <a16:creationId xmlns:a16="http://schemas.microsoft.com/office/drawing/2014/main" id="{E60CFB77-6DE9-7A55-91C8-AE3EBCA995E4}"/>
                </a:ext>
              </a:extLst>
            </p:cNvPr>
            <p:cNvSpPr/>
            <p:nvPr/>
          </p:nvSpPr>
          <p:spPr>
            <a:xfrm rot="15345462">
              <a:off x="8843950" y="3792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3" name="Forme libre : forme 282">
              <a:extLst>
                <a:ext uri="{FF2B5EF4-FFF2-40B4-BE49-F238E27FC236}">
                  <a16:creationId xmlns:a16="http://schemas.microsoft.com/office/drawing/2014/main" id="{808A4F17-20FB-D144-1435-B9AAE0A5D605}"/>
                </a:ext>
              </a:extLst>
            </p:cNvPr>
            <p:cNvSpPr/>
            <p:nvPr/>
          </p:nvSpPr>
          <p:spPr>
            <a:xfrm rot="16804840" flipV="1">
              <a:off x="7321918" y="3976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4" name="Forme libre : forme 283">
              <a:extLst>
                <a:ext uri="{FF2B5EF4-FFF2-40B4-BE49-F238E27FC236}">
                  <a16:creationId xmlns:a16="http://schemas.microsoft.com/office/drawing/2014/main" id="{9F7F1F32-E168-CCDC-FB55-F5B7BC1D3BFF}"/>
                </a:ext>
              </a:extLst>
            </p:cNvPr>
            <p:cNvSpPr/>
            <p:nvPr/>
          </p:nvSpPr>
          <p:spPr>
            <a:xfrm rot="21307180">
              <a:off x="7617842" y="3869667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5" name="Forme libre : forme 284">
              <a:extLst>
                <a:ext uri="{FF2B5EF4-FFF2-40B4-BE49-F238E27FC236}">
                  <a16:creationId xmlns:a16="http://schemas.microsoft.com/office/drawing/2014/main" id="{FD644EF0-1805-AA1B-C018-803C8F8965CD}"/>
                </a:ext>
              </a:extLst>
            </p:cNvPr>
            <p:cNvSpPr/>
            <p:nvPr/>
          </p:nvSpPr>
          <p:spPr>
            <a:xfrm rot="519711">
              <a:off x="7996091" y="3757992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Forme libre : forme 285">
              <a:extLst>
                <a:ext uri="{FF2B5EF4-FFF2-40B4-BE49-F238E27FC236}">
                  <a16:creationId xmlns:a16="http://schemas.microsoft.com/office/drawing/2014/main" id="{7839BC2F-EA4D-FC93-EF54-A06EA85D6BB8}"/>
                </a:ext>
              </a:extLst>
            </p:cNvPr>
            <p:cNvSpPr/>
            <p:nvPr/>
          </p:nvSpPr>
          <p:spPr>
            <a:xfrm rot="9791741">
              <a:off x="7812962" y="3358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2ADE1287-3730-79A2-66C7-9BF1D267F491}"/>
              </a:ext>
            </a:extLst>
          </p:cNvPr>
          <p:cNvGrpSpPr/>
          <p:nvPr/>
        </p:nvGrpSpPr>
        <p:grpSpPr>
          <a:xfrm>
            <a:off x="6586755" y="293744"/>
            <a:ext cx="2851376" cy="2362804"/>
            <a:chOff x="6699262" y="3055969"/>
            <a:chExt cx="2851376" cy="2362804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B0E03C8F-350D-E74C-0037-3995A042D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FFD96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7A17F235-BE1A-422C-8547-F44955F3281C}"/>
                </a:ext>
              </a:extLst>
            </p:cNvPr>
            <p:cNvSpPr/>
            <p:nvPr/>
          </p:nvSpPr>
          <p:spPr>
            <a:xfrm rot="4647290">
              <a:off x="7679807" y="3416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7A857A14-D75A-F39B-C4A6-BE9EBD3CAB72}"/>
                </a:ext>
              </a:extLst>
            </p:cNvPr>
            <p:cNvSpPr/>
            <p:nvPr/>
          </p:nvSpPr>
          <p:spPr>
            <a:xfrm>
              <a:off x="7905238" y="3579528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A07FA93D-FEB6-7FE8-AA24-ABBF0E829F2C}"/>
                </a:ext>
              </a:extLst>
            </p:cNvPr>
            <p:cNvSpPr/>
            <p:nvPr/>
          </p:nvSpPr>
          <p:spPr>
            <a:xfrm rot="1815787">
              <a:off x="6967176" y="3936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A0AF0323-A113-DFAD-DBDC-BA8800095054}"/>
                </a:ext>
              </a:extLst>
            </p:cNvPr>
            <p:cNvSpPr/>
            <p:nvPr/>
          </p:nvSpPr>
          <p:spPr>
            <a:xfrm rot="19609370" flipH="1">
              <a:off x="8338677" y="3782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7242E652-B6B4-75E7-B415-08D08CFAF75D}"/>
                </a:ext>
              </a:extLst>
            </p:cNvPr>
            <p:cNvSpPr/>
            <p:nvPr/>
          </p:nvSpPr>
          <p:spPr>
            <a:xfrm rot="20507826" flipH="1">
              <a:off x="8322663" y="3695749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A18B316B-25BE-1CEB-1CAB-3A75C1A4E427}"/>
                </a:ext>
              </a:extLst>
            </p:cNvPr>
            <p:cNvSpPr/>
            <p:nvPr/>
          </p:nvSpPr>
          <p:spPr>
            <a:xfrm rot="2076891">
              <a:off x="7796499" y="4663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A207EB0E-8F4E-E03F-2A70-398DF8D5E23E}"/>
                </a:ext>
              </a:extLst>
            </p:cNvPr>
            <p:cNvSpPr/>
            <p:nvPr/>
          </p:nvSpPr>
          <p:spPr>
            <a:xfrm rot="8732874" flipV="1">
              <a:off x="8065133" y="4582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70DBAD4C-5DEE-E652-1A3A-7D296C411B3C}"/>
                </a:ext>
              </a:extLst>
            </p:cNvPr>
            <p:cNvSpPr/>
            <p:nvPr/>
          </p:nvSpPr>
          <p:spPr>
            <a:xfrm rot="1581382">
              <a:off x="8414189" y="3388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79E255A9-79C1-6C32-30E1-6E2154C12F67}"/>
                </a:ext>
              </a:extLst>
            </p:cNvPr>
            <p:cNvSpPr/>
            <p:nvPr/>
          </p:nvSpPr>
          <p:spPr>
            <a:xfrm rot="6530464">
              <a:off x="8950258" y="3287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2924A65F-8D4E-FFD1-9476-C4CB683700CE}"/>
                </a:ext>
              </a:extLst>
            </p:cNvPr>
            <p:cNvSpPr/>
            <p:nvPr/>
          </p:nvSpPr>
          <p:spPr>
            <a:xfrm rot="9294992">
              <a:off x="9353578" y="3796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21ECCD26-94AA-B127-6297-2E9DAF63BE65}"/>
                </a:ext>
              </a:extLst>
            </p:cNvPr>
            <p:cNvSpPr/>
            <p:nvPr/>
          </p:nvSpPr>
          <p:spPr>
            <a:xfrm rot="1674075">
              <a:off x="7557628" y="3275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461A8C92-2F00-8810-AA69-40E0D0057C4D}"/>
                </a:ext>
              </a:extLst>
            </p:cNvPr>
            <p:cNvSpPr/>
            <p:nvPr/>
          </p:nvSpPr>
          <p:spPr>
            <a:xfrm rot="3974451">
              <a:off x="7010802" y="3609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BCF6BAC9-96A6-1905-44C5-92B31704A58C}"/>
                </a:ext>
              </a:extLst>
            </p:cNvPr>
            <p:cNvSpPr/>
            <p:nvPr/>
          </p:nvSpPr>
          <p:spPr>
            <a:xfrm rot="15345462">
              <a:off x="8843950" y="3792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9C4BF540-B240-15EA-B32C-A526F71EE3FA}"/>
                </a:ext>
              </a:extLst>
            </p:cNvPr>
            <p:cNvSpPr/>
            <p:nvPr/>
          </p:nvSpPr>
          <p:spPr>
            <a:xfrm rot="16804840" flipV="1">
              <a:off x="7321918" y="3976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Forme libre : forme 78">
              <a:extLst>
                <a:ext uri="{FF2B5EF4-FFF2-40B4-BE49-F238E27FC236}">
                  <a16:creationId xmlns:a16="http://schemas.microsoft.com/office/drawing/2014/main" id="{9FC755CE-E634-F5FB-66E3-9720FDE7AE06}"/>
                </a:ext>
              </a:extLst>
            </p:cNvPr>
            <p:cNvSpPr/>
            <p:nvPr/>
          </p:nvSpPr>
          <p:spPr>
            <a:xfrm rot="21307180">
              <a:off x="7617842" y="3869667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FB2D8D4A-D979-C232-9382-8FCA9E1FA22D}"/>
                </a:ext>
              </a:extLst>
            </p:cNvPr>
            <p:cNvSpPr/>
            <p:nvPr/>
          </p:nvSpPr>
          <p:spPr>
            <a:xfrm rot="519711">
              <a:off x="7996091" y="3757992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9E782D2B-CCF4-C3F9-7FAF-2B70B1176329}"/>
                </a:ext>
              </a:extLst>
            </p:cNvPr>
            <p:cNvSpPr/>
            <p:nvPr/>
          </p:nvSpPr>
          <p:spPr>
            <a:xfrm rot="9791741">
              <a:off x="7812962" y="3358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37EB2EEF-B395-4C51-7953-4F3A26565CFC}"/>
              </a:ext>
            </a:extLst>
          </p:cNvPr>
          <p:cNvGrpSpPr/>
          <p:nvPr/>
        </p:nvGrpSpPr>
        <p:grpSpPr>
          <a:xfrm>
            <a:off x="291474" y="3026237"/>
            <a:ext cx="2851376" cy="2362804"/>
            <a:chOff x="6699262" y="3055969"/>
            <a:chExt cx="2851376" cy="2362804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F159CD0B-D4D5-9C04-B94A-14A0C3272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20386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FE50E9E-911E-EB9D-290D-B33E032D49EB}"/>
                </a:ext>
              </a:extLst>
            </p:cNvPr>
            <p:cNvSpPr/>
            <p:nvPr/>
          </p:nvSpPr>
          <p:spPr>
            <a:xfrm rot="4647290">
              <a:off x="7679807" y="3416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B56E616B-B6AE-7E85-9310-E90BBC38F267}"/>
                </a:ext>
              </a:extLst>
            </p:cNvPr>
            <p:cNvSpPr/>
            <p:nvPr/>
          </p:nvSpPr>
          <p:spPr>
            <a:xfrm>
              <a:off x="7905238" y="3579528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BDB69A69-4A04-AAED-5922-3C61FA6ADB4B}"/>
                </a:ext>
              </a:extLst>
            </p:cNvPr>
            <p:cNvSpPr/>
            <p:nvPr/>
          </p:nvSpPr>
          <p:spPr>
            <a:xfrm rot="1815787">
              <a:off x="6967176" y="3936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89CFA48A-13E4-5242-94CB-CBA1AD3C2859}"/>
                </a:ext>
              </a:extLst>
            </p:cNvPr>
            <p:cNvSpPr/>
            <p:nvPr/>
          </p:nvSpPr>
          <p:spPr>
            <a:xfrm rot="19609370" flipH="1">
              <a:off x="8338677" y="3782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0E9F5987-8ADF-B66E-9C77-CC7E456403B2}"/>
                </a:ext>
              </a:extLst>
            </p:cNvPr>
            <p:cNvSpPr/>
            <p:nvPr/>
          </p:nvSpPr>
          <p:spPr>
            <a:xfrm rot="20507826" flipH="1">
              <a:off x="8322663" y="3695749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6B6E5C41-9952-F77B-22FD-FDDEB4DAA4ED}"/>
                </a:ext>
              </a:extLst>
            </p:cNvPr>
            <p:cNvSpPr/>
            <p:nvPr/>
          </p:nvSpPr>
          <p:spPr>
            <a:xfrm rot="2076891">
              <a:off x="7796499" y="4663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143A9455-E3DB-0989-4045-E6C7A1FC0872}"/>
                </a:ext>
              </a:extLst>
            </p:cNvPr>
            <p:cNvSpPr/>
            <p:nvPr/>
          </p:nvSpPr>
          <p:spPr>
            <a:xfrm rot="8732874" flipV="1">
              <a:off x="8065133" y="4582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7213F672-266A-C158-B8B5-08BFE61E38D1}"/>
                </a:ext>
              </a:extLst>
            </p:cNvPr>
            <p:cNvSpPr/>
            <p:nvPr/>
          </p:nvSpPr>
          <p:spPr>
            <a:xfrm rot="1581382">
              <a:off x="8414189" y="3388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2F10451C-00D1-5B31-00E7-C6167AD1E847}"/>
                </a:ext>
              </a:extLst>
            </p:cNvPr>
            <p:cNvSpPr/>
            <p:nvPr/>
          </p:nvSpPr>
          <p:spPr>
            <a:xfrm rot="6530464">
              <a:off x="8950258" y="3287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7F7CFFE3-0A54-B288-67A4-8A7ADA4E3AD0}"/>
                </a:ext>
              </a:extLst>
            </p:cNvPr>
            <p:cNvSpPr/>
            <p:nvPr/>
          </p:nvSpPr>
          <p:spPr>
            <a:xfrm rot="9294992">
              <a:off x="9353578" y="3796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E0E2A000-99B2-DBD3-DA82-CE2C1E1E0CA7}"/>
                </a:ext>
              </a:extLst>
            </p:cNvPr>
            <p:cNvSpPr/>
            <p:nvPr/>
          </p:nvSpPr>
          <p:spPr>
            <a:xfrm rot="1674075">
              <a:off x="7557628" y="3275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8" name="Forme libre : forme 127">
              <a:extLst>
                <a:ext uri="{FF2B5EF4-FFF2-40B4-BE49-F238E27FC236}">
                  <a16:creationId xmlns:a16="http://schemas.microsoft.com/office/drawing/2014/main" id="{275D59C9-A2B8-B5AB-0AE2-26687D796B9E}"/>
                </a:ext>
              </a:extLst>
            </p:cNvPr>
            <p:cNvSpPr/>
            <p:nvPr/>
          </p:nvSpPr>
          <p:spPr>
            <a:xfrm rot="3974451">
              <a:off x="7010802" y="3609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5A025265-1934-E614-F4D4-E1B8A76368E5}"/>
                </a:ext>
              </a:extLst>
            </p:cNvPr>
            <p:cNvSpPr/>
            <p:nvPr/>
          </p:nvSpPr>
          <p:spPr>
            <a:xfrm rot="15345462">
              <a:off x="8843950" y="3792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D84825A0-427B-5FF4-57E2-3663E716E903}"/>
                </a:ext>
              </a:extLst>
            </p:cNvPr>
            <p:cNvSpPr/>
            <p:nvPr/>
          </p:nvSpPr>
          <p:spPr>
            <a:xfrm rot="16804840" flipV="1">
              <a:off x="7321918" y="3976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77077CEB-CA8D-81C0-6B78-12949CE7EFF4}"/>
                </a:ext>
              </a:extLst>
            </p:cNvPr>
            <p:cNvSpPr/>
            <p:nvPr/>
          </p:nvSpPr>
          <p:spPr>
            <a:xfrm rot="21307180">
              <a:off x="7617842" y="3869667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AFF39CF8-4476-8C96-06BE-BB47707EDEE6}"/>
                </a:ext>
              </a:extLst>
            </p:cNvPr>
            <p:cNvSpPr/>
            <p:nvPr/>
          </p:nvSpPr>
          <p:spPr>
            <a:xfrm rot="519711">
              <a:off x="7996091" y="3757992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15254D7F-42BE-8440-C905-BB94A377E3EC}"/>
                </a:ext>
              </a:extLst>
            </p:cNvPr>
            <p:cNvSpPr/>
            <p:nvPr/>
          </p:nvSpPr>
          <p:spPr>
            <a:xfrm rot="9791741">
              <a:off x="7812962" y="3358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1448524D-2AF1-C704-0B96-7F01F8CFAE5D}"/>
              </a:ext>
            </a:extLst>
          </p:cNvPr>
          <p:cNvGrpSpPr/>
          <p:nvPr/>
        </p:nvGrpSpPr>
        <p:grpSpPr>
          <a:xfrm>
            <a:off x="3432189" y="3014090"/>
            <a:ext cx="2851376" cy="2362804"/>
            <a:chOff x="6699262" y="3055969"/>
            <a:chExt cx="2851376" cy="2362804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8ACB63C5-BBFA-823A-D45E-2CB145D719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80C48940-1704-8A17-5E56-F5791D1571DC}"/>
                </a:ext>
              </a:extLst>
            </p:cNvPr>
            <p:cNvSpPr/>
            <p:nvPr/>
          </p:nvSpPr>
          <p:spPr>
            <a:xfrm rot="4647290">
              <a:off x="7679807" y="3416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E1A913B1-F38D-BE36-780B-A791310EF1ED}"/>
                </a:ext>
              </a:extLst>
            </p:cNvPr>
            <p:cNvSpPr/>
            <p:nvPr/>
          </p:nvSpPr>
          <p:spPr>
            <a:xfrm>
              <a:off x="7905238" y="3579528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97901274-5646-5956-1966-F64A52AC575B}"/>
                </a:ext>
              </a:extLst>
            </p:cNvPr>
            <p:cNvSpPr/>
            <p:nvPr/>
          </p:nvSpPr>
          <p:spPr>
            <a:xfrm rot="1815787">
              <a:off x="6967176" y="3936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57D4692E-BDC6-B19A-4E3C-5CD0901C7111}"/>
                </a:ext>
              </a:extLst>
            </p:cNvPr>
            <p:cNvSpPr/>
            <p:nvPr/>
          </p:nvSpPr>
          <p:spPr>
            <a:xfrm rot="19609370" flipH="1">
              <a:off x="8338677" y="3782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EF316B45-19E1-7605-73FD-627960ECC250}"/>
                </a:ext>
              </a:extLst>
            </p:cNvPr>
            <p:cNvSpPr/>
            <p:nvPr/>
          </p:nvSpPr>
          <p:spPr>
            <a:xfrm rot="20507826" flipH="1">
              <a:off x="8322663" y="3695749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65D375AD-F18B-1270-54B7-27496B8CDFBB}"/>
                </a:ext>
              </a:extLst>
            </p:cNvPr>
            <p:cNvSpPr/>
            <p:nvPr/>
          </p:nvSpPr>
          <p:spPr>
            <a:xfrm rot="2076891">
              <a:off x="7796499" y="4663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Forme libre : forme 141">
              <a:extLst>
                <a:ext uri="{FF2B5EF4-FFF2-40B4-BE49-F238E27FC236}">
                  <a16:creationId xmlns:a16="http://schemas.microsoft.com/office/drawing/2014/main" id="{EF1F7A24-BC8B-8BE1-7B2C-74C5B0E28D12}"/>
                </a:ext>
              </a:extLst>
            </p:cNvPr>
            <p:cNvSpPr/>
            <p:nvPr/>
          </p:nvSpPr>
          <p:spPr>
            <a:xfrm rot="8732874" flipV="1">
              <a:off x="8065133" y="4582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Forme libre : forme 142">
              <a:extLst>
                <a:ext uri="{FF2B5EF4-FFF2-40B4-BE49-F238E27FC236}">
                  <a16:creationId xmlns:a16="http://schemas.microsoft.com/office/drawing/2014/main" id="{8D21DAB3-823F-8ADE-83BB-CA9DC234A794}"/>
                </a:ext>
              </a:extLst>
            </p:cNvPr>
            <p:cNvSpPr/>
            <p:nvPr/>
          </p:nvSpPr>
          <p:spPr>
            <a:xfrm rot="1581382">
              <a:off x="8414189" y="3388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3DF503E2-1BEC-92F1-E94C-A14300D6A134}"/>
                </a:ext>
              </a:extLst>
            </p:cNvPr>
            <p:cNvSpPr/>
            <p:nvPr/>
          </p:nvSpPr>
          <p:spPr>
            <a:xfrm rot="6530464">
              <a:off x="8950258" y="3287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C3D8CB-02A7-C3DF-4638-1A90F88365D9}"/>
                </a:ext>
              </a:extLst>
            </p:cNvPr>
            <p:cNvSpPr/>
            <p:nvPr/>
          </p:nvSpPr>
          <p:spPr>
            <a:xfrm rot="9294992">
              <a:off x="9353578" y="3796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8B56E894-1098-E592-1B86-97D6F6B3DA2A}"/>
                </a:ext>
              </a:extLst>
            </p:cNvPr>
            <p:cNvSpPr/>
            <p:nvPr/>
          </p:nvSpPr>
          <p:spPr>
            <a:xfrm rot="1674075">
              <a:off x="7557628" y="3275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31169C78-5F6B-517A-C151-18EF4AD67EF2}"/>
                </a:ext>
              </a:extLst>
            </p:cNvPr>
            <p:cNvSpPr/>
            <p:nvPr/>
          </p:nvSpPr>
          <p:spPr>
            <a:xfrm rot="3974451">
              <a:off x="7010802" y="3609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E32E76B7-5C22-8810-7BA1-ABD3770B445D}"/>
                </a:ext>
              </a:extLst>
            </p:cNvPr>
            <p:cNvSpPr/>
            <p:nvPr/>
          </p:nvSpPr>
          <p:spPr>
            <a:xfrm rot="15345462">
              <a:off x="8843950" y="3792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Forme libre : forme 162">
              <a:extLst>
                <a:ext uri="{FF2B5EF4-FFF2-40B4-BE49-F238E27FC236}">
                  <a16:creationId xmlns:a16="http://schemas.microsoft.com/office/drawing/2014/main" id="{FAD91F9D-FCA7-F90E-16F3-BDF523B5A08B}"/>
                </a:ext>
              </a:extLst>
            </p:cNvPr>
            <p:cNvSpPr/>
            <p:nvPr/>
          </p:nvSpPr>
          <p:spPr>
            <a:xfrm rot="16804840" flipV="1">
              <a:off x="7321918" y="3976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4" name="Forme libre : forme 163">
              <a:extLst>
                <a:ext uri="{FF2B5EF4-FFF2-40B4-BE49-F238E27FC236}">
                  <a16:creationId xmlns:a16="http://schemas.microsoft.com/office/drawing/2014/main" id="{D024D491-A12D-2C8B-A930-80CFC29F7FB2}"/>
                </a:ext>
              </a:extLst>
            </p:cNvPr>
            <p:cNvSpPr/>
            <p:nvPr/>
          </p:nvSpPr>
          <p:spPr>
            <a:xfrm rot="21307180">
              <a:off x="7617842" y="3869667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Forme libre : forme 164">
              <a:extLst>
                <a:ext uri="{FF2B5EF4-FFF2-40B4-BE49-F238E27FC236}">
                  <a16:creationId xmlns:a16="http://schemas.microsoft.com/office/drawing/2014/main" id="{5F7FC068-122E-462F-DE7B-2B9543DA676D}"/>
                </a:ext>
              </a:extLst>
            </p:cNvPr>
            <p:cNvSpPr/>
            <p:nvPr/>
          </p:nvSpPr>
          <p:spPr>
            <a:xfrm rot="519711">
              <a:off x="7996091" y="3757992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Forme libre : forme 165">
              <a:extLst>
                <a:ext uri="{FF2B5EF4-FFF2-40B4-BE49-F238E27FC236}">
                  <a16:creationId xmlns:a16="http://schemas.microsoft.com/office/drawing/2014/main" id="{920D9556-6054-B884-A11B-FC48E57D815D}"/>
                </a:ext>
              </a:extLst>
            </p:cNvPr>
            <p:cNvSpPr/>
            <p:nvPr/>
          </p:nvSpPr>
          <p:spPr>
            <a:xfrm rot="9791741">
              <a:off x="7812962" y="3358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46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F0726866-910A-1FFC-D122-F82BC9B25790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BF27325A-B42F-72C0-0ED4-5D653EFE7AE6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A16FCD92-F0ED-E094-C9E6-BF6DC66F9045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6BB7DF5A-7B2D-9785-2AC7-E29995E263C1}"/>
              </a:ext>
            </a:extLst>
          </p:cNvPr>
          <p:cNvGrpSpPr/>
          <p:nvPr/>
        </p:nvGrpSpPr>
        <p:grpSpPr>
          <a:xfrm>
            <a:off x="6730144" y="512000"/>
            <a:ext cx="2851376" cy="2362804"/>
            <a:chOff x="6699262" y="3055969"/>
            <a:chExt cx="2851376" cy="2362804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23AA34D-9E89-F9F2-0FE1-AC9EFE62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FFD96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59E2EAC-3D5C-A18E-E27E-1735FA45FD2D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C85FC2E-F7DF-C01F-23B1-667A1D3CD463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93DCF94-8665-D24C-D765-836734F7CC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8B2895C4-C672-72E6-42C5-09609547E4CD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F739415F-54AD-F13E-EAAC-4A54875F23B4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1C545239-3CA8-B914-F7D3-C8DECF6B366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1E648F3-B11F-F2E1-A25B-6A8E8E5DC61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F076B3C1-13A7-E657-064A-99B30D847B7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D877A695-8263-B473-97CA-4E09FD821343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9C77412-34F4-F278-BCDA-D9FC3CDAC0C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1DC20452-9305-D7CF-E3D1-5AAC649F678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37D7D0BB-AC5B-BFC3-3142-E94EB22E98A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E0AE4780-D08C-DE17-0AAC-C7EDFAE9A2C1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DC167D24-E71C-EF5B-4967-6DEC8229786D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FCA83BDE-28B3-B158-92B8-D82684CB872A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53070332-D5B9-7017-96E9-53150542DCA6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895F062-FAAF-E54C-FD98-43BDF1E74F92}"/>
              </a:ext>
            </a:extLst>
          </p:cNvPr>
          <p:cNvGrpSpPr/>
          <p:nvPr/>
        </p:nvGrpSpPr>
        <p:grpSpPr>
          <a:xfrm>
            <a:off x="3721080" y="477927"/>
            <a:ext cx="2851376" cy="2362804"/>
            <a:chOff x="6699262" y="3055969"/>
            <a:chExt cx="2851376" cy="2362804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DD98C936-5F09-EF05-E005-7F61A7C0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9A3F1FEC-D574-659F-B8FE-C053BAB1AEF5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D95355E4-00E1-AF4A-F045-D774FF515F85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76E69013-A53B-EDDA-DB4E-06681DBE07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1E61BFE-2366-0B1C-7CA4-93C715B6516E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6" name="Forme libre : forme 255">
                <a:extLst>
                  <a:ext uri="{FF2B5EF4-FFF2-40B4-BE49-F238E27FC236}">
                    <a16:creationId xmlns:a16="http://schemas.microsoft.com/office/drawing/2014/main" id="{C6CA6E6F-C8F1-298E-3872-81A6B486A9A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Forme libre : forme 271">
                <a:extLst>
                  <a:ext uri="{FF2B5EF4-FFF2-40B4-BE49-F238E27FC236}">
                    <a16:creationId xmlns:a16="http://schemas.microsoft.com/office/drawing/2014/main" id="{DEB3E3E6-25DD-3B9E-B98F-8BE00867934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3" name="Forme libre : forme 272">
                <a:extLst>
                  <a:ext uri="{FF2B5EF4-FFF2-40B4-BE49-F238E27FC236}">
                    <a16:creationId xmlns:a16="http://schemas.microsoft.com/office/drawing/2014/main" id="{221CC4F2-E013-A1D4-43B2-514A5898D2FC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orme libre : forme 273">
                <a:extLst>
                  <a:ext uri="{FF2B5EF4-FFF2-40B4-BE49-F238E27FC236}">
                    <a16:creationId xmlns:a16="http://schemas.microsoft.com/office/drawing/2014/main" id="{CCD0F3C2-01E4-9FF9-8090-5A8B91554445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Forme libre : forme 274">
                <a:extLst>
                  <a:ext uri="{FF2B5EF4-FFF2-40B4-BE49-F238E27FC236}">
                    <a16:creationId xmlns:a16="http://schemas.microsoft.com/office/drawing/2014/main" id="{8BD1DBCF-3D2F-174C-B19D-C772B204A6AA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6" name="Forme libre : forme 275">
                <a:extLst>
                  <a:ext uri="{FF2B5EF4-FFF2-40B4-BE49-F238E27FC236}">
                    <a16:creationId xmlns:a16="http://schemas.microsoft.com/office/drawing/2014/main" id="{1BAC1D26-5473-899D-DDF5-4477CBBC2B5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7" name="Forme libre : forme 276">
                <a:extLst>
                  <a:ext uri="{FF2B5EF4-FFF2-40B4-BE49-F238E27FC236}">
                    <a16:creationId xmlns:a16="http://schemas.microsoft.com/office/drawing/2014/main" id="{6FAF8D27-D497-6C0F-553B-66E9B63970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8" name="Forme libre : forme 277">
                <a:extLst>
                  <a:ext uri="{FF2B5EF4-FFF2-40B4-BE49-F238E27FC236}">
                    <a16:creationId xmlns:a16="http://schemas.microsoft.com/office/drawing/2014/main" id="{67EAEF2A-07A5-6322-1226-169134ECB14E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9" name="Forme libre : forme 278">
                <a:extLst>
                  <a:ext uri="{FF2B5EF4-FFF2-40B4-BE49-F238E27FC236}">
                    <a16:creationId xmlns:a16="http://schemas.microsoft.com/office/drawing/2014/main" id="{9DCF8FEC-4F35-4B47-08BA-B6CA90C18324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0" name="Forme libre : forme 279">
                <a:extLst>
                  <a:ext uri="{FF2B5EF4-FFF2-40B4-BE49-F238E27FC236}">
                    <a16:creationId xmlns:a16="http://schemas.microsoft.com/office/drawing/2014/main" id="{2F7ABC9F-360C-F2D7-3A9A-B88988D73AA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orme libre : forme 280">
                <a:extLst>
                  <a:ext uri="{FF2B5EF4-FFF2-40B4-BE49-F238E27FC236}">
                    <a16:creationId xmlns:a16="http://schemas.microsoft.com/office/drawing/2014/main" id="{06AA322B-E96F-0D54-5496-9EB6512EA0A1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2" name="Forme libre : forme 281">
                <a:extLst>
                  <a:ext uri="{FF2B5EF4-FFF2-40B4-BE49-F238E27FC236}">
                    <a16:creationId xmlns:a16="http://schemas.microsoft.com/office/drawing/2014/main" id="{097053C4-9E4A-6300-7342-CE51E02DED94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83" name="Groupe 282">
            <a:extLst>
              <a:ext uri="{FF2B5EF4-FFF2-40B4-BE49-F238E27FC236}">
                <a16:creationId xmlns:a16="http://schemas.microsoft.com/office/drawing/2014/main" id="{B4F86E95-C6B5-9E34-9ABA-FBDFD9A741EF}"/>
              </a:ext>
            </a:extLst>
          </p:cNvPr>
          <p:cNvGrpSpPr/>
          <p:nvPr/>
        </p:nvGrpSpPr>
        <p:grpSpPr>
          <a:xfrm>
            <a:off x="3753129" y="2992260"/>
            <a:ext cx="2851376" cy="2362804"/>
            <a:chOff x="6699262" y="3055969"/>
            <a:chExt cx="2851376" cy="2362804"/>
          </a:xfrm>
        </p:grpSpPr>
        <p:sp>
          <p:nvSpPr>
            <p:cNvPr id="284" name="Rectangle : coins arrondis 283">
              <a:extLst>
                <a:ext uri="{FF2B5EF4-FFF2-40B4-BE49-F238E27FC236}">
                  <a16:creationId xmlns:a16="http://schemas.microsoft.com/office/drawing/2014/main" id="{1269F6DB-8AF1-2D64-60C9-0CA9AEC00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5" name="Forme libre : forme 284">
              <a:extLst>
                <a:ext uri="{FF2B5EF4-FFF2-40B4-BE49-F238E27FC236}">
                  <a16:creationId xmlns:a16="http://schemas.microsoft.com/office/drawing/2014/main" id="{35A9F16D-9ABA-6C32-9C12-EB7235EAC51E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Forme libre : forme 285">
              <a:extLst>
                <a:ext uri="{FF2B5EF4-FFF2-40B4-BE49-F238E27FC236}">
                  <a16:creationId xmlns:a16="http://schemas.microsoft.com/office/drawing/2014/main" id="{95EF78CF-8B96-088E-FDD6-26F6B278EA66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7" name="Groupe 286">
              <a:extLst>
                <a:ext uri="{FF2B5EF4-FFF2-40B4-BE49-F238E27FC236}">
                  <a16:creationId xmlns:a16="http://schemas.microsoft.com/office/drawing/2014/main" id="{4D1C2EDF-0A49-C661-400C-808C21C3A7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1CAEFD1B-39F9-228E-A801-D6C7E4EF051B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B8E9A59F-5350-CE6C-D561-B362AB9B0347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Forme libre : forme 65">
                <a:extLst>
                  <a:ext uri="{FF2B5EF4-FFF2-40B4-BE49-F238E27FC236}">
                    <a16:creationId xmlns:a16="http://schemas.microsoft.com/office/drawing/2014/main" id="{C55E95F6-4DA6-855C-8F4C-69FD72A19BF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D443E2E7-9C9D-2518-C9B6-A37D41C907F7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Forme libre : forme 67">
                <a:extLst>
                  <a:ext uri="{FF2B5EF4-FFF2-40B4-BE49-F238E27FC236}">
                    <a16:creationId xmlns:a16="http://schemas.microsoft.com/office/drawing/2014/main" id="{65619A16-42DA-41F1-0C06-E45A29845D2E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FCD67777-660F-6CB4-9B33-347AFD7764D2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9F1D9188-9F59-B228-46DF-519C066F0CB3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0DEA0F68-37DD-C2AF-AB49-4D72CD40DD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0A81AFD6-1375-C949-FC97-52F1A054FCE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F344ACED-7169-51C8-CE1C-A3DFD78C0D28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7600752A-E95A-1194-1AA1-F91702FB4C1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A67C3B1-65CA-68B2-8C57-ED0F6BD6A148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F554C1D8-53BA-4193-66E2-4B172FD38F37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7FA44CA-EA51-69D8-DEDC-08799448F97E}"/>
              </a:ext>
            </a:extLst>
          </p:cNvPr>
          <p:cNvGrpSpPr/>
          <p:nvPr/>
        </p:nvGrpSpPr>
        <p:grpSpPr>
          <a:xfrm>
            <a:off x="739951" y="504288"/>
            <a:ext cx="2851376" cy="2362804"/>
            <a:chOff x="6699262" y="3055969"/>
            <a:chExt cx="2851376" cy="2362804"/>
          </a:xfrm>
        </p:grpSpPr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67130A89-70C5-D6A8-697B-C86CCA634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79" name="Forme libre : forme 78">
              <a:extLst>
                <a:ext uri="{FF2B5EF4-FFF2-40B4-BE49-F238E27FC236}">
                  <a16:creationId xmlns:a16="http://schemas.microsoft.com/office/drawing/2014/main" id="{E6BA3461-FEFF-5324-8EEC-DB353B0F1C08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4BB9CCA3-56FF-0794-A560-59C9DA3C2B12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DAD5283A-F98D-B54D-61B1-05184AB729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B9B19B05-7FAB-B3BE-2B4C-5D081B23B2AE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Forme libre : forme 82">
                <a:extLst>
                  <a:ext uri="{FF2B5EF4-FFF2-40B4-BE49-F238E27FC236}">
                    <a16:creationId xmlns:a16="http://schemas.microsoft.com/office/drawing/2014/main" id="{86676800-18CE-A950-A1A7-A2CF6BDF4527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4" name="Forme libre : forme 83">
                <a:extLst>
                  <a:ext uri="{FF2B5EF4-FFF2-40B4-BE49-F238E27FC236}">
                    <a16:creationId xmlns:a16="http://schemas.microsoft.com/office/drawing/2014/main" id="{A050D83F-EA46-1BF8-E442-B708E9A25FDE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8EDBB78A-8074-EF11-CBF2-9DC62147407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94897764-FF08-A604-D591-3F68BFB10B0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942D1726-33BA-899A-019E-0B42606B8B4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E1625272-82FE-9B87-E9BA-5872FE199EE4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9ED3E982-7D54-F85A-47B2-E4EBBFE47C5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3C5B3F08-2785-02D7-2D35-495AE4E0DBD5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7A9E6240-F5DA-2011-05D2-B01DA85F911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08CC0A8-EAE2-D8CD-6ABC-A0DBC292D7D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99A80D04-9C33-4028-855A-6EF0912AF6A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2F1B21E3-8D93-E7A3-CBD4-99B60A31BC5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D5238695-54D1-EB2A-C157-86EBAC48C914}"/>
              </a:ext>
            </a:extLst>
          </p:cNvPr>
          <p:cNvGrpSpPr/>
          <p:nvPr/>
        </p:nvGrpSpPr>
        <p:grpSpPr>
          <a:xfrm>
            <a:off x="739951" y="3001683"/>
            <a:ext cx="2851376" cy="2362804"/>
            <a:chOff x="6699262" y="3055969"/>
            <a:chExt cx="2851376" cy="2362804"/>
          </a:xfrm>
        </p:grpSpPr>
        <p:sp>
          <p:nvSpPr>
            <p:cNvPr id="129" name="Rectangle : coins arrondis 128">
              <a:extLst>
                <a:ext uri="{FF2B5EF4-FFF2-40B4-BE49-F238E27FC236}">
                  <a16:creationId xmlns:a16="http://schemas.microsoft.com/office/drawing/2014/main" id="{CB7A22B4-C44B-B2F6-0C51-C0BA3A549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20386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B30219AA-9418-9EC9-BF1B-0C44BC479165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E1394767-3599-3A9B-FF00-8501B95596D6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192AFE9D-1595-56BE-0700-7242C8AC58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133" name="Forme libre : forme 132">
                <a:extLst>
                  <a:ext uri="{FF2B5EF4-FFF2-40B4-BE49-F238E27FC236}">
                    <a16:creationId xmlns:a16="http://schemas.microsoft.com/office/drawing/2014/main" id="{82D22E49-C734-AC48-C162-8B6EB7E7F2B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Forme libre : forme 133">
                <a:extLst>
                  <a:ext uri="{FF2B5EF4-FFF2-40B4-BE49-F238E27FC236}">
                    <a16:creationId xmlns:a16="http://schemas.microsoft.com/office/drawing/2014/main" id="{70704131-2781-3E38-5A1B-B2414DBA491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5" name="Forme libre : forme 134">
                <a:extLst>
                  <a:ext uri="{FF2B5EF4-FFF2-40B4-BE49-F238E27FC236}">
                    <a16:creationId xmlns:a16="http://schemas.microsoft.com/office/drawing/2014/main" id="{9775EEF5-3478-1133-12AC-940162A56D6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6" name="Forme libre : forme 135">
                <a:extLst>
                  <a:ext uri="{FF2B5EF4-FFF2-40B4-BE49-F238E27FC236}">
                    <a16:creationId xmlns:a16="http://schemas.microsoft.com/office/drawing/2014/main" id="{5DB1ACB3-0E8C-B7E8-EED8-6993F3BDE38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Forme libre : forme 136">
                <a:extLst>
                  <a:ext uri="{FF2B5EF4-FFF2-40B4-BE49-F238E27FC236}">
                    <a16:creationId xmlns:a16="http://schemas.microsoft.com/office/drawing/2014/main" id="{301A616D-2907-D047-122A-6363192F7E9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Forme libre : forme 137">
                <a:extLst>
                  <a:ext uri="{FF2B5EF4-FFF2-40B4-BE49-F238E27FC236}">
                    <a16:creationId xmlns:a16="http://schemas.microsoft.com/office/drawing/2014/main" id="{C34D7FA2-56A6-6C16-002F-8E6F25675511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9" name="Forme libre : forme 138">
                <a:extLst>
                  <a:ext uri="{FF2B5EF4-FFF2-40B4-BE49-F238E27FC236}">
                    <a16:creationId xmlns:a16="http://schemas.microsoft.com/office/drawing/2014/main" id="{C317C3C2-B8E3-21A3-DDD0-18E98DBAB96A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0" name="Forme libre : forme 139">
                <a:extLst>
                  <a:ext uri="{FF2B5EF4-FFF2-40B4-BE49-F238E27FC236}">
                    <a16:creationId xmlns:a16="http://schemas.microsoft.com/office/drawing/2014/main" id="{E6AE1F11-7470-6E85-4811-C6686D5AF01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1" name="Forme libre : forme 140">
                <a:extLst>
                  <a:ext uri="{FF2B5EF4-FFF2-40B4-BE49-F238E27FC236}">
                    <a16:creationId xmlns:a16="http://schemas.microsoft.com/office/drawing/2014/main" id="{C2737238-7B51-CD7A-9DAB-2DCB7436C09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2" name="Forme libre : forme 141">
                <a:extLst>
                  <a:ext uri="{FF2B5EF4-FFF2-40B4-BE49-F238E27FC236}">
                    <a16:creationId xmlns:a16="http://schemas.microsoft.com/office/drawing/2014/main" id="{93243B22-6E9A-EE56-7A21-086F4DA26F8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3" name="Forme libre : forme 142">
                <a:extLst>
                  <a:ext uri="{FF2B5EF4-FFF2-40B4-BE49-F238E27FC236}">
                    <a16:creationId xmlns:a16="http://schemas.microsoft.com/office/drawing/2014/main" id="{4286B9C1-FD36-6362-B506-57AEFCEB136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4" name="Forme libre : forme 143">
                <a:extLst>
                  <a:ext uri="{FF2B5EF4-FFF2-40B4-BE49-F238E27FC236}">
                    <a16:creationId xmlns:a16="http://schemas.microsoft.com/office/drawing/2014/main" id="{D674728B-B518-7E5C-7734-84BFA5B944F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5" name="Forme libre : forme 144">
                <a:extLst>
                  <a:ext uri="{FF2B5EF4-FFF2-40B4-BE49-F238E27FC236}">
                    <a16:creationId xmlns:a16="http://schemas.microsoft.com/office/drawing/2014/main" id="{D611DE18-0E43-94EC-C57F-0EDC36892EB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31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B2BCFB15-9EE8-2D8F-116A-F5586F0A897F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DDF7055E-615E-74F5-CF35-F8791318B18D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C8938F1-33F1-AAE3-D608-7F1CC06938A7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B495444-26BD-D21F-21F3-ABFCEC9A422F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D406184-1BAD-C73F-FD99-5717A9D2399E}"/>
              </a:ext>
            </a:extLst>
          </p:cNvPr>
          <p:cNvGrpSpPr/>
          <p:nvPr/>
        </p:nvGrpSpPr>
        <p:grpSpPr>
          <a:xfrm>
            <a:off x="3636133" y="3046140"/>
            <a:ext cx="2851376" cy="2362804"/>
            <a:chOff x="6699262" y="3055969"/>
            <a:chExt cx="2851376" cy="2362804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A8DC8A65-428B-AF0A-B4CD-387BD7EB6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FFD1DD56-7107-C688-3F39-7358EE7C44A1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1E141D74-37BD-FB34-38BF-602F647FD4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1DE277E1-7289-F782-0D43-3E46DBA6D13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2D7046C-F634-C520-37F5-5DCE8113352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5FDBEA-99DE-24DB-F804-D3674482B1D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23818C-6EC9-0430-B345-41948362C1C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2ACAAF8-8ADE-FEE4-029C-D32AB4C86C6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4C4CC61-F4BE-E021-62C9-D6C38A954C1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FF0D9AE9-E814-F6B6-B859-47341366016B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B6CCED5E-1647-2799-82E1-E82D4A59AD46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C074D855-32D8-A11D-C708-27EEC3F6A56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5F7DD2DF-9435-1543-273F-D7638B035747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808D5202-81F2-1A05-B0F5-7B8C90BD695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0A26870F-6B78-D479-A079-877A1F1300D8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9A0454FE-4569-E36A-39ED-48A8AB021AB7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3B07BDC9-7FAB-9FA4-C10D-8865BF21A5F2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B7FA649E-0D1D-4ED7-4D10-9EE8B64895F2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41421EA-5FE9-A0DB-74C1-6FE4AB88A546}"/>
              </a:ext>
            </a:extLst>
          </p:cNvPr>
          <p:cNvGrpSpPr/>
          <p:nvPr/>
        </p:nvGrpSpPr>
        <p:grpSpPr>
          <a:xfrm>
            <a:off x="566196" y="3021896"/>
            <a:ext cx="2851376" cy="2362804"/>
            <a:chOff x="6699262" y="3055969"/>
            <a:chExt cx="2851376" cy="2362804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D6535FDC-42E8-E9A5-4B54-BBD1F0417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20386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8538D746-FC3D-66C0-B326-9B9E03C94380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1CE68CA-132B-8F76-6A54-8B5B04B2D8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74" name="Forme libre : forme 273">
                <a:extLst>
                  <a:ext uri="{FF2B5EF4-FFF2-40B4-BE49-F238E27FC236}">
                    <a16:creationId xmlns:a16="http://schemas.microsoft.com/office/drawing/2014/main" id="{0F4B0A93-A422-1631-1E17-DC777581848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Forme libre : forme 274">
                <a:extLst>
                  <a:ext uri="{FF2B5EF4-FFF2-40B4-BE49-F238E27FC236}">
                    <a16:creationId xmlns:a16="http://schemas.microsoft.com/office/drawing/2014/main" id="{ABC7AC66-F3EB-A59C-323B-6A473ACE5EF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6" name="Forme libre : forme 275">
                <a:extLst>
                  <a:ext uri="{FF2B5EF4-FFF2-40B4-BE49-F238E27FC236}">
                    <a16:creationId xmlns:a16="http://schemas.microsoft.com/office/drawing/2014/main" id="{6CC2964D-F2F6-CC94-B61E-88340DFEE378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7" name="Forme libre : forme 276">
                <a:extLst>
                  <a:ext uri="{FF2B5EF4-FFF2-40B4-BE49-F238E27FC236}">
                    <a16:creationId xmlns:a16="http://schemas.microsoft.com/office/drawing/2014/main" id="{810C2E6E-B31F-61BB-3B42-ED9290071CD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8" name="Forme libre : forme 277">
                <a:extLst>
                  <a:ext uri="{FF2B5EF4-FFF2-40B4-BE49-F238E27FC236}">
                    <a16:creationId xmlns:a16="http://schemas.microsoft.com/office/drawing/2014/main" id="{230551F8-8138-0D78-95E5-ADF1454366D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9" name="Forme libre : forme 278">
                <a:extLst>
                  <a:ext uri="{FF2B5EF4-FFF2-40B4-BE49-F238E27FC236}">
                    <a16:creationId xmlns:a16="http://schemas.microsoft.com/office/drawing/2014/main" id="{EBE8F50F-A38F-8FD3-6510-DF95E86E3F60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0" name="Forme libre : forme 279">
                <a:extLst>
                  <a:ext uri="{FF2B5EF4-FFF2-40B4-BE49-F238E27FC236}">
                    <a16:creationId xmlns:a16="http://schemas.microsoft.com/office/drawing/2014/main" id="{60CED665-75DA-3D36-F097-5CCB3B32B6E8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orme libre : forme 280">
                <a:extLst>
                  <a:ext uri="{FF2B5EF4-FFF2-40B4-BE49-F238E27FC236}">
                    <a16:creationId xmlns:a16="http://schemas.microsoft.com/office/drawing/2014/main" id="{5995ED1D-FB85-A8EF-7A41-3E499246F344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2" name="Forme libre : forme 281">
                <a:extLst>
                  <a:ext uri="{FF2B5EF4-FFF2-40B4-BE49-F238E27FC236}">
                    <a16:creationId xmlns:a16="http://schemas.microsoft.com/office/drawing/2014/main" id="{0DC99C34-0A99-3521-0D98-29C09569D36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3" name="Forme libre : forme 282">
                <a:extLst>
                  <a:ext uri="{FF2B5EF4-FFF2-40B4-BE49-F238E27FC236}">
                    <a16:creationId xmlns:a16="http://schemas.microsoft.com/office/drawing/2014/main" id="{48F59D63-2DBC-D39C-5C1A-90D10E51314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4" name="Forme libre : forme 283">
                <a:extLst>
                  <a:ext uri="{FF2B5EF4-FFF2-40B4-BE49-F238E27FC236}">
                    <a16:creationId xmlns:a16="http://schemas.microsoft.com/office/drawing/2014/main" id="{98B3F72C-4BB7-0865-21FA-8697BFA9A156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F7B28A4D-AD58-F945-542B-6D66B83DE0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43FD38F-CB6C-1A64-1623-793088027CA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72" name="Forme libre : forme 271">
              <a:extLst>
                <a:ext uri="{FF2B5EF4-FFF2-40B4-BE49-F238E27FC236}">
                  <a16:creationId xmlns:a16="http://schemas.microsoft.com/office/drawing/2014/main" id="{A455ACFC-3D1C-4A28-20F4-B7E82DCDC260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Forme libre : forme 272">
              <a:extLst>
                <a:ext uri="{FF2B5EF4-FFF2-40B4-BE49-F238E27FC236}">
                  <a16:creationId xmlns:a16="http://schemas.microsoft.com/office/drawing/2014/main" id="{9BD83DE4-A007-AB84-2FA1-7759910744B6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D7EB3BCE-C520-7466-8AA7-5FBD8C46A3F0}"/>
              </a:ext>
            </a:extLst>
          </p:cNvPr>
          <p:cNvGrpSpPr/>
          <p:nvPr/>
        </p:nvGrpSpPr>
        <p:grpSpPr>
          <a:xfrm>
            <a:off x="6677750" y="579518"/>
            <a:ext cx="2851376" cy="2362804"/>
            <a:chOff x="6699262" y="3055969"/>
            <a:chExt cx="2851376" cy="2362804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1FCF7478-1D68-BF68-188F-54D3CF084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FFD96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ED6B13B1-E578-E241-2DFA-81F5472F50D0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D8506ADD-3A67-1CF3-93C8-D8CDA1C8E9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69399318-9E19-A5BC-01D2-D94BD59A716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8DDF6E21-62E7-9010-18B7-BBFE6703D1FF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89CCC64-5361-0351-EC86-7BDB636C00AC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107FE504-AC86-05B4-559C-CB3804E969D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669B4143-9C2D-0309-6B8F-A3BD6E36D0C3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3E807749-A941-2312-A552-6B91E03AE26C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BD16A3AC-503C-BA15-8B6D-577628BFA8AB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99C16430-916B-5DB4-970D-0CD566DC383B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586F8122-5D24-6C8A-B5C0-5250A0D0A7AF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F78E4035-AF2D-809F-1554-919BFCF5F713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0CC9ECDB-C29F-8288-193C-595D9962748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9227E621-02CA-22F8-D546-67F937882485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B5C4033A-A0F0-12F7-E760-B610F91D7E5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B148B916-5CB6-241C-5A02-180073465F0D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85A18D53-EC5E-EFE1-1DA3-F6A55820FA72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8056AD3-3E3E-D441-F282-350DA646BF7D}"/>
              </a:ext>
            </a:extLst>
          </p:cNvPr>
          <p:cNvGrpSpPr/>
          <p:nvPr/>
        </p:nvGrpSpPr>
        <p:grpSpPr>
          <a:xfrm>
            <a:off x="3648834" y="548377"/>
            <a:ext cx="2851376" cy="2362804"/>
            <a:chOff x="6699262" y="3055969"/>
            <a:chExt cx="2851376" cy="2362804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DE5D8F14-8BE6-D36D-1081-5051BD81F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F1A5F555-60ED-EA91-A94A-C994AA9B4A29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8E1B60E8-211E-28E9-EC11-270547C465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A9A74331-A928-6EB9-5D35-9CEFA347C57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3118C00-F379-33B9-94DF-2FEB0BB4FA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B450E0C9-1A3B-BBC9-A4B4-66BF49A12997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828AFAF8-749C-E509-2CF3-777908935A9E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3F004A9-67F9-466A-EB1B-ED942DEA4DB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4F8411CC-38D7-64FB-63E5-1CC1557F210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55F7AFA7-5A59-7DF5-341B-37A8CEA4CE0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BE4009B4-363D-151B-79F2-FBEDFB0472F6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4E68B572-675E-538F-6A20-C6127E636DD9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Forme libre : forme 129">
                <a:extLst>
                  <a:ext uri="{FF2B5EF4-FFF2-40B4-BE49-F238E27FC236}">
                    <a16:creationId xmlns:a16="http://schemas.microsoft.com/office/drawing/2014/main" id="{FE302F3D-D61B-2D2E-DE63-A95C3E6D9BD3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1" name="Forme libre : forme 130">
                <a:extLst>
                  <a:ext uri="{FF2B5EF4-FFF2-40B4-BE49-F238E27FC236}">
                    <a16:creationId xmlns:a16="http://schemas.microsoft.com/office/drawing/2014/main" id="{64490A7B-DB88-4E5D-C29F-E06A8EFE12D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2" name="Forme libre : forme 131">
                <a:extLst>
                  <a:ext uri="{FF2B5EF4-FFF2-40B4-BE49-F238E27FC236}">
                    <a16:creationId xmlns:a16="http://schemas.microsoft.com/office/drawing/2014/main" id="{28A49A3F-F19B-37B8-5FC0-54F72916342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3" name="Forme libre : forme 132">
                <a:extLst>
                  <a:ext uri="{FF2B5EF4-FFF2-40B4-BE49-F238E27FC236}">
                    <a16:creationId xmlns:a16="http://schemas.microsoft.com/office/drawing/2014/main" id="{F989D60F-9784-55FB-B2B6-4CECAE2869DA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6C446315-6798-2676-FB94-93CB1C6189D1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2B4C5F66-A72E-0376-7740-9CF1E4434B75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1DB1C7E9-763A-5509-A2A0-4888C4F88605}"/>
              </a:ext>
            </a:extLst>
          </p:cNvPr>
          <p:cNvGrpSpPr/>
          <p:nvPr/>
        </p:nvGrpSpPr>
        <p:grpSpPr>
          <a:xfrm>
            <a:off x="595724" y="479770"/>
            <a:ext cx="2851376" cy="2362804"/>
            <a:chOff x="6699262" y="3055969"/>
            <a:chExt cx="2851376" cy="2362804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04478779-FCE2-1CB8-BFB2-57E32E596A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515B0A88-1737-222D-3B24-458CFB940315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6C9D969B-9F65-D0DA-FAFC-3FFA3E27FC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140" name="Forme libre : forme 139">
                <a:extLst>
                  <a:ext uri="{FF2B5EF4-FFF2-40B4-BE49-F238E27FC236}">
                    <a16:creationId xmlns:a16="http://schemas.microsoft.com/office/drawing/2014/main" id="{438177EF-19D6-3A54-F480-E6DB08AE469E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1" name="Forme libre : forme 140">
                <a:extLst>
                  <a:ext uri="{FF2B5EF4-FFF2-40B4-BE49-F238E27FC236}">
                    <a16:creationId xmlns:a16="http://schemas.microsoft.com/office/drawing/2014/main" id="{3C85BFD8-453B-4828-00BA-6E6E415401D2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2" name="Forme libre : forme 141">
                <a:extLst>
                  <a:ext uri="{FF2B5EF4-FFF2-40B4-BE49-F238E27FC236}">
                    <a16:creationId xmlns:a16="http://schemas.microsoft.com/office/drawing/2014/main" id="{5EC4E0E2-BFA3-8E5C-CB33-0F0BE33DE32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3" name="Forme libre : forme 142">
                <a:extLst>
                  <a:ext uri="{FF2B5EF4-FFF2-40B4-BE49-F238E27FC236}">
                    <a16:creationId xmlns:a16="http://schemas.microsoft.com/office/drawing/2014/main" id="{DC421F4D-6102-7E9A-38C7-082DE556A07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Forme libre : forme 143">
                <a:extLst>
                  <a:ext uri="{FF2B5EF4-FFF2-40B4-BE49-F238E27FC236}">
                    <a16:creationId xmlns:a16="http://schemas.microsoft.com/office/drawing/2014/main" id="{AD4F95A5-7E51-BE30-C657-08FBA9681D21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Forme libre : forme 144">
                <a:extLst>
                  <a:ext uri="{FF2B5EF4-FFF2-40B4-BE49-F238E27FC236}">
                    <a16:creationId xmlns:a16="http://schemas.microsoft.com/office/drawing/2014/main" id="{92AFF683-BF6E-F1B6-C2A1-BB8F92959D21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Forme libre : forme 145">
                <a:extLst>
                  <a:ext uri="{FF2B5EF4-FFF2-40B4-BE49-F238E27FC236}">
                    <a16:creationId xmlns:a16="http://schemas.microsoft.com/office/drawing/2014/main" id="{120A1395-F4AF-4D7F-B501-FDF70C3A57C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Forme libre : forme 146">
                <a:extLst>
                  <a:ext uri="{FF2B5EF4-FFF2-40B4-BE49-F238E27FC236}">
                    <a16:creationId xmlns:a16="http://schemas.microsoft.com/office/drawing/2014/main" id="{D83C8A69-AF37-FBF0-F1C1-D2F1F730C77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8" name="Forme libre : forme 147">
                <a:extLst>
                  <a:ext uri="{FF2B5EF4-FFF2-40B4-BE49-F238E27FC236}">
                    <a16:creationId xmlns:a16="http://schemas.microsoft.com/office/drawing/2014/main" id="{57C3BBD1-1CA7-3252-6587-AE6F937B7CB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3" name="Forme libre : forme 162">
                <a:extLst>
                  <a:ext uri="{FF2B5EF4-FFF2-40B4-BE49-F238E27FC236}">
                    <a16:creationId xmlns:a16="http://schemas.microsoft.com/office/drawing/2014/main" id="{AF49ECF2-146A-A99D-9063-1C7D072CF190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4" name="Forme libre : forme 163">
                <a:extLst>
                  <a:ext uri="{FF2B5EF4-FFF2-40B4-BE49-F238E27FC236}">
                    <a16:creationId xmlns:a16="http://schemas.microsoft.com/office/drawing/2014/main" id="{75193E0E-8E3C-77E7-0C90-0FDDFA9A9658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5" name="Forme libre : forme 164">
                <a:extLst>
                  <a:ext uri="{FF2B5EF4-FFF2-40B4-BE49-F238E27FC236}">
                    <a16:creationId xmlns:a16="http://schemas.microsoft.com/office/drawing/2014/main" id="{5BD55529-146C-370E-27B4-98C5F52938AF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6" name="Forme libre : forme 165">
                <a:extLst>
                  <a:ext uri="{FF2B5EF4-FFF2-40B4-BE49-F238E27FC236}">
                    <a16:creationId xmlns:a16="http://schemas.microsoft.com/office/drawing/2014/main" id="{C2030A73-AAE9-5EE9-237A-05E40AD9BB8E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35341650-0C92-D989-8FB1-4BAE6AB1E09B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9F456556-9724-FC26-D47D-7E7AC75112A6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7782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83CEC562-6361-B64E-C500-7919A5C2860C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B21078AA-155E-A032-9FF8-8F053F60E8D3}"/>
                </a:ext>
              </a:extLst>
            </p:cNvPr>
            <p:cNvSpPr/>
            <p:nvPr/>
          </p:nvSpPr>
          <p:spPr>
            <a:xfrm rot="20841020" flipH="1">
              <a:off x="7758151" y="3560498"/>
              <a:ext cx="237535" cy="318634"/>
            </a:xfrm>
            <a:custGeom>
              <a:avLst/>
              <a:gdLst>
                <a:gd name="connsiteX0" fmla="*/ 19467 w 265988"/>
                <a:gd name="connsiteY0" fmla="*/ 222583 h 319333"/>
                <a:gd name="connsiteX1" fmla="*/ 10675 w 265988"/>
                <a:gd name="connsiteY1" fmla="*/ 301713 h 319333"/>
                <a:gd name="connsiteX2" fmla="*/ 54636 w 265988"/>
                <a:gd name="connsiteY2" fmla="*/ 310506 h 319333"/>
                <a:gd name="connsiteX3" fmla="*/ 195313 w 265988"/>
                <a:gd name="connsiteY3" fmla="*/ 196206 h 319333"/>
                <a:gd name="connsiteX4" fmla="*/ 265652 w 265988"/>
                <a:gd name="connsiteY4" fmla="*/ 2775 h 319333"/>
                <a:gd name="connsiteX5" fmla="*/ 212898 w 265988"/>
                <a:gd name="connsiteY5" fmla="*/ 90698 h 319333"/>
                <a:gd name="connsiteX6" fmla="*/ 19467 w 265988"/>
                <a:gd name="connsiteY6" fmla="*/ 222583 h 319333"/>
                <a:gd name="connsiteX0" fmla="*/ 15513 w 261780"/>
                <a:gd name="connsiteY0" fmla="*/ 221884 h 318634"/>
                <a:gd name="connsiteX1" fmla="*/ 6721 w 261780"/>
                <a:gd name="connsiteY1" fmla="*/ 301014 h 318634"/>
                <a:gd name="connsiteX2" fmla="*/ 50682 w 261780"/>
                <a:gd name="connsiteY2" fmla="*/ 309807 h 318634"/>
                <a:gd name="connsiteX3" fmla="*/ 191359 w 261780"/>
                <a:gd name="connsiteY3" fmla="*/ 195507 h 318634"/>
                <a:gd name="connsiteX4" fmla="*/ 261698 w 261780"/>
                <a:gd name="connsiteY4" fmla="*/ 2076 h 318634"/>
                <a:gd name="connsiteX5" fmla="*/ 149413 w 261780"/>
                <a:gd name="connsiteY5" fmla="*/ 118574 h 318634"/>
                <a:gd name="connsiteX6" fmla="*/ 15513 w 261780"/>
                <a:gd name="connsiteY6" fmla="*/ 221884 h 31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780" h="318634">
                  <a:moveTo>
                    <a:pt x="15513" y="221884"/>
                  </a:moveTo>
                  <a:cubicBezTo>
                    <a:pt x="-8269" y="252291"/>
                    <a:pt x="859" y="286360"/>
                    <a:pt x="6721" y="301014"/>
                  </a:cubicBezTo>
                  <a:cubicBezTo>
                    <a:pt x="12583" y="315668"/>
                    <a:pt x="19909" y="327392"/>
                    <a:pt x="50682" y="309807"/>
                  </a:cubicBezTo>
                  <a:cubicBezTo>
                    <a:pt x="81455" y="292223"/>
                    <a:pt x="156190" y="246795"/>
                    <a:pt x="191359" y="195507"/>
                  </a:cubicBezTo>
                  <a:cubicBezTo>
                    <a:pt x="226528" y="144219"/>
                    <a:pt x="258767" y="19661"/>
                    <a:pt x="261698" y="2076"/>
                  </a:cubicBezTo>
                  <a:cubicBezTo>
                    <a:pt x="264629" y="-15509"/>
                    <a:pt x="188979" y="83405"/>
                    <a:pt x="149413" y="118574"/>
                  </a:cubicBezTo>
                  <a:cubicBezTo>
                    <a:pt x="109848" y="153743"/>
                    <a:pt x="39295" y="191477"/>
                    <a:pt x="15513" y="22188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DDF7055E-615E-74F5-CF35-F8791318B18D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B495444-26BD-D21F-21F3-ABFCEC9A422F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7BF5EB8E-B5BA-6179-72CB-A0660746760C}"/>
                </a:ext>
              </a:extLst>
            </p:cNvPr>
            <p:cNvSpPr/>
            <p:nvPr/>
          </p:nvSpPr>
          <p:spPr>
            <a:xfrm>
              <a:off x="8275633" y="3453302"/>
              <a:ext cx="261780" cy="318634"/>
            </a:xfrm>
            <a:custGeom>
              <a:avLst/>
              <a:gdLst>
                <a:gd name="connsiteX0" fmla="*/ 19467 w 265988"/>
                <a:gd name="connsiteY0" fmla="*/ 222583 h 319333"/>
                <a:gd name="connsiteX1" fmla="*/ 10675 w 265988"/>
                <a:gd name="connsiteY1" fmla="*/ 301713 h 319333"/>
                <a:gd name="connsiteX2" fmla="*/ 54636 w 265988"/>
                <a:gd name="connsiteY2" fmla="*/ 310506 h 319333"/>
                <a:gd name="connsiteX3" fmla="*/ 195313 w 265988"/>
                <a:gd name="connsiteY3" fmla="*/ 196206 h 319333"/>
                <a:gd name="connsiteX4" fmla="*/ 265652 w 265988"/>
                <a:gd name="connsiteY4" fmla="*/ 2775 h 319333"/>
                <a:gd name="connsiteX5" fmla="*/ 212898 w 265988"/>
                <a:gd name="connsiteY5" fmla="*/ 90698 h 319333"/>
                <a:gd name="connsiteX6" fmla="*/ 19467 w 265988"/>
                <a:gd name="connsiteY6" fmla="*/ 222583 h 319333"/>
                <a:gd name="connsiteX0" fmla="*/ 15513 w 261780"/>
                <a:gd name="connsiteY0" fmla="*/ 221884 h 318634"/>
                <a:gd name="connsiteX1" fmla="*/ 6721 w 261780"/>
                <a:gd name="connsiteY1" fmla="*/ 301014 h 318634"/>
                <a:gd name="connsiteX2" fmla="*/ 50682 w 261780"/>
                <a:gd name="connsiteY2" fmla="*/ 309807 h 318634"/>
                <a:gd name="connsiteX3" fmla="*/ 191359 w 261780"/>
                <a:gd name="connsiteY3" fmla="*/ 195507 h 318634"/>
                <a:gd name="connsiteX4" fmla="*/ 261698 w 261780"/>
                <a:gd name="connsiteY4" fmla="*/ 2076 h 318634"/>
                <a:gd name="connsiteX5" fmla="*/ 149413 w 261780"/>
                <a:gd name="connsiteY5" fmla="*/ 118574 h 318634"/>
                <a:gd name="connsiteX6" fmla="*/ 15513 w 261780"/>
                <a:gd name="connsiteY6" fmla="*/ 221884 h 31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780" h="318634">
                  <a:moveTo>
                    <a:pt x="15513" y="221884"/>
                  </a:moveTo>
                  <a:cubicBezTo>
                    <a:pt x="-8269" y="252291"/>
                    <a:pt x="859" y="286360"/>
                    <a:pt x="6721" y="301014"/>
                  </a:cubicBezTo>
                  <a:cubicBezTo>
                    <a:pt x="12583" y="315668"/>
                    <a:pt x="19909" y="327392"/>
                    <a:pt x="50682" y="309807"/>
                  </a:cubicBezTo>
                  <a:cubicBezTo>
                    <a:pt x="81455" y="292223"/>
                    <a:pt x="156190" y="246795"/>
                    <a:pt x="191359" y="195507"/>
                  </a:cubicBezTo>
                  <a:cubicBezTo>
                    <a:pt x="226528" y="144219"/>
                    <a:pt x="258767" y="19661"/>
                    <a:pt x="261698" y="2076"/>
                  </a:cubicBezTo>
                  <a:cubicBezTo>
                    <a:pt x="264629" y="-15509"/>
                    <a:pt x="188979" y="83405"/>
                    <a:pt x="149413" y="118574"/>
                  </a:cubicBezTo>
                  <a:cubicBezTo>
                    <a:pt x="109848" y="153743"/>
                    <a:pt x="39295" y="191477"/>
                    <a:pt x="15513" y="22188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0416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5BE58987-AD66-8F76-36B9-D9B733F8F9BA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D7B137D1-8F4E-3FD6-762E-77B6E8D87CA3}"/>
                </a:ext>
              </a:extLst>
            </p:cNvPr>
            <p:cNvSpPr/>
            <p:nvPr/>
          </p:nvSpPr>
          <p:spPr>
            <a:xfrm>
              <a:off x="8079863" y="3120990"/>
              <a:ext cx="1197940" cy="1376197"/>
            </a:xfrm>
            <a:custGeom>
              <a:avLst/>
              <a:gdLst>
                <a:gd name="connsiteX0" fmla="*/ 512 w 1197940"/>
                <a:gd name="connsiteY0" fmla="*/ 35 h 1376197"/>
                <a:gd name="connsiteX1" fmla="*/ 203712 w 1197940"/>
                <a:gd name="connsiteY1" fmla="*/ 107985 h 1376197"/>
                <a:gd name="connsiteX2" fmla="*/ 346587 w 1197940"/>
                <a:gd name="connsiteY2" fmla="*/ 288960 h 1376197"/>
                <a:gd name="connsiteX3" fmla="*/ 460887 w 1197940"/>
                <a:gd name="connsiteY3" fmla="*/ 400085 h 1376197"/>
                <a:gd name="connsiteX4" fmla="*/ 692662 w 1197940"/>
                <a:gd name="connsiteY4" fmla="*/ 549310 h 1376197"/>
                <a:gd name="connsiteX5" fmla="*/ 908562 w 1197940"/>
                <a:gd name="connsiteY5" fmla="*/ 1298610 h 1376197"/>
                <a:gd name="connsiteX6" fmla="*/ 962537 w 1197940"/>
                <a:gd name="connsiteY6" fmla="*/ 1358935 h 1376197"/>
                <a:gd name="connsiteX7" fmla="*/ 1006987 w 1197940"/>
                <a:gd name="connsiteY7" fmla="*/ 1355760 h 1376197"/>
                <a:gd name="connsiteX8" fmla="*/ 1016512 w 1197940"/>
                <a:gd name="connsiteY8" fmla="*/ 1320835 h 1376197"/>
                <a:gd name="connsiteX9" fmla="*/ 1054612 w 1197940"/>
                <a:gd name="connsiteY9" fmla="*/ 1304960 h 1376197"/>
                <a:gd name="connsiteX10" fmla="*/ 1089537 w 1197940"/>
                <a:gd name="connsiteY10" fmla="*/ 1254160 h 1376197"/>
                <a:gd name="connsiteX11" fmla="*/ 1121287 w 1197940"/>
                <a:gd name="connsiteY11" fmla="*/ 1241460 h 1376197"/>
                <a:gd name="connsiteX12" fmla="*/ 1118112 w 1197940"/>
                <a:gd name="connsiteY12" fmla="*/ 1206535 h 1376197"/>
                <a:gd name="connsiteX13" fmla="*/ 1168912 w 1197940"/>
                <a:gd name="connsiteY13" fmla="*/ 1177960 h 1376197"/>
                <a:gd name="connsiteX14" fmla="*/ 1168912 w 1197940"/>
                <a:gd name="connsiteY14" fmla="*/ 1143035 h 1376197"/>
                <a:gd name="connsiteX15" fmla="*/ 803787 w 1197940"/>
                <a:gd name="connsiteY15" fmla="*/ 463585 h 1376197"/>
                <a:gd name="connsiteX16" fmla="*/ 518037 w 1197940"/>
                <a:gd name="connsiteY16" fmla="*/ 295310 h 1376197"/>
                <a:gd name="connsiteX17" fmla="*/ 267212 w 1197940"/>
                <a:gd name="connsiteY17" fmla="*/ 98460 h 1376197"/>
                <a:gd name="connsiteX18" fmla="*/ 512 w 1197940"/>
                <a:gd name="connsiteY18" fmla="*/ 35 h 137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97940" h="1376197">
                  <a:moveTo>
                    <a:pt x="512" y="35"/>
                  </a:moveTo>
                  <a:cubicBezTo>
                    <a:pt x="-10071" y="1623"/>
                    <a:pt x="146033" y="59831"/>
                    <a:pt x="203712" y="107985"/>
                  </a:cubicBezTo>
                  <a:cubicBezTo>
                    <a:pt x="261391" y="156139"/>
                    <a:pt x="303725" y="240277"/>
                    <a:pt x="346587" y="288960"/>
                  </a:cubicBezTo>
                  <a:cubicBezTo>
                    <a:pt x="389449" y="337643"/>
                    <a:pt x="403208" y="356693"/>
                    <a:pt x="460887" y="400085"/>
                  </a:cubicBezTo>
                  <a:cubicBezTo>
                    <a:pt x="518566" y="443477"/>
                    <a:pt x="618050" y="399556"/>
                    <a:pt x="692662" y="549310"/>
                  </a:cubicBezTo>
                  <a:cubicBezTo>
                    <a:pt x="767274" y="699064"/>
                    <a:pt x="863583" y="1163673"/>
                    <a:pt x="908562" y="1298610"/>
                  </a:cubicBezTo>
                  <a:cubicBezTo>
                    <a:pt x="953541" y="1433548"/>
                    <a:pt x="946133" y="1349410"/>
                    <a:pt x="962537" y="1358935"/>
                  </a:cubicBezTo>
                  <a:cubicBezTo>
                    <a:pt x="978941" y="1368460"/>
                    <a:pt x="997991" y="1362110"/>
                    <a:pt x="1006987" y="1355760"/>
                  </a:cubicBezTo>
                  <a:cubicBezTo>
                    <a:pt x="1015983" y="1349410"/>
                    <a:pt x="1008575" y="1329302"/>
                    <a:pt x="1016512" y="1320835"/>
                  </a:cubicBezTo>
                  <a:cubicBezTo>
                    <a:pt x="1024450" y="1312368"/>
                    <a:pt x="1042441" y="1316073"/>
                    <a:pt x="1054612" y="1304960"/>
                  </a:cubicBezTo>
                  <a:cubicBezTo>
                    <a:pt x="1066783" y="1293847"/>
                    <a:pt x="1078425" y="1264743"/>
                    <a:pt x="1089537" y="1254160"/>
                  </a:cubicBezTo>
                  <a:cubicBezTo>
                    <a:pt x="1100649" y="1243577"/>
                    <a:pt x="1116525" y="1249398"/>
                    <a:pt x="1121287" y="1241460"/>
                  </a:cubicBezTo>
                  <a:cubicBezTo>
                    <a:pt x="1126050" y="1233523"/>
                    <a:pt x="1110175" y="1217118"/>
                    <a:pt x="1118112" y="1206535"/>
                  </a:cubicBezTo>
                  <a:cubicBezTo>
                    <a:pt x="1126049" y="1195952"/>
                    <a:pt x="1160445" y="1188543"/>
                    <a:pt x="1168912" y="1177960"/>
                  </a:cubicBezTo>
                  <a:cubicBezTo>
                    <a:pt x="1177379" y="1167377"/>
                    <a:pt x="1229766" y="1262097"/>
                    <a:pt x="1168912" y="1143035"/>
                  </a:cubicBezTo>
                  <a:cubicBezTo>
                    <a:pt x="1108058" y="1023973"/>
                    <a:pt x="912266" y="604872"/>
                    <a:pt x="803787" y="463585"/>
                  </a:cubicBezTo>
                  <a:cubicBezTo>
                    <a:pt x="695308" y="322298"/>
                    <a:pt x="607466" y="356164"/>
                    <a:pt x="518037" y="295310"/>
                  </a:cubicBezTo>
                  <a:cubicBezTo>
                    <a:pt x="428608" y="234456"/>
                    <a:pt x="348704" y="146085"/>
                    <a:pt x="267212" y="98460"/>
                  </a:cubicBezTo>
                  <a:cubicBezTo>
                    <a:pt x="185720" y="50835"/>
                    <a:pt x="11095" y="-1553"/>
                    <a:pt x="512" y="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AB2E4D-0388-FD53-66CB-B105D65E58D4}"/>
                </a:ext>
              </a:extLst>
            </p:cNvPr>
            <p:cNvSpPr/>
            <p:nvPr/>
          </p:nvSpPr>
          <p:spPr>
            <a:xfrm rot="407835">
              <a:off x="7990955" y="3137547"/>
              <a:ext cx="399086" cy="868418"/>
            </a:xfrm>
            <a:custGeom>
              <a:avLst/>
              <a:gdLst>
                <a:gd name="connsiteX0" fmla="*/ 394890 w 399086"/>
                <a:gd name="connsiteY0" fmla="*/ 720992 h 868418"/>
                <a:gd name="connsiteX1" fmla="*/ 223440 w 399086"/>
                <a:gd name="connsiteY1" fmla="*/ 787667 h 868418"/>
                <a:gd name="connsiteX2" fmla="*/ 26590 w 399086"/>
                <a:gd name="connsiteY2" fmla="*/ 813067 h 868418"/>
                <a:gd name="connsiteX3" fmla="*/ 42465 w 399086"/>
                <a:gd name="connsiteY3" fmla="*/ 267 h 868418"/>
                <a:gd name="connsiteX4" fmla="*/ 394890 w 399086"/>
                <a:gd name="connsiteY4" fmla="*/ 720992 h 86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086" h="868418">
                  <a:moveTo>
                    <a:pt x="394890" y="720992"/>
                  </a:moveTo>
                  <a:cubicBezTo>
                    <a:pt x="425053" y="852225"/>
                    <a:pt x="284823" y="772321"/>
                    <a:pt x="223440" y="787667"/>
                  </a:cubicBezTo>
                  <a:cubicBezTo>
                    <a:pt x="162057" y="803013"/>
                    <a:pt x="56752" y="944300"/>
                    <a:pt x="26590" y="813067"/>
                  </a:cubicBezTo>
                  <a:cubicBezTo>
                    <a:pt x="-3573" y="681834"/>
                    <a:pt x="-19447" y="15084"/>
                    <a:pt x="42465" y="267"/>
                  </a:cubicBezTo>
                  <a:cubicBezTo>
                    <a:pt x="104377" y="-14550"/>
                    <a:pt x="364727" y="589759"/>
                    <a:pt x="394890" y="720992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43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C3241A4-8836-74FD-532A-B0680950DBE8}"/>
              </a:ext>
            </a:extLst>
          </p:cNvPr>
          <p:cNvGrpSpPr/>
          <p:nvPr/>
        </p:nvGrpSpPr>
        <p:grpSpPr>
          <a:xfrm>
            <a:off x="3168662" y="1576419"/>
            <a:ext cx="2851376" cy="2362804"/>
            <a:chOff x="3168662" y="157641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662" y="157641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57DAF097-0FED-E573-AA2D-F14D1899E365}"/>
                </a:ext>
              </a:extLst>
            </p:cNvPr>
            <p:cNvSpPr/>
            <p:nvPr/>
          </p:nvSpPr>
          <p:spPr>
            <a:xfrm>
              <a:off x="4209720" y="1733415"/>
              <a:ext cx="659936" cy="641715"/>
            </a:xfrm>
            <a:custGeom>
              <a:avLst/>
              <a:gdLst>
                <a:gd name="connsiteX0" fmla="*/ 576593 w 659936"/>
                <a:gd name="connsiteY0" fmla="*/ 566873 h 641715"/>
                <a:gd name="connsiteX1" fmla="*/ 533730 w 659936"/>
                <a:gd name="connsiteY1" fmla="*/ 366848 h 641715"/>
                <a:gd name="connsiteX2" fmla="*/ 590880 w 659936"/>
                <a:gd name="connsiteY2" fmla="*/ 223973 h 641715"/>
                <a:gd name="connsiteX3" fmla="*/ 648030 w 659936"/>
                <a:gd name="connsiteY3" fmla="*/ 133485 h 641715"/>
                <a:gd name="connsiteX4" fmla="*/ 609930 w 659936"/>
                <a:gd name="connsiteY4" fmla="*/ 135 h 641715"/>
                <a:gd name="connsiteX5" fmla="*/ 171780 w 659936"/>
                <a:gd name="connsiteY5" fmla="*/ 109673 h 641715"/>
                <a:gd name="connsiteX6" fmla="*/ 5093 w 659936"/>
                <a:gd name="connsiteY6" fmla="*/ 176348 h 641715"/>
                <a:gd name="connsiteX7" fmla="*/ 52718 w 659936"/>
                <a:gd name="connsiteY7" fmla="*/ 295410 h 641715"/>
                <a:gd name="connsiteX8" fmla="*/ 152730 w 659936"/>
                <a:gd name="connsiteY8" fmla="*/ 357323 h 641715"/>
                <a:gd name="connsiteX9" fmla="*/ 257505 w 659936"/>
                <a:gd name="connsiteY9" fmla="*/ 628785 h 641715"/>
                <a:gd name="connsiteX10" fmla="*/ 576593 w 659936"/>
                <a:gd name="connsiteY10" fmla="*/ 566873 h 64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936" h="641715">
                  <a:moveTo>
                    <a:pt x="576593" y="566873"/>
                  </a:moveTo>
                  <a:cubicBezTo>
                    <a:pt x="622631" y="523217"/>
                    <a:pt x="531349" y="423998"/>
                    <a:pt x="533730" y="366848"/>
                  </a:cubicBezTo>
                  <a:cubicBezTo>
                    <a:pt x="536111" y="309698"/>
                    <a:pt x="571830" y="262867"/>
                    <a:pt x="590880" y="223973"/>
                  </a:cubicBezTo>
                  <a:cubicBezTo>
                    <a:pt x="609930" y="185079"/>
                    <a:pt x="644855" y="170791"/>
                    <a:pt x="648030" y="133485"/>
                  </a:cubicBezTo>
                  <a:cubicBezTo>
                    <a:pt x="651205" y="96179"/>
                    <a:pt x="689305" y="4104"/>
                    <a:pt x="609930" y="135"/>
                  </a:cubicBezTo>
                  <a:cubicBezTo>
                    <a:pt x="530555" y="-3834"/>
                    <a:pt x="272586" y="80304"/>
                    <a:pt x="171780" y="109673"/>
                  </a:cubicBezTo>
                  <a:cubicBezTo>
                    <a:pt x="70974" y="139042"/>
                    <a:pt x="24937" y="145392"/>
                    <a:pt x="5093" y="176348"/>
                  </a:cubicBezTo>
                  <a:cubicBezTo>
                    <a:pt x="-14751" y="207304"/>
                    <a:pt x="28112" y="265247"/>
                    <a:pt x="52718" y="295410"/>
                  </a:cubicBezTo>
                  <a:cubicBezTo>
                    <a:pt x="77324" y="325572"/>
                    <a:pt x="118599" y="301761"/>
                    <a:pt x="152730" y="357323"/>
                  </a:cubicBezTo>
                  <a:cubicBezTo>
                    <a:pt x="186861" y="412885"/>
                    <a:pt x="187655" y="589891"/>
                    <a:pt x="257505" y="628785"/>
                  </a:cubicBezTo>
                  <a:cubicBezTo>
                    <a:pt x="327355" y="667679"/>
                    <a:pt x="530555" y="610529"/>
                    <a:pt x="576593" y="5668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5CC75179-EB4F-5A17-D71C-675258252359}"/>
                </a:ext>
              </a:extLst>
            </p:cNvPr>
            <p:cNvSpPr/>
            <p:nvPr/>
          </p:nvSpPr>
          <p:spPr>
            <a:xfrm>
              <a:off x="4439462" y="2300225"/>
              <a:ext cx="369780" cy="134102"/>
            </a:xfrm>
            <a:custGeom>
              <a:avLst/>
              <a:gdLst>
                <a:gd name="connsiteX0" fmla="*/ 327765 w 369780"/>
                <a:gd name="connsiteY0" fmla="*/ 76296 h 134102"/>
                <a:gd name="connsiteX1" fmla="*/ 337290 w 369780"/>
                <a:gd name="connsiteY1" fmla="*/ 96 h 134102"/>
                <a:gd name="connsiteX2" fmla="*/ 32490 w 369780"/>
                <a:gd name="connsiteY2" fmla="*/ 62009 h 134102"/>
                <a:gd name="connsiteX3" fmla="*/ 42015 w 369780"/>
                <a:gd name="connsiteY3" fmla="*/ 133446 h 134102"/>
                <a:gd name="connsiteX4" fmla="*/ 327765 w 369780"/>
                <a:gd name="connsiteY4" fmla="*/ 76296 h 13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780" h="134102">
                  <a:moveTo>
                    <a:pt x="327765" y="76296"/>
                  </a:moveTo>
                  <a:cubicBezTo>
                    <a:pt x="376977" y="54071"/>
                    <a:pt x="386502" y="2477"/>
                    <a:pt x="337290" y="96"/>
                  </a:cubicBezTo>
                  <a:cubicBezTo>
                    <a:pt x="288078" y="-2285"/>
                    <a:pt x="81702" y="39784"/>
                    <a:pt x="32490" y="62009"/>
                  </a:cubicBezTo>
                  <a:cubicBezTo>
                    <a:pt x="-16722" y="84234"/>
                    <a:pt x="-7198" y="127096"/>
                    <a:pt x="42015" y="133446"/>
                  </a:cubicBezTo>
                  <a:cubicBezTo>
                    <a:pt x="91228" y="139796"/>
                    <a:pt x="278553" y="98521"/>
                    <a:pt x="327765" y="762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08350" y="1796334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14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665902" y="41417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5017124" y="563208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solidFill>
                <a:srgbClr val="4C566D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40212C0-3603-4FEC-04F3-8B4F6592C990}"/>
              </a:ext>
            </a:extLst>
          </p:cNvPr>
          <p:cNvGrpSpPr/>
          <p:nvPr/>
        </p:nvGrpSpPr>
        <p:grpSpPr>
          <a:xfrm>
            <a:off x="6767853" y="2070159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8568D18-6034-A0C6-280E-1748A3AC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95B7DB4-8343-A870-96E7-0170705A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AE6F34C-EB26-B913-531A-6319C46CEB1B}"/>
              </a:ext>
            </a:extLst>
          </p:cNvPr>
          <p:cNvGrpSpPr/>
          <p:nvPr/>
        </p:nvGrpSpPr>
        <p:grpSpPr>
          <a:xfrm>
            <a:off x="1164580" y="1595374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989AFB-886D-3D3D-7B3F-C5F54488D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A27942FE-ABD0-7953-CA83-601888A68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0A0C9ABE-4754-2CE3-AB9E-35A370E8DADB}"/>
              </a:ext>
            </a:extLst>
          </p:cNvPr>
          <p:cNvGrpSpPr/>
          <p:nvPr/>
        </p:nvGrpSpPr>
        <p:grpSpPr>
          <a:xfrm>
            <a:off x="2355374" y="505141"/>
            <a:ext cx="4548489" cy="3887749"/>
            <a:chOff x="1468955" y="258168"/>
            <a:chExt cx="4548489" cy="3887749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1B77436-2C10-BC0F-2449-3B328D43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955" y="258168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D16953D-FD2F-3026-C1B4-C54DFA2100C8}"/>
                </a:ext>
              </a:extLst>
            </p:cNvPr>
            <p:cNvSpPr/>
            <p:nvPr/>
          </p:nvSpPr>
          <p:spPr>
            <a:xfrm rot="19690671">
              <a:off x="4908913" y="1000812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 arrondi et coin rogné en haut 9">
              <a:extLst>
                <a:ext uri="{FF2B5EF4-FFF2-40B4-BE49-F238E27FC236}">
                  <a16:creationId xmlns:a16="http://schemas.microsoft.com/office/drawing/2014/main" id="{3B5B0040-393F-F133-C5AC-8CA20DC7D70E}"/>
                </a:ext>
              </a:extLst>
            </p:cNvPr>
            <p:cNvSpPr/>
            <p:nvPr/>
          </p:nvSpPr>
          <p:spPr>
            <a:xfrm rot="10800000">
              <a:off x="2354125" y="1294627"/>
              <a:ext cx="3074618" cy="1808885"/>
            </a:xfrm>
            <a:custGeom>
              <a:avLst/>
              <a:gdLst>
                <a:gd name="connsiteX0" fmla="*/ 408645 w 2872673"/>
                <a:gd name="connsiteY0" fmla="*/ 0 h 1675051"/>
                <a:gd name="connsiteX1" fmla="*/ 2593492 w 2872673"/>
                <a:gd name="connsiteY1" fmla="*/ 0 h 1675051"/>
                <a:gd name="connsiteX2" fmla="*/ 2872673 w 2872673"/>
                <a:gd name="connsiteY2" fmla="*/ 279181 h 1675051"/>
                <a:gd name="connsiteX3" fmla="*/ 2872673 w 2872673"/>
                <a:gd name="connsiteY3" fmla="*/ 1675051 h 1675051"/>
                <a:gd name="connsiteX4" fmla="*/ 0 w 2872673"/>
                <a:gd name="connsiteY4" fmla="*/ 1675051 h 1675051"/>
                <a:gd name="connsiteX5" fmla="*/ 0 w 2872673"/>
                <a:gd name="connsiteY5" fmla="*/ 408645 h 1675051"/>
                <a:gd name="connsiteX6" fmla="*/ 408645 w 2872673"/>
                <a:gd name="connsiteY6" fmla="*/ 0 h 1675051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6622"/>
                <a:gd name="connsiteX1" fmla="*/ 2593492 w 2872673"/>
                <a:gd name="connsiteY1" fmla="*/ 0 h 1676622"/>
                <a:gd name="connsiteX2" fmla="*/ 2872673 w 2872673"/>
                <a:gd name="connsiteY2" fmla="*/ 279181 h 1676622"/>
                <a:gd name="connsiteX3" fmla="*/ 2872673 w 2872673"/>
                <a:gd name="connsiteY3" fmla="*/ 1675051 h 1676622"/>
                <a:gd name="connsiteX4" fmla="*/ 1388717 w 2872673"/>
                <a:gd name="connsiteY4" fmla="*/ 1550733 h 1676622"/>
                <a:gd name="connsiteX5" fmla="*/ 0 w 2872673"/>
                <a:gd name="connsiteY5" fmla="*/ 1675051 h 1676622"/>
                <a:gd name="connsiteX6" fmla="*/ 0 w 2872673"/>
                <a:gd name="connsiteY6" fmla="*/ 408645 h 1676622"/>
                <a:gd name="connsiteX7" fmla="*/ 408645 w 2872673"/>
                <a:gd name="connsiteY7" fmla="*/ 0 h 1676622"/>
                <a:gd name="connsiteX0" fmla="*/ 463111 w 2927139"/>
                <a:gd name="connsiteY0" fmla="*/ 0 h 1676622"/>
                <a:gd name="connsiteX1" fmla="*/ 2647958 w 2927139"/>
                <a:gd name="connsiteY1" fmla="*/ 0 h 1676622"/>
                <a:gd name="connsiteX2" fmla="*/ 2927139 w 2927139"/>
                <a:gd name="connsiteY2" fmla="*/ 279181 h 1676622"/>
                <a:gd name="connsiteX3" fmla="*/ 2927139 w 2927139"/>
                <a:gd name="connsiteY3" fmla="*/ 1675051 h 1676622"/>
                <a:gd name="connsiteX4" fmla="*/ 1443183 w 2927139"/>
                <a:gd name="connsiteY4" fmla="*/ 1550733 h 1676622"/>
                <a:gd name="connsiteX5" fmla="*/ 54466 w 2927139"/>
                <a:gd name="connsiteY5" fmla="*/ 1675051 h 1676622"/>
                <a:gd name="connsiteX6" fmla="*/ 54466 w 2927139"/>
                <a:gd name="connsiteY6" fmla="*/ 408645 h 1676622"/>
                <a:gd name="connsiteX7" fmla="*/ 463111 w 2927139"/>
                <a:gd name="connsiteY7" fmla="*/ 0 h 1676622"/>
                <a:gd name="connsiteX0" fmla="*/ 456241 w 2920269"/>
                <a:gd name="connsiteY0" fmla="*/ 0 h 1675088"/>
                <a:gd name="connsiteX1" fmla="*/ 2641088 w 2920269"/>
                <a:gd name="connsiteY1" fmla="*/ 0 h 1675088"/>
                <a:gd name="connsiteX2" fmla="*/ 2920269 w 2920269"/>
                <a:gd name="connsiteY2" fmla="*/ 279181 h 1675088"/>
                <a:gd name="connsiteX3" fmla="*/ 2920269 w 2920269"/>
                <a:gd name="connsiteY3" fmla="*/ 1675051 h 1675088"/>
                <a:gd name="connsiteX4" fmla="*/ 1436313 w 2920269"/>
                <a:gd name="connsiteY4" fmla="*/ 1550733 h 1675088"/>
                <a:gd name="connsiteX5" fmla="*/ 57023 w 2920269"/>
                <a:gd name="connsiteY5" fmla="*/ 1665624 h 1675088"/>
                <a:gd name="connsiteX6" fmla="*/ 47596 w 2920269"/>
                <a:gd name="connsiteY6" fmla="*/ 408645 h 1675088"/>
                <a:gd name="connsiteX7" fmla="*/ 456241 w 2920269"/>
                <a:gd name="connsiteY7" fmla="*/ 0 h 1675088"/>
                <a:gd name="connsiteX0" fmla="*/ 519024 w 2983052"/>
                <a:gd name="connsiteY0" fmla="*/ 0 h 1675088"/>
                <a:gd name="connsiteX1" fmla="*/ 2703871 w 2983052"/>
                <a:gd name="connsiteY1" fmla="*/ 0 h 1675088"/>
                <a:gd name="connsiteX2" fmla="*/ 2983052 w 2983052"/>
                <a:gd name="connsiteY2" fmla="*/ 279181 h 1675088"/>
                <a:gd name="connsiteX3" fmla="*/ 2983052 w 2983052"/>
                <a:gd name="connsiteY3" fmla="*/ 1675051 h 1675088"/>
                <a:gd name="connsiteX4" fmla="*/ 1499096 w 2983052"/>
                <a:gd name="connsiteY4" fmla="*/ 1550733 h 1675088"/>
                <a:gd name="connsiteX5" fmla="*/ 119806 w 2983052"/>
                <a:gd name="connsiteY5" fmla="*/ 1665624 h 1675088"/>
                <a:gd name="connsiteX6" fmla="*/ 110379 w 2983052"/>
                <a:gd name="connsiteY6" fmla="*/ 408645 h 1675088"/>
                <a:gd name="connsiteX7" fmla="*/ 519024 w 2983052"/>
                <a:gd name="connsiteY7" fmla="*/ 0 h 1675088"/>
                <a:gd name="connsiteX0" fmla="*/ 519024 w 2983052"/>
                <a:gd name="connsiteY0" fmla="*/ 0 h 1731519"/>
                <a:gd name="connsiteX1" fmla="*/ 2703871 w 2983052"/>
                <a:gd name="connsiteY1" fmla="*/ 0 h 1731519"/>
                <a:gd name="connsiteX2" fmla="*/ 2983052 w 2983052"/>
                <a:gd name="connsiteY2" fmla="*/ 279181 h 1731519"/>
                <a:gd name="connsiteX3" fmla="*/ 2983052 w 2983052"/>
                <a:gd name="connsiteY3" fmla="*/ 1675051 h 1731519"/>
                <a:gd name="connsiteX4" fmla="*/ 1499096 w 2983052"/>
                <a:gd name="connsiteY4" fmla="*/ 1550733 h 1731519"/>
                <a:gd name="connsiteX5" fmla="*/ 119806 w 2983052"/>
                <a:gd name="connsiteY5" fmla="*/ 1665624 h 1731519"/>
                <a:gd name="connsiteX6" fmla="*/ 110379 w 2983052"/>
                <a:gd name="connsiteY6" fmla="*/ 408645 h 1731519"/>
                <a:gd name="connsiteX7" fmla="*/ 519024 w 2983052"/>
                <a:gd name="connsiteY7" fmla="*/ 0 h 1731519"/>
                <a:gd name="connsiteX0" fmla="*/ 519024 w 2983052"/>
                <a:gd name="connsiteY0" fmla="*/ 0 h 1751752"/>
                <a:gd name="connsiteX1" fmla="*/ 2703871 w 2983052"/>
                <a:gd name="connsiteY1" fmla="*/ 0 h 1751752"/>
                <a:gd name="connsiteX2" fmla="*/ 2983052 w 2983052"/>
                <a:gd name="connsiteY2" fmla="*/ 279181 h 1751752"/>
                <a:gd name="connsiteX3" fmla="*/ 2983052 w 2983052"/>
                <a:gd name="connsiteY3" fmla="*/ 1675051 h 1751752"/>
                <a:gd name="connsiteX4" fmla="*/ 1499096 w 2983052"/>
                <a:gd name="connsiteY4" fmla="*/ 1550733 h 1751752"/>
                <a:gd name="connsiteX5" fmla="*/ 119806 w 2983052"/>
                <a:gd name="connsiteY5" fmla="*/ 1665624 h 1751752"/>
                <a:gd name="connsiteX6" fmla="*/ 110379 w 2983052"/>
                <a:gd name="connsiteY6" fmla="*/ 408645 h 1751752"/>
                <a:gd name="connsiteX7" fmla="*/ 519024 w 2983052"/>
                <a:gd name="connsiteY7" fmla="*/ 0 h 1751752"/>
                <a:gd name="connsiteX0" fmla="*/ 519024 w 2983052"/>
                <a:gd name="connsiteY0" fmla="*/ 0 h 1793938"/>
                <a:gd name="connsiteX1" fmla="*/ 2703871 w 2983052"/>
                <a:gd name="connsiteY1" fmla="*/ 0 h 1793938"/>
                <a:gd name="connsiteX2" fmla="*/ 2983052 w 2983052"/>
                <a:gd name="connsiteY2" fmla="*/ 279181 h 1793938"/>
                <a:gd name="connsiteX3" fmla="*/ 2983052 w 2983052"/>
                <a:gd name="connsiteY3" fmla="*/ 1675051 h 1793938"/>
                <a:gd name="connsiteX4" fmla="*/ 1489669 w 2983052"/>
                <a:gd name="connsiteY4" fmla="*/ 1710989 h 1793938"/>
                <a:gd name="connsiteX5" fmla="*/ 119806 w 2983052"/>
                <a:gd name="connsiteY5" fmla="*/ 1665624 h 1793938"/>
                <a:gd name="connsiteX6" fmla="*/ 110379 w 2983052"/>
                <a:gd name="connsiteY6" fmla="*/ 408645 h 1793938"/>
                <a:gd name="connsiteX7" fmla="*/ 519024 w 2983052"/>
                <a:gd name="connsiteY7" fmla="*/ 0 h 1793938"/>
                <a:gd name="connsiteX0" fmla="*/ 519024 w 2983052"/>
                <a:gd name="connsiteY0" fmla="*/ 0 h 1802941"/>
                <a:gd name="connsiteX1" fmla="*/ 2703871 w 2983052"/>
                <a:gd name="connsiteY1" fmla="*/ 0 h 1802941"/>
                <a:gd name="connsiteX2" fmla="*/ 2983052 w 2983052"/>
                <a:gd name="connsiteY2" fmla="*/ 279181 h 1802941"/>
                <a:gd name="connsiteX3" fmla="*/ 2983052 w 2983052"/>
                <a:gd name="connsiteY3" fmla="*/ 1675051 h 1802941"/>
                <a:gd name="connsiteX4" fmla="*/ 1489669 w 2983052"/>
                <a:gd name="connsiteY4" fmla="*/ 1710989 h 1802941"/>
                <a:gd name="connsiteX5" fmla="*/ 119806 w 2983052"/>
                <a:gd name="connsiteY5" fmla="*/ 1665624 h 1802941"/>
                <a:gd name="connsiteX6" fmla="*/ 110379 w 2983052"/>
                <a:gd name="connsiteY6" fmla="*/ 408645 h 1802941"/>
                <a:gd name="connsiteX7" fmla="*/ 519024 w 2983052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96354 w 3060382"/>
                <a:gd name="connsiteY0" fmla="*/ 0 h 1802941"/>
                <a:gd name="connsiteX1" fmla="*/ 2781201 w 3060382"/>
                <a:gd name="connsiteY1" fmla="*/ 0 h 1802941"/>
                <a:gd name="connsiteX2" fmla="*/ 3060382 w 3060382"/>
                <a:gd name="connsiteY2" fmla="*/ 279181 h 1802941"/>
                <a:gd name="connsiteX3" fmla="*/ 3060382 w 3060382"/>
                <a:gd name="connsiteY3" fmla="*/ 1675051 h 1802941"/>
                <a:gd name="connsiteX4" fmla="*/ 1566999 w 3060382"/>
                <a:gd name="connsiteY4" fmla="*/ 1710989 h 1802941"/>
                <a:gd name="connsiteX5" fmla="*/ 197136 w 3060382"/>
                <a:gd name="connsiteY5" fmla="*/ 1665624 h 1802941"/>
                <a:gd name="connsiteX6" fmla="*/ 74587 w 3060382"/>
                <a:gd name="connsiteY6" fmla="*/ 748010 h 1802941"/>
                <a:gd name="connsiteX7" fmla="*/ 596354 w 3060382"/>
                <a:gd name="connsiteY7" fmla="*/ 0 h 1802941"/>
                <a:gd name="connsiteX0" fmla="*/ 612052 w 3076080"/>
                <a:gd name="connsiteY0" fmla="*/ 0 h 1802941"/>
                <a:gd name="connsiteX1" fmla="*/ 2796899 w 3076080"/>
                <a:gd name="connsiteY1" fmla="*/ 0 h 1802941"/>
                <a:gd name="connsiteX2" fmla="*/ 3076080 w 3076080"/>
                <a:gd name="connsiteY2" fmla="*/ 279181 h 1802941"/>
                <a:gd name="connsiteX3" fmla="*/ 3076080 w 3076080"/>
                <a:gd name="connsiteY3" fmla="*/ 1675051 h 1802941"/>
                <a:gd name="connsiteX4" fmla="*/ 1582697 w 3076080"/>
                <a:gd name="connsiteY4" fmla="*/ 1710989 h 1802941"/>
                <a:gd name="connsiteX5" fmla="*/ 212834 w 3076080"/>
                <a:gd name="connsiteY5" fmla="*/ 1665624 h 1802941"/>
                <a:gd name="connsiteX6" fmla="*/ 90285 w 3076080"/>
                <a:gd name="connsiteY6" fmla="*/ 748010 h 1802941"/>
                <a:gd name="connsiteX7" fmla="*/ 612052 w 3076080"/>
                <a:gd name="connsiteY7" fmla="*/ 0 h 1802941"/>
                <a:gd name="connsiteX0" fmla="*/ 632617 w 3096645"/>
                <a:gd name="connsiteY0" fmla="*/ 0 h 1838626"/>
                <a:gd name="connsiteX1" fmla="*/ 2817464 w 3096645"/>
                <a:gd name="connsiteY1" fmla="*/ 0 h 1838626"/>
                <a:gd name="connsiteX2" fmla="*/ 3096645 w 3096645"/>
                <a:gd name="connsiteY2" fmla="*/ 279181 h 1838626"/>
                <a:gd name="connsiteX3" fmla="*/ 3096645 w 3096645"/>
                <a:gd name="connsiteY3" fmla="*/ 1675051 h 1838626"/>
                <a:gd name="connsiteX4" fmla="*/ 1603262 w 3096645"/>
                <a:gd name="connsiteY4" fmla="*/ 1710989 h 1838626"/>
                <a:gd name="connsiteX5" fmla="*/ 186264 w 3096645"/>
                <a:gd name="connsiteY5" fmla="*/ 1731612 h 1838626"/>
                <a:gd name="connsiteX6" fmla="*/ 110850 w 3096645"/>
                <a:gd name="connsiteY6" fmla="*/ 748010 h 1838626"/>
                <a:gd name="connsiteX7" fmla="*/ 632617 w 3096645"/>
                <a:gd name="connsiteY7" fmla="*/ 0 h 1838626"/>
                <a:gd name="connsiteX0" fmla="*/ 684206 w 3148234"/>
                <a:gd name="connsiteY0" fmla="*/ 0 h 1848940"/>
                <a:gd name="connsiteX1" fmla="*/ 2869053 w 3148234"/>
                <a:gd name="connsiteY1" fmla="*/ 0 h 1848940"/>
                <a:gd name="connsiteX2" fmla="*/ 3148234 w 3148234"/>
                <a:gd name="connsiteY2" fmla="*/ 279181 h 1848940"/>
                <a:gd name="connsiteX3" fmla="*/ 3148234 w 3148234"/>
                <a:gd name="connsiteY3" fmla="*/ 1675051 h 1848940"/>
                <a:gd name="connsiteX4" fmla="*/ 1654851 w 3148234"/>
                <a:gd name="connsiteY4" fmla="*/ 1710989 h 1848940"/>
                <a:gd name="connsiteX5" fmla="*/ 237853 w 3148234"/>
                <a:gd name="connsiteY5" fmla="*/ 1731612 h 1848940"/>
                <a:gd name="connsiteX6" fmla="*/ 162439 w 3148234"/>
                <a:gd name="connsiteY6" fmla="*/ 748010 h 1848940"/>
                <a:gd name="connsiteX7" fmla="*/ 684206 w 3148234"/>
                <a:gd name="connsiteY7" fmla="*/ 0 h 1848940"/>
                <a:gd name="connsiteX0" fmla="*/ 689685 w 3153713"/>
                <a:gd name="connsiteY0" fmla="*/ 0 h 1938201"/>
                <a:gd name="connsiteX1" fmla="*/ 2874532 w 3153713"/>
                <a:gd name="connsiteY1" fmla="*/ 0 h 1938201"/>
                <a:gd name="connsiteX2" fmla="*/ 3153713 w 3153713"/>
                <a:gd name="connsiteY2" fmla="*/ 279181 h 1938201"/>
                <a:gd name="connsiteX3" fmla="*/ 3153713 w 3153713"/>
                <a:gd name="connsiteY3" fmla="*/ 1675051 h 1938201"/>
                <a:gd name="connsiteX4" fmla="*/ 1660330 w 3153713"/>
                <a:gd name="connsiteY4" fmla="*/ 1710989 h 1938201"/>
                <a:gd name="connsiteX5" fmla="*/ 233905 w 3153713"/>
                <a:gd name="connsiteY5" fmla="*/ 1835307 h 1938201"/>
                <a:gd name="connsiteX6" fmla="*/ 167918 w 3153713"/>
                <a:gd name="connsiteY6" fmla="*/ 748010 h 1938201"/>
                <a:gd name="connsiteX7" fmla="*/ 689685 w 3153713"/>
                <a:gd name="connsiteY7" fmla="*/ 0 h 1938201"/>
                <a:gd name="connsiteX0" fmla="*/ 697499 w 3161527"/>
                <a:gd name="connsiteY0" fmla="*/ 0 h 1919773"/>
                <a:gd name="connsiteX1" fmla="*/ 2882346 w 3161527"/>
                <a:gd name="connsiteY1" fmla="*/ 0 h 1919773"/>
                <a:gd name="connsiteX2" fmla="*/ 3161527 w 3161527"/>
                <a:gd name="connsiteY2" fmla="*/ 279181 h 1919773"/>
                <a:gd name="connsiteX3" fmla="*/ 3161527 w 3161527"/>
                <a:gd name="connsiteY3" fmla="*/ 1675051 h 1919773"/>
                <a:gd name="connsiteX4" fmla="*/ 1668144 w 3161527"/>
                <a:gd name="connsiteY4" fmla="*/ 1710989 h 1919773"/>
                <a:gd name="connsiteX5" fmla="*/ 241719 w 3161527"/>
                <a:gd name="connsiteY5" fmla="*/ 1835307 h 1919773"/>
                <a:gd name="connsiteX6" fmla="*/ 175732 w 3161527"/>
                <a:gd name="connsiteY6" fmla="*/ 748010 h 1919773"/>
                <a:gd name="connsiteX7" fmla="*/ 697499 w 3161527"/>
                <a:gd name="connsiteY7" fmla="*/ 0 h 1919773"/>
                <a:gd name="connsiteX0" fmla="*/ 697499 w 3161527"/>
                <a:gd name="connsiteY0" fmla="*/ 0 h 1873213"/>
                <a:gd name="connsiteX1" fmla="*/ 2882346 w 3161527"/>
                <a:gd name="connsiteY1" fmla="*/ 0 h 1873213"/>
                <a:gd name="connsiteX2" fmla="*/ 3161527 w 3161527"/>
                <a:gd name="connsiteY2" fmla="*/ 279181 h 1873213"/>
                <a:gd name="connsiteX3" fmla="*/ 3161527 w 3161527"/>
                <a:gd name="connsiteY3" fmla="*/ 1675051 h 1873213"/>
                <a:gd name="connsiteX4" fmla="*/ 1668144 w 3161527"/>
                <a:gd name="connsiteY4" fmla="*/ 1710989 h 1873213"/>
                <a:gd name="connsiteX5" fmla="*/ 241719 w 3161527"/>
                <a:gd name="connsiteY5" fmla="*/ 1835307 h 1873213"/>
                <a:gd name="connsiteX6" fmla="*/ 175732 w 3161527"/>
                <a:gd name="connsiteY6" fmla="*/ 748010 h 1873213"/>
                <a:gd name="connsiteX7" fmla="*/ 697499 w 3161527"/>
                <a:gd name="connsiteY7" fmla="*/ 0 h 1873213"/>
                <a:gd name="connsiteX0" fmla="*/ 753330 w 3217358"/>
                <a:gd name="connsiteY0" fmla="*/ 0 h 1841419"/>
                <a:gd name="connsiteX1" fmla="*/ 2938177 w 3217358"/>
                <a:gd name="connsiteY1" fmla="*/ 0 h 1841419"/>
                <a:gd name="connsiteX2" fmla="*/ 3217358 w 3217358"/>
                <a:gd name="connsiteY2" fmla="*/ 279181 h 1841419"/>
                <a:gd name="connsiteX3" fmla="*/ 3217358 w 3217358"/>
                <a:gd name="connsiteY3" fmla="*/ 1675051 h 1841419"/>
                <a:gd name="connsiteX4" fmla="*/ 1723975 w 3217358"/>
                <a:gd name="connsiteY4" fmla="*/ 1710989 h 1841419"/>
                <a:gd name="connsiteX5" fmla="*/ 297550 w 3217358"/>
                <a:gd name="connsiteY5" fmla="*/ 1835307 h 1841419"/>
                <a:gd name="connsiteX6" fmla="*/ 231563 w 3217358"/>
                <a:gd name="connsiteY6" fmla="*/ 748010 h 1841419"/>
                <a:gd name="connsiteX7" fmla="*/ 753330 w 3217358"/>
                <a:gd name="connsiteY7" fmla="*/ 0 h 1841419"/>
                <a:gd name="connsiteX0" fmla="*/ 642096 w 3106124"/>
                <a:gd name="connsiteY0" fmla="*/ 0 h 1877854"/>
                <a:gd name="connsiteX1" fmla="*/ 2826943 w 3106124"/>
                <a:gd name="connsiteY1" fmla="*/ 0 h 1877854"/>
                <a:gd name="connsiteX2" fmla="*/ 3106124 w 3106124"/>
                <a:gd name="connsiteY2" fmla="*/ 279181 h 1877854"/>
                <a:gd name="connsiteX3" fmla="*/ 3106124 w 3106124"/>
                <a:gd name="connsiteY3" fmla="*/ 1675051 h 1877854"/>
                <a:gd name="connsiteX4" fmla="*/ 1612741 w 3106124"/>
                <a:gd name="connsiteY4" fmla="*/ 1710989 h 1877854"/>
                <a:gd name="connsiteX5" fmla="*/ 393706 w 3106124"/>
                <a:gd name="connsiteY5" fmla="*/ 1873014 h 1877854"/>
                <a:gd name="connsiteX6" fmla="*/ 120329 w 3106124"/>
                <a:gd name="connsiteY6" fmla="*/ 748010 h 1877854"/>
                <a:gd name="connsiteX7" fmla="*/ 642096 w 3106124"/>
                <a:gd name="connsiteY7" fmla="*/ 0 h 1877854"/>
                <a:gd name="connsiteX0" fmla="*/ 642096 w 3106124"/>
                <a:gd name="connsiteY0" fmla="*/ 0 h 1876264"/>
                <a:gd name="connsiteX1" fmla="*/ 2826943 w 3106124"/>
                <a:gd name="connsiteY1" fmla="*/ 0 h 1876264"/>
                <a:gd name="connsiteX2" fmla="*/ 3106124 w 3106124"/>
                <a:gd name="connsiteY2" fmla="*/ 279181 h 1876264"/>
                <a:gd name="connsiteX3" fmla="*/ 3106124 w 3106124"/>
                <a:gd name="connsiteY3" fmla="*/ 1675051 h 1876264"/>
                <a:gd name="connsiteX4" fmla="*/ 1612741 w 3106124"/>
                <a:gd name="connsiteY4" fmla="*/ 1710989 h 1876264"/>
                <a:gd name="connsiteX5" fmla="*/ 393706 w 3106124"/>
                <a:gd name="connsiteY5" fmla="*/ 1873014 h 1876264"/>
                <a:gd name="connsiteX6" fmla="*/ 120329 w 3106124"/>
                <a:gd name="connsiteY6" fmla="*/ 748010 h 1876264"/>
                <a:gd name="connsiteX7" fmla="*/ 642096 w 3106124"/>
                <a:gd name="connsiteY7" fmla="*/ 0 h 1876264"/>
                <a:gd name="connsiteX0" fmla="*/ 630612 w 3094640"/>
                <a:gd name="connsiteY0" fmla="*/ 0 h 1802941"/>
                <a:gd name="connsiteX1" fmla="*/ 2815459 w 3094640"/>
                <a:gd name="connsiteY1" fmla="*/ 0 h 1802941"/>
                <a:gd name="connsiteX2" fmla="*/ 3094640 w 3094640"/>
                <a:gd name="connsiteY2" fmla="*/ 279181 h 1802941"/>
                <a:gd name="connsiteX3" fmla="*/ 3094640 w 3094640"/>
                <a:gd name="connsiteY3" fmla="*/ 1675051 h 1802941"/>
                <a:gd name="connsiteX4" fmla="*/ 1601257 w 3094640"/>
                <a:gd name="connsiteY4" fmla="*/ 1710989 h 1802941"/>
                <a:gd name="connsiteX5" fmla="*/ 410502 w 3094640"/>
                <a:gd name="connsiteY5" fmla="*/ 1778746 h 1802941"/>
                <a:gd name="connsiteX6" fmla="*/ 108845 w 3094640"/>
                <a:gd name="connsiteY6" fmla="*/ 748010 h 1802941"/>
                <a:gd name="connsiteX7" fmla="*/ 630612 w 3094640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4618" h="1808885">
                  <a:moveTo>
                    <a:pt x="610590" y="0"/>
                  </a:moveTo>
                  <a:lnTo>
                    <a:pt x="2795437" y="0"/>
                  </a:lnTo>
                  <a:lnTo>
                    <a:pt x="3074618" y="279181"/>
                  </a:lnTo>
                  <a:lnTo>
                    <a:pt x="3074618" y="1675051"/>
                  </a:lnTo>
                  <a:cubicBezTo>
                    <a:pt x="3035595" y="1941554"/>
                    <a:pt x="2223573" y="1727290"/>
                    <a:pt x="1750917" y="1729842"/>
                  </a:cubicBezTo>
                  <a:cubicBezTo>
                    <a:pt x="599854" y="1743001"/>
                    <a:pt x="1296446" y="1746734"/>
                    <a:pt x="447041" y="1731612"/>
                  </a:cubicBezTo>
                  <a:cubicBezTo>
                    <a:pt x="-99714" y="1714830"/>
                    <a:pt x="-43153" y="1735753"/>
                    <a:pt x="88823" y="748010"/>
                  </a:cubicBezTo>
                  <a:cubicBezTo>
                    <a:pt x="126530" y="248945"/>
                    <a:pt x="384902" y="0"/>
                    <a:pt x="610590" y="0"/>
                  </a:cubicBezTo>
                  <a:close/>
                </a:path>
              </a:pathLst>
            </a:custGeom>
            <a:solidFill>
              <a:srgbClr val="203864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70909E-47E7-5AD7-5C89-4B918A698BEB}"/>
                </a:ext>
              </a:extLst>
            </p:cNvPr>
            <p:cNvSpPr/>
            <p:nvPr/>
          </p:nvSpPr>
          <p:spPr>
            <a:xfrm>
              <a:off x="2230743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66D17F8-AAF9-E4D0-4179-BF7AF7A73FAF}"/>
                </a:ext>
              </a:extLst>
            </p:cNvPr>
            <p:cNvSpPr/>
            <p:nvPr/>
          </p:nvSpPr>
          <p:spPr>
            <a:xfrm>
              <a:off x="4570585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33F83A4-70DF-F506-082C-83CE28FAA07B}"/>
                </a:ext>
              </a:extLst>
            </p:cNvPr>
            <p:cNvSpPr/>
            <p:nvPr/>
          </p:nvSpPr>
          <p:spPr>
            <a:xfrm>
              <a:off x="1932909" y="1048642"/>
              <a:ext cx="529001" cy="634980"/>
            </a:xfrm>
            <a:custGeom>
              <a:avLst/>
              <a:gdLst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2" fmla="*/ 457200 w 914400"/>
                <a:gd name="connsiteY2" fmla="*/ 322947 h 645894"/>
                <a:gd name="connsiteX3" fmla="*/ 457200 w 914400"/>
                <a:gd name="connsiteY3" fmla="*/ 0 h 645894"/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2" fmla="*/ 0 w 457200"/>
                <a:gd name="connsiteY2" fmla="*/ 417116 h 417116"/>
                <a:gd name="connsiteX3" fmla="*/ 0 w 457200"/>
                <a:gd name="connsiteY3" fmla="*/ 94169 h 417116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2" fmla="*/ 71224 w 528424"/>
                <a:gd name="connsiteY2" fmla="*/ 417116 h 417116"/>
                <a:gd name="connsiteX3" fmla="*/ 71224 w 528424"/>
                <a:gd name="connsiteY3" fmla="*/ 94169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2" fmla="*/ 22908 w 480108"/>
                <a:gd name="connsiteY2" fmla="*/ 417116 h 417116"/>
                <a:gd name="connsiteX3" fmla="*/ 22908 w 480108"/>
                <a:gd name="connsiteY3" fmla="*/ 94169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  <a:gd name="connsiteX2" fmla="*/ 71801 w 529001"/>
                <a:gd name="connsiteY2" fmla="*/ 417116 h 634980"/>
                <a:gd name="connsiteX3" fmla="*/ 71801 w 529001"/>
                <a:gd name="connsiteY3" fmla="*/ 94169 h 634980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001" h="634980" stroke="0" extrusionOk="0">
                  <a:moveTo>
                    <a:pt x="71801" y="94169"/>
                  </a:moveTo>
                  <a:cubicBezTo>
                    <a:pt x="173477" y="-188635"/>
                    <a:pt x="529001" y="238757"/>
                    <a:pt x="529001" y="417116"/>
                  </a:cubicBezTo>
                  <a:cubicBezTo>
                    <a:pt x="376601" y="417116"/>
                    <a:pt x="-200005" y="907310"/>
                    <a:pt x="71801" y="417116"/>
                  </a:cubicBezTo>
                  <a:cubicBezTo>
                    <a:pt x="665690" y="224626"/>
                    <a:pt x="-88455" y="484622"/>
                    <a:pt x="71801" y="94169"/>
                  </a:cubicBezTo>
                  <a:close/>
                </a:path>
                <a:path w="529001" h="634980" fill="none">
                  <a:moveTo>
                    <a:pt x="71801" y="94169"/>
                  </a:moveTo>
                  <a:cubicBezTo>
                    <a:pt x="324306" y="94169"/>
                    <a:pt x="529001" y="238757"/>
                    <a:pt x="529001" y="417116"/>
                  </a:cubicBezTo>
                </a:path>
              </a:pathLst>
            </a:custGeom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6EF533-E666-04A8-B7CC-73616C4384D6}"/>
                </a:ext>
              </a:extLst>
            </p:cNvPr>
            <p:cNvSpPr/>
            <p:nvPr/>
          </p:nvSpPr>
          <p:spPr>
            <a:xfrm>
              <a:off x="3128439" y="1355951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D16E8F7-671F-070C-29BD-A9F0244B9E78}"/>
                </a:ext>
              </a:extLst>
            </p:cNvPr>
            <p:cNvSpPr/>
            <p:nvPr/>
          </p:nvSpPr>
          <p:spPr>
            <a:xfrm>
              <a:off x="1932909" y="1041482"/>
              <a:ext cx="213260" cy="226338"/>
            </a:xfrm>
            <a:prstGeom prst="ellipse">
              <a:avLst/>
            </a:prstGeom>
            <a:solidFill>
              <a:srgbClr val="203864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6226B7F-6CDD-F2EE-548D-C51E4A69B49C}"/>
                </a:ext>
              </a:extLst>
            </p:cNvPr>
            <p:cNvSpPr/>
            <p:nvPr/>
          </p:nvSpPr>
          <p:spPr>
            <a:xfrm rot="17414948">
              <a:off x="4223022" y="673539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A0437A-1FF8-A529-5AB9-B0243C0BE0DA}"/>
              </a:ext>
            </a:extLst>
          </p:cNvPr>
          <p:cNvGrpSpPr/>
          <p:nvPr/>
        </p:nvGrpSpPr>
        <p:grpSpPr>
          <a:xfrm>
            <a:off x="1547511" y="4392890"/>
            <a:ext cx="4548489" cy="3887749"/>
            <a:chOff x="1547511" y="4392890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839D68-B99C-B8FD-26F1-8A2E74FBB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511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44546A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BE17655-50BB-0B56-EB2E-069E31A81336}"/>
                </a:ext>
              </a:extLst>
            </p:cNvPr>
            <p:cNvGrpSpPr/>
            <p:nvPr/>
          </p:nvGrpSpPr>
          <p:grpSpPr>
            <a:xfrm>
              <a:off x="2469922" y="4936391"/>
              <a:ext cx="2863301" cy="2760197"/>
              <a:chOff x="4183360" y="2978132"/>
              <a:chExt cx="2109697" cy="200760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AF5293E-4455-D75D-E923-B323A9A7E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3360" y="297813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ED7D31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67528B72-6A83-EC12-A778-D59C3067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258" y="3168504"/>
                <a:ext cx="1641319" cy="1641319"/>
              </a:xfrm>
              <a:prstGeom prst="rect">
                <a:avLst/>
              </a:prstGeom>
            </p:spPr>
          </p:pic>
        </p:grpSp>
        <p:pic>
          <p:nvPicPr>
            <p:cNvPr id="29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79616F4-C4CB-2146-A7D5-B5E8151E9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739" y="731215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4D2CBE3-E16B-2F76-6340-1C7E83698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393" y="731679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50654F7F-B46F-BE49-BFA1-915416AD0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352" y="7312159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0B43E94-2C91-7EF7-2A4E-60C77EB3280E}"/>
              </a:ext>
            </a:extLst>
          </p:cNvPr>
          <p:cNvGrpSpPr/>
          <p:nvPr/>
        </p:nvGrpSpPr>
        <p:grpSpPr>
          <a:xfrm>
            <a:off x="6334812" y="4392890"/>
            <a:ext cx="4548489" cy="3887749"/>
            <a:chOff x="6334812" y="4392890"/>
            <a:chExt cx="4548489" cy="388774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C10E04F-F80F-F22B-7606-66C0BAC4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2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80DBD6D1-A3FF-66D6-0EAB-0D319E91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8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120" y="4968611"/>
              <a:ext cx="3017682" cy="3017682"/>
            </a:xfrm>
            <a:prstGeom prst="rect">
              <a:avLst/>
            </a:prstGeom>
            <a:effectLst/>
          </p:spPr>
        </p:pic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2289A18C-C721-D69A-5840-5B94EC2A4BE0}"/>
                </a:ext>
              </a:extLst>
            </p:cNvPr>
            <p:cNvSpPr/>
            <p:nvPr/>
          </p:nvSpPr>
          <p:spPr>
            <a:xfrm>
              <a:off x="9024722" y="5370510"/>
              <a:ext cx="1336238" cy="994535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7574C449-65EC-A0A3-E10E-859C4FB1C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890117" y="5198128"/>
              <a:ext cx="1663921" cy="166392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BD75A52-1282-61CA-CBDF-5CD96452FF4A}"/>
              </a:ext>
            </a:extLst>
          </p:cNvPr>
          <p:cNvGrpSpPr/>
          <p:nvPr/>
        </p:nvGrpSpPr>
        <p:grpSpPr>
          <a:xfrm>
            <a:off x="6334813" y="222916"/>
            <a:ext cx="4548489" cy="3887749"/>
            <a:chOff x="6334813" y="222916"/>
            <a:chExt cx="4548489" cy="3887749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D98174E-9315-0ED0-00B3-9CB5E026E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3" y="222916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91C0F3D-5FD0-D3B6-DA46-9469DCD57D12}"/>
                </a:ext>
              </a:extLst>
            </p:cNvPr>
            <p:cNvSpPr/>
            <p:nvPr/>
          </p:nvSpPr>
          <p:spPr>
            <a:xfrm>
              <a:off x="7135445" y="646348"/>
              <a:ext cx="2413908" cy="3020679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AF8B45E6-7EEF-9E89-A609-701503F8FBC7}"/>
                </a:ext>
              </a:extLst>
            </p:cNvPr>
            <p:cNvSpPr/>
            <p:nvPr/>
          </p:nvSpPr>
          <p:spPr>
            <a:xfrm>
              <a:off x="7413593" y="1323308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3A6C413E-8A04-025C-23E8-BCA59EA22F80}"/>
                </a:ext>
              </a:extLst>
            </p:cNvPr>
            <p:cNvSpPr/>
            <p:nvPr/>
          </p:nvSpPr>
          <p:spPr>
            <a:xfrm>
              <a:off x="7417781" y="1771392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71025DCF-3516-96C2-0A0F-549AB57E17E8}"/>
                </a:ext>
              </a:extLst>
            </p:cNvPr>
            <p:cNvSpPr/>
            <p:nvPr/>
          </p:nvSpPr>
          <p:spPr>
            <a:xfrm>
              <a:off x="7423019" y="2219476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02385461-A3D8-8468-B1F5-C576C2E0A171}"/>
                </a:ext>
              </a:extLst>
            </p:cNvPr>
            <p:cNvSpPr/>
            <p:nvPr/>
          </p:nvSpPr>
          <p:spPr>
            <a:xfrm>
              <a:off x="7413593" y="2667560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EDB8F7D3-0672-6169-8E91-853EA4DE7A7D}"/>
                </a:ext>
              </a:extLst>
            </p:cNvPr>
            <p:cNvGrpSpPr/>
            <p:nvPr/>
          </p:nvGrpSpPr>
          <p:grpSpPr>
            <a:xfrm rot="556045">
              <a:off x="9253665" y="943879"/>
              <a:ext cx="363830" cy="647880"/>
              <a:chOff x="10138740" y="649127"/>
              <a:chExt cx="363830" cy="888229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09A6F729-BD99-C513-9A47-F93E20288E0E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D29C3BD9-6CBC-8B1D-8760-60232D76B69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4E4D2FC-E6BA-B0DD-D281-D570AD5F327B}"/>
                </a:ext>
              </a:extLst>
            </p:cNvPr>
            <p:cNvGrpSpPr/>
            <p:nvPr/>
          </p:nvGrpSpPr>
          <p:grpSpPr>
            <a:xfrm rot="556045">
              <a:off x="9236929" y="1482881"/>
              <a:ext cx="363830" cy="647880"/>
              <a:chOff x="10138740" y="649127"/>
              <a:chExt cx="363830" cy="888229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EFDEB985-FB37-FE88-DCC6-EA6791F13363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FBED923E-DDAB-E5F4-2BEA-9A52EE97A8D5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998ECB23-F916-00EF-3BC4-DB3BB98913E6}"/>
                </a:ext>
              </a:extLst>
            </p:cNvPr>
            <p:cNvGrpSpPr/>
            <p:nvPr/>
          </p:nvGrpSpPr>
          <p:grpSpPr>
            <a:xfrm rot="556045">
              <a:off x="9223506" y="2370892"/>
              <a:ext cx="363830" cy="647880"/>
              <a:chOff x="10138740" y="649127"/>
              <a:chExt cx="363830" cy="888229"/>
            </a:xfrm>
          </p:grpSpPr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6B82ACAB-9EF4-CF21-C328-06451D1CD498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8FFA92D7-D819-ADB7-4D4A-3E5696CC32D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EE8EDF-D812-F808-0A96-B157A5E485B9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9A2BAC1-5D29-6B2D-E741-280409D349F9}"/>
              </a:ext>
            </a:extLst>
          </p:cNvPr>
          <p:cNvGrpSpPr/>
          <p:nvPr/>
        </p:nvGrpSpPr>
        <p:grpSpPr>
          <a:xfrm>
            <a:off x="403045" y="744441"/>
            <a:ext cx="4548489" cy="3887749"/>
            <a:chOff x="2515346" y="179006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20C188-C075-809A-A432-F61DF29A0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5346" y="1790062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Cercle : creux 23">
              <a:extLst>
                <a:ext uri="{FF2B5EF4-FFF2-40B4-BE49-F238E27FC236}">
                  <a16:creationId xmlns:a16="http://schemas.microsoft.com/office/drawing/2014/main" id="{8BB8A811-CCBD-F0E4-8AF3-229CF53B3B81}"/>
                </a:ext>
              </a:extLst>
            </p:cNvPr>
            <p:cNvSpPr/>
            <p:nvPr/>
          </p:nvSpPr>
          <p:spPr>
            <a:xfrm>
              <a:off x="3745782" y="2902209"/>
              <a:ext cx="2014353" cy="2078863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FB42E510-5FE4-3462-92F3-84D920B59378}"/>
                </a:ext>
              </a:extLst>
            </p:cNvPr>
            <p:cNvSpPr/>
            <p:nvPr/>
          </p:nvSpPr>
          <p:spPr>
            <a:xfrm>
              <a:off x="4578647" y="2727093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892AFA1B-8E67-6A23-16FF-570B1E2F3927}"/>
                </a:ext>
              </a:extLst>
            </p:cNvPr>
            <p:cNvSpPr/>
            <p:nvPr/>
          </p:nvSpPr>
          <p:spPr>
            <a:xfrm>
              <a:off x="4636707" y="4843700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0E84731F-E343-7D8D-3135-EFAD6501607C}"/>
                </a:ext>
              </a:extLst>
            </p:cNvPr>
            <p:cNvSpPr/>
            <p:nvPr/>
          </p:nvSpPr>
          <p:spPr>
            <a:xfrm rot="1800000">
              <a:off x="5093399" y="282611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F06E9CD5-6495-7610-5EE5-281B7E0CF822}"/>
                </a:ext>
              </a:extLst>
            </p:cNvPr>
            <p:cNvSpPr/>
            <p:nvPr/>
          </p:nvSpPr>
          <p:spPr>
            <a:xfrm rot="3600000">
              <a:off x="5525779" y="32386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5A145BD1-62FC-6BED-6BA9-485A8B43D78F}"/>
                </a:ext>
              </a:extLst>
            </p:cNvPr>
            <p:cNvSpPr/>
            <p:nvPr/>
          </p:nvSpPr>
          <p:spPr>
            <a:xfrm rot="5400000">
              <a:off x="5660365" y="3821602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5E3F79A6-4C22-8BA6-B817-6D135454CB6B}"/>
                </a:ext>
              </a:extLst>
            </p:cNvPr>
            <p:cNvSpPr/>
            <p:nvPr/>
          </p:nvSpPr>
          <p:spPr>
            <a:xfrm rot="7200000">
              <a:off x="5482485" y="43297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AE258775-7128-B489-723D-84B71697131F}"/>
                </a:ext>
              </a:extLst>
            </p:cNvPr>
            <p:cNvSpPr/>
            <p:nvPr/>
          </p:nvSpPr>
          <p:spPr>
            <a:xfrm rot="9000000">
              <a:off x="5198029" y="4686570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50A1353C-21FC-A31D-990D-38CABA8F9549}"/>
                </a:ext>
              </a:extLst>
            </p:cNvPr>
            <p:cNvSpPr/>
            <p:nvPr/>
          </p:nvSpPr>
          <p:spPr>
            <a:xfrm rot="12600000">
              <a:off x="4143476" y="4781739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B7BDF780-C25B-FF24-2606-D544FD85E409}"/>
                </a:ext>
              </a:extLst>
            </p:cNvPr>
            <p:cNvSpPr/>
            <p:nvPr/>
          </p:nvSpPr>
          <p:spPr>
            <a:xfrm rot="14400000">
              <a:off x="3694653" y="4400812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C3C6148-B200-8FB8-2075-8B1D6FCCA9B5}"/>
                </a:ext>
              </a:extLst>
            </p:cNvPr>
            <p:cNvSpPr/>
            <p:nvPr/>
          </p:nvSpPr>
          <p:spPr>
            <a:xfrm rot="16200000">
              <a:off x="3557280" y="37697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E72852AC-9906-6898-1504-8D1A469E9EE9}"/>
                </a:ext>
              </a:extLst>
            </p:cNvPr>
            <p:cNvSpPr/>
            <p:nvPr/>
          </p:nvSpPr>
          <p:spPr>
            <a:xfrm rot="18000000">
              <a:off x="3707916" y="322787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2A7F284D-7755-EA6B-80EE-B2D4FFD79B4D}"/>
                </a:ext>
              </a:extLst>
            </p:cNvPr>
            <p:cNvSpPr/>
            <p:nvPr/>
          </p:nvSpPr>
          <p:spPr>
            <a:xfrm rot="19800000">
              <a:off x="4103980" y="2866001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24094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-280227" y="1744505"/>
            <a:ext cx="4619033" cy="3887749"/>
            <a:chOff x="788336" y="720421"/>
            <a:chExt cx="4619033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20421"/>
              <a:ext cx="4619033" cy="3887749"/>
              <a:chOff x="788336" y="720421"/>
              <a:chExt cx="4619033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880" y="720421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3973135" y="2212252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4B4608C-B431-80CE-B777-230869BD9A4B}"/>
              </a:ext>
            </a:extLst>
          </p:cNvPr>
          <p:cNvGrpSpPr/>
          <p:nvPr/>
        </p:nvGrpSpPr>
        <p:grpSpPr>
          <a:xfrm>
            <a:off x="964770" y="2397610"/>
            <a:ext cx="7353781" cy="2145450"/>
            <a:chOff x="964770" y="2397610"/>
            <a:chExt cx="7353781" cy="214545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4770" y="2397610"/>
              <a:ext cx="7353781" cy="214545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F994745-5E7F-A06A-EDC9-0E6B22ECB481}"/>
                </a:ext>
              </a:extLst>
            </p:cNvPr>
            <p:cNvGrpSpPr/>
            <p:nvPr/>
          </p:nvGrpSpPr>
          <p:grpSpPr>
            <a:xfrm>
              <a:off x="3330863" y="2538664"/>
              <a:ext cx="2547710" cy="1716028"/>
              <a:chOff x="1920803" y="1029933"/>
              <a:chExt cx="3507940" cy="2254060"/>
            </a:xfrm>
          </p:grpSpPr>
          <p:sp>
            <p:nvSpPr>
              <p:cNvPr id="5" name="Rectangle : avec coin arrondi et coin rogné en haut 9">
                <a:extLst>
                  <a:ext uri="{FF2B5EF4-FFF2-40B4-BE49-F238E27FC236}">
                    <a16:creationId xmlns:a16="http://schemas.microsoft.com/office/drawing/2014/main" id="{4EB0095A-2AA7-76F5-CDAE-8792E3E38515}"/>
                  </a:ext>
                </a:extLst>
              </p:cNvPr>
              <p:cNvSpPr/>
              <p:nvPr/>
            </p:nvSpPr>
            <p:spPr>
              <a:xfrm rot="10800000">
                <a:off x="2354125" y="1294627"/>
                <a:ext cx="3074618" cy="1808885"/>
              </a:xfrm>
              <a:custGeom>
                <a:avLst/>
                <a:gdLst>
                  <a:gd name="connsiteX0" fmla="*/ 408645 w 2872673"/>
                  <a:gd name="connsiteY0" fmla="*/ 0 h 1675051"/>
                  <a:gd name="connsiteX1" fmla="*/ 2593492 w 2872673"/>
                  <a:gd name="connsiteY1" fmla="*/ 0 h 1675051"/>
                  <a:gd name="connsiteX2" fmla="*/ 2872673 w 2872673"/>
                  <a:gd name="connsiteY2" fmla="*/ 279181 h 1675051"/>
                  <a:gd name="connsiteX3" fmla="*/ 2872673 w 2872673"/>
                  <a:gd name="connsiteY3" fmla="*/ 1675051 h 1675051"/>
                  <a:gd name="connsiteX4" fmla="*/ 0 w 2872673"/>
                  <a:gd name="connsiteY4" fmla="*/ 1675051 h 1675051"/>
                  <a:gd name="connsiteX5" fmla="*/ 0 w 2872673"/>
                  <a:gd name="connsiteY5" fmla="*/ 408645 h 1675051"/>
                  <a:gd name="connsiteX6" fmla="*/ 408645 w 2872673"/>
                  <a:gd name="connsiteY6" fmla="*/ 0 h 1675051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6622"/>
                  <a:gd name="connsiteX1" fmla="*/ 2593492 w 2872673"/>
                  <a:gd name="connsiteY1" fmla="*/ 0 h 1676622"/>
                  <a:gd name="connsiteX2" fmla="*/ 2872673 w 2872673"/>
                  <a:gd name="connsiteY2" fmla="*/ 279181 h 1676622"/>
                  <a:gd name="connsiteX3" fmla="*/ 2872673 w 2872673"/>
                  <a:gd name="connsiteY3" fmla="*/ 1675051 h 1676622"/>
                  <a:gd name="connsiteX4" fmla="*/ 1388717 w 2872673"/>
                  <a:gd name="connsiteY4" fmla="*/ 1550733 h 1676622"/>
                  <a:gd name="connsiteX5" fmla="*/ 0 w 2872673"/>
                  <a:gd name="connsiteY5" fmla="*/ 1675051 h 1676622"/>
                  <a:gd name="connsiteX6" fmla="*/ 0 w 2872673"/>
                  <a:gd name="connsiteY6" fmla="*/ 408645 h 1676622"/>
                  <a:gd name="connsiteX7" fmla="*/ 408645 w 2872673"/>
                  <a:gd name="connsiteY7" fmla="*/ 0 h 1676622"/>
                  <a:gd name="connsiteX0" fmla="*/ 463111 w 2927139"/>
                  <a:gd name="connsiteY0" fmla="*/ 0 h 1676622"/>
                  <a:gd name="connsiteX1" fmla="*/ 2647958 w 2927139"/>
                  <a:gd name="connsiteY1" fmla="*/ 0 h 1676622"/>
                  <a:gd name="connsiteX2" fmla="*/ 2927139 w 2927139"/>
                  <a:gd name="connsiteY2" fmla="*/ 279181 h 1676622"/>
                  <a:gd name="connsiteX3" fmla="*/ 2927139 w 2927139"/>
                  <a:gd name="connsiteY3" fmla="*/ 1675051 h 1676622"/>
                  <a:gd name="connsiteX4" fmla="*/ 1443183 w 2927139"/>
                  <a:gd name="connsiteY4" fmla="*/ 1550733 h 1676622"/>
                  <a:gd name="connsiteX5" fmla="*/ 54466 w 2927139"/>
                  <a:gd name="connsiteY5" fmla="*/ 1675051 h 1676622"/>
                  <a:gd name="connsiteX6" fmla="*/ 54466 w 2927139"/>
                  <a:gd name="connsiteY6" fmla="*/ 408645 h 1676622"/>
                  <a:gd name="connsiteX7" fmla="*/ 463111 w 2927139"/>
                  <a:gd name="connsiteY7" fmla="*/ 0 h 1676622"/>
                  <a:gd name="connsiteX0" fmla="*/ 456241 w 2920269"/>
                  <a:gd name="connsiteY0" fmla="*/ 0 h 1675088"/>
                  <a:gd name="connsiteX1" fmla="*/ 2641088 w 2920269"/>
                  <a:gd name="connsiteY1" fmla="*/ 0 h 1675088"/>
                  <a:gd name="connsiteX2" fmla="*/ 2920269 w 2920269"/>
                  <a:gd name="connsiteY2" fmla="*/ 279181 h 1675088"/>
                  <a:gd name="connsiteX3" fmla="*/ 2920269 w 2920269"/>
                  <a:gd name="connsiteY3" fmla="*/ 1675051 h 1675088"/>
                  <a:gd name="connsiteX4" fmla="*/ 1436313 w 2920269"/>
                  <a:gd name="connsiteY4" fmla="*/ 1550733 h 1675088"/>
                  <a:gd name="connsiteX5" fmla="*/ 57023 w 2920269"/>
                  <a:gd name="connsiteY5" fmla="*/ 1665624 h 1675088"/>
                  <a:gd name="connsiteX6" fmla="*/ 47596 w 2920269"/>
                  <a:gd name="connsiteY6" fmla="*/ 408645 h 1675088"/>
                  <a:gd name="connsiteX7" fmla="*/ 456241 w 2920269"/>
                  <a:gd name="connsiteY7" fmla="*/ 0 h 1675088"/>
                  <a:gd name="connsiteX0" fmla="*/ 519024 w 2983052"/>
                  <a:gd name="connsiteY0" fmla="*/ 0 h 1675088"/>
                  <a:gd name="connsiteX1" fmla="*/ 2703871 w 2983052"/>
                  <a:gd name="connsiteY1" fmla="*/ 0 h 1675088"/>
                  <a:gd name="connsiteX2" fmla="*/ 2983052 w 2983052"/>
                  <a:gd name="connsiteY2" fmla="*/ 279181 h 1675088"/>
                  <a:gd name="connsiteX3" fmla="*/ 2983052 w 2983052"/>
                  <a:gd name="connsiteY3" fmla="*/ 1675051 h 1675088"/>
                  <a:gd name="connsiteX4" fmla="*/ 1499096 w 2983052"/>
                  <a:gd name="connsiteY4" fmla="*/ 1550733 h 1675088"/>
                  <a:gd name="connsiteX5" fmla="*/ 119806 w 2983052"/>
                  <a:gd name="connsiteY5" fmla="*/ 1665624 h 1675088"/>
                  <a:gd name="connsiteX6" fmla="*/ 110379 w 2983052"/>
                  <a:gd name="connsiteY6" fmla="*/ 408645 h 1675088"/>
                  <a:gd name="connsiteX7" fmla="*/ 519024 w 2983052"/>
                  <a:gd name="connsiteY7" fmla="*/ 0 h 1675088"/>
                  <a:gd name="connsiteX0" fmla="*/ 519024 w 2983052"/>
                  <a:gd name="connsiteY0" fmla="*/ 0 h 1731519"/>
                  <a:gd name="connsiteX1" fmla="*/ 2703871 w 2983052"/>
                  <a:gd name="connsiteY1" fmla="*/ 0 h 1731519"/>
                  <a:gd name="connsiteX2" fmla="*/ 2983052 w 2983052"/>
                  <a:gd name="connsiteY2" fmla="*/ 279181 h 1731519"/>
                  <a:gd name="connsiteX3" fmla="*/ 2983052 w 2983052"/>
                  <a:gd name="connsiteY3" fmla="*/ 1675051 h 1731519"/>
                  <a:gd name="connsiteX4" fmla="*/ 1499096 w 2983052"/>
                  <a:gd name="connsiteY4" fmla="*/ 1550733 h 1731519"/>
                  <a:gd name="connsiteX5" fmla="*/ 119806 w 2983052"/>
                  <a:gd name="connsiteY5" fmla="*/ 1665624 h 1731519"/>
                  <a:gd name="connsiteX6" fmla="*/ 110379 w 2983052"/>
                  <a:gd name="connsiteY6" fmla="*/ 408645 h 1731519"/>
                  <a:gd name="connsiteX7" fmla="*/ 519024 w 2983052"/>
                  <a:gd name="connsiteY7" fmla="*/ 0 h 1731519"/>
                  <a:gd name="connsiteX0" fmla="*/ 519024 w 2983052"/>
                  <a:gd name="connsiteY0" fmla="*/ 0 h 1751752"/>
                  <a:gd name="connsiteX1" fmla="*/ 2703871 w 2983052"/>
                  <a:gd name="connsiteY1" fmla="*/ 0 h 1751752"/>
                  <a:gd name="connsiteX2" fmla="*/ 2983052 w 2983052"/>
                  <a:gd name="connsiteY2" fmla="*/ 279181 h 1751752"/>
                  <a:gd name="connsiteX3" fmla="*/ 2983052 w 2983052"/>
                  <a:gd name="connsiteY3" fmla="*/ 1675051 h 1751752"/>
                  <a:gd name="connsiteX4" fmla="*/ 1499096 w 2983052"/>
                  <a:gd name="connsiteY4" fmla="*/ 1550733 h 1751752"/>
                  <a:gd name="connsiteX5" fmla="*/ 119806 w 2983052"/>
                  <a:gd name="connsiteY5" fmla="*/ 1665624 h 1751752"/>
                  <a:gd name="connsiteX6" fmla="*/ 110379 w 2983052"/>
                  <a:gd name="connsiteY6" fmla="*/ 408645 h 1751752"/>
                  <a:gd name="connsiteX7" fmla="*/ 519024 w 2983052"/>
                  <a:gd name="connsiteY7" fmla="*/ 0 h 1751752"/>
                  <a:gd name="connsiteX0" fmla="*/ 519024 w 2983052"/>
                  <a:gd name="connsiteY0" fmla="*/ 0 h 1793938"/>
                  <a:gd name="connsiteX1" fmla="*/ 2703871 w 2983052"/>
                  <a:gd name="connsiteY1" fmla="*/ 0 h 1793938"/>
                  <a:gd name="connsiteX2" fmla="*/ 2983052 w 2983052"/>
                  <a:gd name="connsiteY2" fmla="*/ 279181 h 1793938"/>
                  <a:gd name="connsiteX3" fmla="*/ 2983052 w 2983052"/>
                  <a:gd name="connsiteY3" fmla="*/ 1675051 h 1793938"/>
                  <a:gd name="connsiteX4" fmla="*/ 1489669 w 2983052"/>
                  <a:gd name="connsiteY4" fmla="*/ 1710989 h 1793938"/>
                  <a:gd name="connsiteX5" fmla="*/ 119806 w 2983052"/>
                  <a:gd name="connsiteY5" fmla="*/ 1665624 h 1793938"/>
                  <a:gd name="connsiteX6" fmla="*/ 110379 w 2983052"/>
                  <a:gd name="connsiteY6" fmla="*/ 408645 h 1793938"/>
                  <a:gd name="connsiteX7" fmla="*/ 519024 w 2983052"/>
                  <a:gd name="connsiteY7" fmla="*/ 0 h 1793938"/>
                  <a:gd name="connsiteX0" fmla="*/ 519024 w 2983052"/>
                  <a:gd name="connsiteY0" fmla="*/ 0 h 1802941"/>
                  <a:gd name="connsiteX1" fmla="*/ 2703871 w 2983052"/>
                  <a:gd name="connsiteY1" fmla="*/ 0 h 1802941"/>
                  <a:gd name="connsiteX2" fmla="*/ 2983052 w 2983052"/>
                  <a:gd name="connsiteY2" fmla="*/ 279181 h 1802941"/>
                  <a:gd name="connsiteX3" fmla="*/ 2983052 w 2983052"/>
                  <a:gd name="connsiteY3" fmla="*/ 1675051 h 1802941"/>
                  <a:gd name="connsiteX4" fmla="*/ 1489669 w 2983052"/>
                  <a:gd name="connsiteY4" fmla="*/ 1710989 h 1802941"/>
                  <a:gd name="connsiteX5" fmla="*/ 119806 w 2983052"/>
                  <a:gd name="connsiteY5" fmla="*/ 1665624 h 1802941"/>
                  <a:gd name="connsiteX6" fmla="*/ 110379 w 2983052"/>
                  <a:gd name="connsiteY6" fmla="*/ 408645 h 1802941"/>
                  <a:gd name="connsiteX7" fmla="*/ 519024 w 2983052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96354 w 3060382"/>
                  <a:gd name="connsiteY0" fmla="*/ 0 h 1802941"/>
                  <a:gd name="connsiteX1" fmla="*/ 2781201 w 3060382"/>
                  <a:gd name="connsiteY1" fmla="*/ 0 h 1802941"/>
                  <a:gd name="connsiteX2" fmla="*/ 3060382 w 3060382"/>
                  <a:gd name="connsiteY2" fmla="*/ 279181 h 1802941"/>
                  <a:gd name="connsiteX3" fmla="*/ 3060382 w 3060382"/>
                  <a:gd name="connsiteY3" fmla="*/ 1675051 h 1802941"/>
                  <a:gd name="connsiteX4" fmla="*/ 1566999 w 3060382"/>
                  <a:gd name="connsiteY4" fmla="*/ 1710989 h 1802941"/>
                  <a:gd name="connsiteX5" fmla="*/ 197136 w 3060382"/>
                  <a:gd name="connsiteY5" fmla="*/ 1665624 h 1802941"/>
                  <a:gd name="connsiteX6" fmla="*/ 74587 w 3060382"/>
                  <a:gd name="connsiteY6" fmla="*/ 748010 h 1802941"/>
                  <a:gd name="connsiteX7" fmla="*/ 596354 w 3060382"/>
                  <a:gd name="connsiteY7" fmla="*/ 0 h 1802941"/>
                  <a:gd name="connsiteX0" fmla="*/ 612052 w 3076080"/>
                  <a:gd name="connsiteY0" fmla="*/ 0 h 1802941"/>
                  <a:gd name="connsiteX1" fmla="*/ 2796899 w 3076080"/>
                  <a:gd name="connsiteY1" fmla="*/ 0 h 1802941"/>
                  <a:gd name="connsiteX2" fmla="*/ 3076080 w 3076080"/>
                  <a:gd name="connsiteY2" fmla="*/ 279181 h 1802941"/>
                  <a:gd name="connsiteX3" fmla="*/ 3076080 w 3076080"/>
                  <a:gd name="connsiteY3" fmla="*/ 1675051 h 1802941"/>
                  <a:gd name="connsiteX4" fmla="*/ 1582697 w 3076080"/>
                  <a:gd name="connsiteY4" fmla="*/ 1710989 h 1802941"/>
                  <a:gd name="connsiteX5" fmla="*/ 212834 w 3076080"/>
                  <a:gd name="connsiteY5" fmla="*/ 1665624 h 1802941"/>
                  <a:gd name="connsiteX6" fmla="*/ 90285 w 3076080"/>
                  <a:gd name="connsiteY6" fmla="*/ 748010 h 1802941"/>
                  <a:gd name="connsiteX7" fmla="*/ 612052 w 3076080"/>
                  <a:gd name="connsiteY7" fmla="*/ 0 h 1802941"/>
                  <a:gd name="connsiteX0" fmla="*/ 632617 w 3096645"/>
                  <a:gd name="connsiteY0" fmla="*/ 0 h 1838626"/>
                  <a:gd name="connsiteX1" fmla="*/ 2817464 w 3096645"/>
                  <a:gd name="connsiteY1" fmla="*/ 0 h 1838626"/>
                  <a:gd name="connsiteX2" fmla="*/ 3096645 w 3096645"/>
                  <a:gd name="connsiteY2" fmla="*/ 279181 h 1838626"/>
                  <a:gd name="connsiteX3" fmla="*/ 3096645 w 3096645"/>
                  <a:gd name="connsiteY3" fmla="*/ 1675051 h 1838626"/>
                  <a:gd name="connsiteX4" fmla="*/ 1603262 w 3096645"/>
                  <a:gd name="connsiteY4" fmla="*/ 1710989 h 1838626"/>
                  <a:gd name="connsiteX5" fmla="*/ 186264 w 3096645"/>
                  <a:gd name="connsiteY5" fmla="*/ 1731612 h 1838626"/>
                  <a:gd name="connsiteX6" fmla="*/ 110850 w 3096645"/>
                  <a:gd name="connsiteY6" fmla="*/ 748010 h 1838626"/>
                  <a:gd name="connsiteX7" fmla="*/ 632617 w 3096645"/>
                  <a:gd name="connsiteY7" fmla="*/ 0 h 1838626"/>
                  <a:gd name="connsiteX0" fmla="*/ 684206 w 3148234"/>
                  <a:gd name="connsiteY0" fmla="*/ 0 h 1848940"/>
                  <a:gd name="connsiteX1" fmla="*/ 2869053 w 3148234"/>
                  <a:gd name="connsiteY1" fmla="*/ 0 h 1848940"/>
                  <a:gd name="connsiteX2" fmla="*/ 3148234 w 3148234"/>
                  <a:gd name="connsiteY2" fmla="*/ 279181 h 1848940"/>
                  <a:gd name="connsiteX3" fmla="*/ 3148234 w 3148234"/>
                  <a:gd name="connsiteY3" fmla="*/ 1675051 h 1848940"/>
                  <a:gd name="connsiteX4" fmla="*/ 1654851 w 3148234"/>
                  <a:gd name="connsiteY4" fmla="*/ 1710989 h 1848940"/>
                  <a:gd name="connsiteX5" fmla="*/ 237853 w 3148234"/>
                  <a:gd name="connsiteY5" fmla="*/ 1731612 h 1848940"/>
                  <a:gd name="connsiteX6" fmla="*/ 162439 w 3148234"/>
                  <a:gd name="connsiteY6" fmla="*/ 748010 h 1848940"/>
                  <a:gd name="connsiteX7" fmla="*/ 684206 w 3148234"/>
                  <a:gd name="connsiteY7" fmla="*/ 0 h 1848940"/>
                  <a:gd name="connsiteX0" fmla="*/ 689685 w 3153713"/>
                  <a:gd name="connsiteY0" fmla="*/ 0 h 1938201"/>
                  <a:gd name="connsiteX1" fmla="*/ 2874532 w 3153713"/>
                  <a:gd name="connsiteY1" fmla="*/ 0 h 1938201"/>
                  <a:gd name="connsiteX2" fmla="*/ 3153713 w 3153713"/>
                  <a:gd name="connsiteY2" fmla="*/ 279181 h 1938201"/>
                  <a:gd name="connsiteX3" fmla="*/ 3153713 w 3153713"/>
                  <a:gd name="connsiteY3" fmla="*/ 1675051 h 1938201"/>
                  <a:gd name="connsiteX4" fmla="*/ 1660330 w 3153713"/>
                  <a:gd name="connsiteY4" fmla="*/ 1710989 h 1938201"/>
                  <a:gd name="connsiteX5" fmla="*/ 233905 w 3153713"/>
                  <a:gd name="connsiteY5" fmla="*/ 1835307 h 1938201"/>
                  <a:gd name="connsiteX6" fmla="*/ 167918 w 3153713"/>
                  <a:gd name="connsiteY6" fmla="*/ 748010 h 1938201"/>
                  <a:gd name="connsiteX7" fmla="*/ 689685 w 3153713"/>
                  <a:gd name="connsiteY7" fmla="*/ 0 h 1938201"/>
                  <a:gd name="connsiteX0" fmla="*/ 697499 w 3161527"/>
                  <a:gd name="connsiteY0" fmla="*/ 0 h 1919773"/>
                  <a:gd name="connsiteX1" fmla="*/ 2882346 w 3161527"/>
                  <a:gd name="connsiteY1" fmla="*/ 0 h 1919773"/>
                  <a:gd name="connsiteX2" fmla="*/ 3161527 w 3161527"/>
                  <a:gd name="connsiteY2" fmla="*/ 279181 h 1919773"/>
                  <a:gd name="connsiteX3" fmla="*/ 3161527 w 3161527"/>
                  <a:gd name="connsiteY3" fmla="*/ 1675051 h 1919773"/>
                  <a:gd name="connsiteX4" fmla="*/ 1668144 w 3161527"/>
                  <a:gd name="connsiteY4" fmla="*/ 1710989 h 1919773"/>
                  <a:gd name="connsiteX5" fmla="*/ 241719 w 3161527"/>
                  <a:gd name="connsiteY5" fmla="*/ 1835307 h 1919773"/>
                  <a:gd name="connsiteX6" fmla="*/ 175732 w 3161527"/>
                  <a:gd name="connsiteY6" fmla="*/ 748010 h 1919773"/>
                  <a:gd name="connsiteX7" fmla="*/ 697499 w 3161527"/>
                  <a:gd name="connsiteY7" fmla="*/ 0 h 1919773"/>
                  <a:gd name="connsiteX0" fmla="*/ 697499 w 3161527"/>
                  <a:gd name="connsiteY0" fmla="*/ 0 h 1873213"/>
                  <a:gd name="connsiteX1" fmla="*/ 2882346 w 3161527"/>
                  <a:gd name="connsiteY1" fmla="*/ 0 h 1873213"/>
                  <a:gd name="connsiteX2" fmla="*/ 3161527 w 3161527"/>
                  <a:gd name="connsiteY2" fmla="*/ 279181 h 1873213"/>
                  <a:gd name="connsiteX3" fmla="*/ 3161527 w 3161527"/>
                  <a:gd name="connsiteY3" fmla="*/ 1675051 h 1873213"/>
                  <a:gd name="connsiteX4" fmla="*/ 1668144 w 3161527"/>
                  <a:gd name="connsiteY4" fmla="*/ 1710989 h 1873213"/>
                  <a:gd name="connsiteX5" fmla="*/ 241719 w 3161527"/>
                  <a:gd name="connsiteY5" fmla="*/ 1835307 h 1873213"/>
                  <a:gd name="connsiteX6" fmla="*/ 175732 w 3161527"/>
                  <a:gd name="connsiteY6" fmla="*/ 748010 h 1873213"/>
                  <a:gd name="connsiteX7" fmla="*/ 697499 w 3161527"/>
                  <a:gd name="connsiteY7" fmla="*/ 0 h 1873213"/>
                  <a:gd name="connsiteX0" fmla="*/ 753330 w 3217358"/>
                  <a:gd name="connsiteY0" fmla="*/ 0 h 1841419"/>
                  <a:gd name="connsiteX1" fmla="*/ 2938177 w 3217358"/>
                  <a:gd name="connsiteY1" fmla="*/ 0 h 1841419"/>
                  <a:gd name="connsiteX2" fmla="*/ 3217358 w 3217358"/>
                  <a:gd name="connsiteY2" fmla="*/ 279181 h 1841419"/>
                  <a:gd name="connsiteX3" fmla="*/ 3217358 w 3217358"/>
                  <a:gd name="connsiteY3" fmla="*/ 1675051 h 1841419"/>
                  <a:gd name="connsiteX4" fmla="*/ 1723975 w 3217358"/>
                  <a:gd name="connsiteY4" fmla="*/ 1710989 h 1841419"/>
                  <a:gd name="connsiteX5" fmla="*/ 297550 w 3217358"/>
                  <a:gd name="connsiteY5" fmla="*/ 1835307 h 1841419"/>
                  <a:gd name="connsiteX6" fmla="*/ 231563 w 3217358"/>
                  <a:gd name="connsiteY6" fmla="*/ 748010 h 1841419"/>
                  <a:gd name="connsiteX7" fmla="*/ 753330 w 3217358"/>
                  <a:gd name="connsiteY7" fmla="*/ 0 h 1841419"/>
                  <a:gd name="connsiteX0" fmla="*/ 642096 w 3106124"/>
                  <a:gd name="connsiteY0" fmla="*/ 0 h 1877854"/>
                  <a:gd name="connsiteX1" fmla="*/ 2826943 w 3106124"/>
                  <a:gd name="connsiteY1" fmla="*/ 0 h 1877854"/>
                  <a:gd name="connsiteX2" fmla="*/ 3106124 w 3106124"/>
                  <a:gd name="connsiteY2" fmla="*/ 279181 h 1877854"/>
                  <a:gd name="connsiteX3" fmla="*/ 3106124 w 3106124"/>
                  <a:gd name="connsiteY3" fmla="*/ 1675051 h 1877854"/>
                  <a:gd name="connsiteX4" fmla="*/ 1612741 w 3106124"/>
                  <a:gd name="connsiteY4" fmla="*/ 1710989 h 1877854"/>
                  <a:gd name="connsiteX5" fmla="*/ 393706 w 3106124"/>
                  <a:gd name="connsiteY5" fmla="*/ 1873014 h 1877854"/>
                  <a:gd name="connsiteX6" fmla="*/ 120329 w 3106124"/>
                  <a:gd name="connsiteY6" fmla="*/ 748010 h 1877854"/>
                  <a:gd name="connsiteX7" fmla="*/ 642096 w 3106124"/>
                  <a:gd name="connsiteY7" fmla="*/ 0 h 1877854"/>
                  <a:gd name="connsiteX0" fmla="*/ 642096 w 3106124"/>
                  <a:gd name="connsiteY0" fmla="*/ 0 h 1876264"/>
                  <a:gd name="connsiteX1" fmla="*/ 2826943 w 3106124"/>
                  <a:gd name="connsiteY1" fmla="*/ 0 h 1876264"/>
                  <a:gd name="connsiteX2" fmla="*/ 3106124 w 3106124"/>
                  <a:gd name="connsiteY2" fmla="*/ 279181 h 1876264"/>
                  <a:gd name="connsiteX3" fmla="*/ 3106124 w 3106124"/>
                  <a:gd name="connsiteY3" fmla="*/ 1675051 h 1876264"/>
                  <a:gd name="connsiteX4" fmla="*/ 1612741 w 3106124"/>
                  <a:gd name="connsiteY4" fmla="*/ 1710989 h 1876264"/>
                  <a:gd name="connsiteX5" fmla="*/ 393706 w 3106124"/>
                  <a:gd name="connsiteY5" fmla="*/ 1873014 h 1876264"/>
                  <a:gd name="connsiteX6" fmla="*/ 120329 w 3106124"/>
                  <a:gd name="connsiteY6" fmla="*/ 748010 h 1876264"/>
                  <a:gd name="connsiteX7" fmla="*/ 642096 w 3106124"/>
                  <a:gd name="connsiteY7" fmla="*/ 0 h 1876264"/>
                  <a:gd name="connsiteX0" fmla="*/ 630612 w 3094640"/>
                  <a:gd name="connsiteY0" fmla="*/ 0 h 1802941"/>
                  <a:gd name="connsiteX1" fmla="*/ 2815459 w 3094640"/>
                  <a:gd name="connsiteY1" fmla="*/ 0 h 1802941"/>
                  <a:gd name="connsiteX2" fmla="*/ 3094640 w 3094640"/>
                  <a:gd name="connsiteY2" fmla="*/ 279181 h 1802941"/>
                  <a:gd name="connsiteX3" fmla="*/ 3094640 w 3094640"/>
                  <a:gd name="connsiteY3" fmla="*/ 1675051 h 1802941"/>
                  <a:gd name="connsiteX4" fmla="*/ 1601257 w 3094640"/>
                  <a:gd name="connsiteY4" fmla="*/ 1710989 h 1802941"/>
                  <a:gd name="connsiteX5" fmla="*/ 410502 w 3094640"/>
                  <a:gd name="connsiteY5" fmla="*/ 1778746 h 1802941"/>
                  <a:gd name="connsiteX6" fmla="*/ 108845 w 3094640"/>
                  <a:gd name="connsiteY6" fmla="*/ 748010 h 1802941"/>
                  <a:gd name="connsiteX7" fmla="*/ 630612 w 3094640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4618" h="1808885">
                    <a:moveTo>
                      <a:pt x="610590" y="0"/>
                    </a:moveTo>
                    <a:lnTo>
                      <a:pt x="2795437" y="0"/>
                    </a:lnTo>
                    <a:lnTo>
                      <a:pt x="3074618" y="279181"/>
                    </a:lnTo>
                    <a:lnTo>
                      <a:pt x="3074618" y="1675051"/>
                    </a:lnTo>
                    <a:cubicBezTo>
                      <a:pt x="3035595" y="1941554"/>
                      <a:pt x="2223573" y="1727290"/>
                      <a:pt x="1750917" y="1729842"/>
                    </a:cubicBezTo>
                    <a:cubicBezTo>
                      <a:pt x="599854" y="1743001"/>
                      <a:pt x="1296446" y="1746734"/>
                      <a:pt x="447041" y="1731612"/>
                    </a:cubicBezTo>
                    <a:cubicBezTo>
                      <a:pt x="-99714" y="1714830"/>
                      <a:pt x="-43153" y="1735753"/>
                      <a:pt x="88823" y="748010"/>
                    </a:cubicBezTo>
                    <a:cubicBezTo>
                      <a:pt x="126530" y="248945"/>
                      <a:pt x="384902" y="0"/>
                      <a:pt x="6105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A1608343-CB40-0AC0-7839-44D5EC9A0E78}"/>
                  </a:ext>
                </a:extLst>
              </p:cNvPr>
              <p:cNvSpPr/>
              <p:nvPr/>
            </p:nvSpPr>
            <p:spPr>
              <a:xfrm>
                <a:off x="2230743" y="2842205"/>
                <a:ext cx="462337" cy="441788"/>
              </a:xfrm>
              <a:prstGeom prst="ellipse">
                <a:avLst/>
              </a:prstGeom>
              <a:solidFill>
                <a:srgbClr val="70AD47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BB181A3-5C65-47CB-46C2-19E8473F3D94}"/>
                  </a:ext>
                </a:extLst>
              </p:cNvPr>
              <p:cNvSpPr/>
              <p:nvPr/>
            </p:nvSpPr>
            <p:spPr>
              <a:xfrm>
                <a:off x="4570585" y="2842205"/>
                <a:ext cx="462337" cy="441788"/>
              </a:xfrm>
              <a:prstGeom prst="ellipse">
                <a:avLst/>
              </a:prstGeom>
              <a:solidFill>
                <a:srgbClr val="70AD47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Arc 12">
                <a:extLst>
                  <a:ext uri="{FF2B5EF4-FFF2-40B4-BE49-F238E27FC236}">
                    <a16:creationId xmlns:a16="http://schemas.microsoft.com/office/drawing/2014/main" id="{3CDCA9B0-9CFD-15AD-F5BF-FEC76580F39D}"/>
                  </a:ext>
                </a:extLst>
              </p:cNvPr>
              <p:cNvSpPr/>
              <p:nvPr/>
            </p:nvSpPr>
            <p:spPr>
              <a:xfrm>
                <a:off x="1932909" y="1048642"/>
                <a:ext cx="529001" cy="634980"/>
              </a:xfrm>
              <a:custGeom>
                <a:avLst/>
                <a:gdLst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2" fmla="*/ 457200 w 914400"/>
                  <a:gd name="connsiteY2" fmla="*/ 322947 h 645894"/>
                  <a:gd name="connsiteX3" fmla="*/ 457200 w 914400"/>
                  <a:gd name="connsiteY3" fmla="*/ 0 h 645894"/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2" fmla="*/ 0 w 457200"/>
                  <a:gd name="connsiteY2" fmla="*/ 417116 h 417116"/>
                  <a:gd name="connsiteX3" fmla="*/ 0 w 457200"/>
                  <a:gd name="connsiteY3" fmla="*/ 94169 h 417116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2" fmla="*/ 71224 w 528424"/>
                  <a:gd name="connsiteY2" fmla="*/ 417116 h 417116"/>
                  <a:gd name="connsiteX3" fmla="*/ 71224 w 528424"/>
                  <a:gd name="connsiteY3" fmla="*/ 94169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2" fmla="*/ 22908 w 480108"/>
                  <a:gd name="connsiteY2" fmla="*/ 417116 h 417116"/>
                  <a:gd name="connsiteX3" fmla="*/ 22908 w 480108"/>
                  <a:gd name="connsiteY3" fmla="*/ 94169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  <a:gd name="connsiteX2" fmla="*/ 71801 w 529001"/>
                  <a:gd name="connsiteY2" fmla="*/ 417116 h 634980"/>
                  <a:gd name="connsiteX3" fmla="*/ 71801 w 529001"/>
                  <a:gd name="connsiteY3" fmla="*/ 94169 h 634980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001" h="634980" stroke="0" extrusionOk="0">
                    <a:moveTo>
                      <a:pt x="71801" y="94169"/>
                    </a:moveTo>
                    <a:cubicBezTo>
                      <a:pt x="173477" y="-188635"/>
                      <a:pt x="529001" y="238757"/>
                      <a:pt x="529001" y="417116"/>
                    </a:cubicBezTo>
                    <a:cubicBezTo>
                      <a:pt x="376601" y="417116"/>
                      <a:pt x="-200005" y="907310"/>
                      <a:pt x="71801" y="417116"/>
                    </a:cubicBezTo>
                    <a:cubicBezTo>
                      <a:pt x="665690" y="224626"/>
                      <a:pt x="-88455" y="484622"/>
                      <a:pt x="71801" y="94169"/>
                    </a:cubicBezTo>
                    <a:close/>
                  </a:path>
                  <a:path w="529001" h="634980" fill="none">
                    <a:moveTo>
                      <a:pt x="71801" y="94169"/>
                    </a:moveTo>
                    <a:cubicBezTo>
                      <a:pt x="324306" y="94169"/>
                      <a:pt x="529001" y="238757"/>
                      <a:pt x="529001" y="417116"/>
                    </a:cubicBezTo>
                  </a:path>
                </a:pathLst>
              </a:custGeom>
              <a:ln w="177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E522BB6-F31C-5424-88D9-5A83172B4AC0}"/>
                  </a:ext>
                </a:extLst>
              </p:cNvPr>
              <p:cNvSpPr/>
              <p:nvPr/>
            </p:nvSpPr>
            <p:spPr>
              <a:xfrm>
                <a:off x="1920803" y="1029933"/>
                <a:ext cx="213260" cy="226338"/>
              </a:xfrm>
              <a:prstGeom prst="ellipse">
                <a:avLst/>
              </a:prstGeom>
              <a:solidFill>
                <a:schemeClr val="bg1"/>
              </a:solidFill>
              <a:ln w="177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055E9D1-1EC9-3627-96BF-7E88C65B6D38}"/>
              </a:ext>
            </a:extLst>
          </p:cNvPr>
          <p:cNvGrpSpPr/>
          <p:nvPr/>
        </p:nvGrpSpPr>
        <p:grpSpPr>
          <a:xfrm>
            <a:off x="997886" y="4609855"/>
            <a:ext cx="7353781" cy="2145450"/>
            <a:chOff x="964770" y="2397610"/>
            <a:chExt cx="7353781" cy="2145450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C4C4049C-DB42-03F4-DB08-B09696F9E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4770" y="2397610"/>
              <a:ext cx="7353781" cy="2145450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B40B123-5AF6-B301-DEDC-45C02527E4D9}"/>
                </a:ext>
              </a:extLst>
            </p:cNvPr>
            <p:cNvGrpSpPr/>
            <p:nvPr/>
          </p:nvGrpSpPr>
          <p:grpSpPr>
            <a:xfrm>
              <a:off x="3330863" y="2538664"/>
              <a:ext cx="2547710" cy="1716028"/>
              <a:chOff x="1920803" y="1029933"/>
              <a:chExt cx="3507940" cy="2254060"/>
            </a:xfrm>
          </p:grpSpPr>
          <p:sp>
            <p:nvSpPr>
              <p:cNvPr id="16" name="Rectangle : avec coin arrondi et coin rogné en haut 9">
                <a:extLst>
                  <a:ext uri="{FF2B5EF4-FFF2-40B4-BE49-F238E27FC236}">
                    <a16:creationId xmlns:a16="http://schemas.microsoft.com/office/drawing/2014/main" id="{7850505D-F65C-A746-2982-7DB5D49C2E41}"/>
                  </a:ext>
                </a:extLst>
              </p:cNvPr>
              <p:cNvSpPr/>
              <p:nvPr/>
            </p:nvSpPr>
            <p:spPr>
              <a:xfrm rot="10800000">
                <a:off x="2354125" y="1294627"/>
                <a:ext cx="3074618" cy="1808885"/>
              </a:xfrm>
              <a:custGeom>
                <a:avLst/>
                <a:gdLst>
                  <a:gd name="connsiteX0" fmla="*/ 408645 w 2872673"/>
                  <a:gd name="connsiteY0" fmla="*/ 0 h 1675051"/>
                  <a:gd name="connsiteX1" fmla="*/ 2593492 w 2872673"/>
                  <a:gd name="connsiteY1" fmla="*/ 0 h 1675051"/>
                  <a:gd name="connsiteX2" fmla="*/ 2872673 w 2872673"/>
                  <a:gd name="connsiteY2" fmla="*/ 279181 h 1675051"/>
                  <a:gd name="connsiteX3" fmla="*/ 2872673 w 2872673"/>
                  <a:gd name="connsiteY3" fmla="*/ 1675051 h 1675051"/>
                  <a:gd name="connsiteX4" fmla="*/ 0 w 2872673"/>
                  <a:gd name="connsiteY4" fmla="*/ 1675051 h 1675051"/>
                  <a:gd name="connsiteX5" fmla="*/ 0 w 2872673"/>
                  <a:gd name="connsiteY5" fmla="*/ 408645 h 1675051"/>
                  <a:gd name="connsiteX6" fmla="*/ 408645 w 2872673"/>
                  <a:gd name="connsiteY6" fmla="*/ 0 h 1675051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6622"/>
                  <a:gd name="connsiteX1" fmla="*/ 2593492 w 2872673"/>
                  <a:gd name="connsiteY1" fmla="*/ 0 h 1676622"/>
                  <a:gd name="connsiteX2" fmla="*/ 2872673 w 2872673"/>
                  <a:gd name="connsiteY2" fmla="*/ 279181 h 1676622"/>
                  <a:gd name="connsiteX3" fmla="*/ 2872673 w 2872673"/>
                  <a:gd name="connsiteY3" fmla="*/ 1675051 h 1676622"/>
                  <a:gd name="connsiteX4" fmla="*/ 1388717 w 2872673"/>
                  <a:gd name="connsiteY4" fmla="*/ 1550733 h 1676622"/>
                  <a:gd name="connsiteX5" fmla="*/ 0 w 2872673"/>
                  <a:gd name="connsiteY5" fmla="*/ 1675051 h 1676622"/>
                  <a:gd name="connsiteX6" fmla="*/ 0 w 2872673"/>
                  <a:gd name="connsiteY6" fmla="*/ 408645 h 1676622"/>
                  <a:gd name="connsiteX7" fmla="*/ 408645 w 2872673"/>
                  <a:gd name="connsiteY7" fmla="*/ 0 h 1676622"/>
                  <a:gd name="connsiteX0" fmla="*/ 463111 w 2927139"/>
                  <a:gd name="connsiteY0" fmla="*/ 0 h 1676622"/>
                  <a:gd name="connsiteX1" fmla="*/ 2647958 w 2927139"/>
                  <a:gd name="connsiteY1" fmla="*/ 0 h 1676622"/>
                  <a:gd name="connsiteX2" fmla="*/ 2927139 w 2927139"/>
                  <a:gd name="connsiteY2" fmla="*/ 279181 h 1676622"/>
                  <a:gd name="connsiteX3" fmla="*/ 2927139 w 2927139"/>
                  <a:gd name="connsiteY3" fmla="*/ 1675051 h 1676622"/>
                  <a:gd name="connsiteX4" fmla="*/ 1443183 w 2927139"/>
                  <a:gd name="connsiteY4" fmla="*/ 1550733 h 1676622"/>
                  <a:gd name="connsiteX5" fmla="*/ 54466 w 2927139"/>
                  <a:gd name="connsiteY5" fmla="*/ 1675051 h 1676622"/>
                  <a:gd name="connsiteX6" fmla="*/ 54466 w 2927139"/>
                  <a:gd name="connsiteY6" fmla="*/ 408645 h 1676622"/>
                  <a:gd name="connsiteX7" fmla="*/ 463111 w 2927139"/>
                  <a:gd name="connsiteY7" fmla="*/ 0 h 1676622"/>
                  <a:gd name="connsiteX0" fmla="*/ 456241 w 2920269"/>
                  <a:gd name="connsiteY0" fmla="*/ 0 h 1675088"/>
                  <a:gd name="connsiteX1" fmla="*/ 2641088 w 2920269"/>
                  <a:gd name="connsiteY1" fmla="*/ 0 h 1675088"/>
                  <a:gd name="connsiteX2" fmla="*/ 2920269 w 2920269"/>
                  <a:gd name="connsiteY2" fmla="*/ 279181 h 1675088"/>
                  <a:gd name="connsiteX3" fmla="*/ 2920269 w 2920269"/>
                  <a:gd name="connsiteY3" fmla="*/ 1675051 h 1675088"/>
                  <a:gd name="connsiteX4" fmla="*/ 1436313 w 2920269"/>
                  <a:gd name="connsiteY4" fmla="*/ 1550733 h 1675088"/>
                  <a:gd name="connsiteX5" fmla="*/ 57023 w 2920269"/>
                  <a:gd name="connsiteY5" fmla="*/ 1665624 h 1675088"/>
                  <a:gd name="connsiteX6" fmla="*/ 47596 w 2920269"/>
                  <a:gd name="connsiteY6" fmla="*/ 408645 h 1675088"/>
                  <a:gd name="connsiteX7" fmla="*/ 456241 w 2920269"/>
                  <a:gd name="connsiteY7" fmla="*/ 0 h 1675088"/>
                  <a:gd name="connsiteX0" fmla="*/ 519024 w 2983052"/>
                  <a:gd name="connsiteY0" fmla="*/ 0 h 1675088"/>
                  <a:gd name="connsiteX1" fmla="*/ 2703871 w 2983052"/>
                  <a:gd name="connsiteY1" fmla="*/ 0 h 1675088"/>
                  <a:gd name="connsiteX2" fmla="*/ 2983052 w 2983052"/>
                  <a:gd name="connsiteY2" fmla="*/ 279181 h 1675088"/>
                  <a:gd name="connsiteX3" fmla="*/ 2983052 w 2983052"/>
                  <a:gd name="connsiteY3" fmla="*/ 1675051 h 1675088"/>
                  <a:gd name="connsiteX4" fmla="*/ 1499096 w 2983052"/>
                  <a:gd name="connsiteY4" fmla="*/ 1550733 h 1675088"/>
                  <a:gd name="connsiteX5" fmla="*/ 119806 w 2983052"/>
                  <a:gd name="connsiteY5" fmla="*/ 1665624 h 1675088"/>
                  <a:gd name="connsiteX6" fmla="*/ 110379 w 2983052"/>
                  <a:gd name="connsiteY6" fmla="*/ 408645 h 1675088"/>
                  <a:gd name="connsiteX7" fmla="*/ 519024 w 2983052"/>
                  <a:gd name="connsiteY7" fmla="*/ 0 h 1675088"/>
                  <a:gd name="connsiteX0" fmla="*/ 519024 w 2983052"/>
                  <a:gd name="connsiteY0" fmla="*/ 0 h 1731519"/>
                  <a:gd name="connsiteX1" fmla="*/ 2703871 w 2983052"/>
                  <a:gd name="connsiteY1" fmla="*/ 0 h 1731519"/>
                  <a:gd name="connsiteX2" fmla="*/ 2983052 w 2983052"/>
                  <a:gd name="connsiteY2" fmla="*/ 279181 h 1731519"/>
                  <a:gd name="connsiteX3" fmla="*/ 2983052 w 2983052"/>
                  <a:gd name="connsiteY3" fmla="*/ 1675051 h 1731519"/>
                  <a:gd name="connsiteX4" fmla="*/ 1499096 w 2983052"/>
                  <a:gd name="connsiteY4" fmla="*/ 1550733 h 1731519"/>
                  <a:gd name="connsiteX5" fmla="*/ 119806 w 2983052"/>
                  <a:gd name="connsiteY5" fmla="*/ 1665624 h 1731519"/>
                  <a:gd name="connsiteX6" fmla="*/ 110379 w 2983052"/>
                  <a:gd name="connsiteY6" fmla="*/ 408645 h 1731519"/>
                  <a:gd name="connsiteX7" fmla="*/ 519024 w 2983052"/>
                  <a:gd name="connsiteY7" fmla="*/ 0 h 1731519"/>
                  <a:gd name="connsiteX0" fmla="*/ 519024 w 2983052"/>
                  <a:gd name="connsiteY0" fmla="*/ 0 h 1751752"/>
                  <a:gd name="connsiteX1" fmla="*/ 2703871 w 2983052"/>
                  <a:gd name="connsiteY1" fmla="*/ 0 h 1751752"/>
                  <a:gd name="connsiteX2" fmla="*/ 2983052 w 2983052"/>
                  <a:gd name="connsiteY2" fmla="*/ 279181 h 1751752"/>
                  <a:gd name="connsiteX3" fmla="*/ 2983052 w 2983052"/>
                  <a:gd name="connsiteY3" fmla="*/ 1675051 h 1751752"/>
                  <a:gd name="connsiteX4" fmla="*/ 1499096 w 2983052"/>
                  <a:gd name="connsiteY4" fmla="*/ 1550733 h 1751752"/>
                  <a:gd name="connsiteX5" fmla="*/ 119806 w 2983052"/>
                  <a:gd name="connsiteY5" fmla="*/ 1665624 h 1751752"/>
                  <a:gd name="connsiteX6" fmla="*/ 110379 w 2983052"/>
                  <a:gd name="connsiteY6" fmla="*/ 408645 h 1751752"/>
                  <a:gd name="connsiteX7" fmla="*/ 519024 w 2983052"/>
                  <a:gd name="connsiteY7" fmla="*/ 0 h 1751752"/>
                  <a:gd name="connsiteX0" fmla="*/ 519024 w 2983052"/>
                  <a:gd name="connsiteY0" fmla="*/ 0 h 1793938"/>
                  <a:gd name="connsiteX1" fmla="*/ 2703871 w 2983052"/>
                  <a:gd name="connsiteY1" fmla="*/ 0 h 1793938"/>
                  <a:gd name="connsiteX2" fmla="*/ 2983052 w 2983052"/>
                  <a:gd name="connsiteY2" fmla="*/ 279181 h 1793938"/>
                  <a:gd name="connsiteX3" fmla="*/ 2983052 w 2983052"/>
                  <a:gd name="connsiteY3" fmla="*/ 1675051 h 1793938"/>
                  <a:gd name="connsiteX4" fmla="*/ 1489669 w 2983052"/>
                  <a:gd name="connsiteY4" fmla="*/ 1710989 h 1793938"/>
                  <a:gd name="connsiteX5" fmla="*/ 119806 w 2983052"/>
                  <a:gd name="connsiteY5" fmla="*/ 1665624 h 1793938"/>
                  <a:gd name="connsiteX6" fmla="*/ 110379 w 2983052"/>
                  <a:gd name="connsiteY6" fmla="*/ 408645 h 1793938"/>
                  <a:gd name="connsiteX7" fmla="*/ 519024 w 2983052"/>
                  <a:gd name="connsiteY7" fmla="*/ 0 h 1793938"/>
                  <a:gd name="connsiteX0" fmla="*/ 519024 w 2983052"/>
                  <a:gd name="connsiteY0" fmla="*/ 0 h 1802941"/>
                  <a:gd name="connsiteX1" fmla="*/ 2703871 w 2983052"/>
                  <a:gd name="connsiteY1" fmla="*/ 0 h 1802941"/>
                  <a:gd name="connsiteX2" fmla="*/ 2983052 w 2983052"/>
                  <a:gd name="connsiteY2" fmla="*/ 279181 h 1802941"/>
                  <a:gd name="connsiteX3" fmla="*/ 2983052 w 2983052"/>
                  <a:gd name="connsiteY3" fmla="*/ 1675051 h 1802941"/>
                  <a:gd name="connsiteX4" fmla="*/ 1489669 w 2983052"/>
                  <a:gd name="connsiteY4" fmla="*/ 1710989 h 1802941"/>
                  <a:gd name="connsiteX5" fmla="*/ 119806 w 2983052"/>
                  <a:gd name="connsiteY5" fmla="*/ 1665624 h 1802941"/>
                  <a:gd name="connsiteX6" fmla="*/ 110379 w 2983052"/>
                  <a:gd name="connsiteY6" fmla="*/ 408645 h 1802941"/>
                  <a:gd name="connsiteX7" fmla="*/ 519024 w 2983052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96354 w 3060382"/>
                  <a:gd name="connsiteY0" fmla="*/ 0 h 1802941"/>
                  <a:gd name="connsiteX1" fmla="*/ 2781201 w 3060382"/>
                  <a:gd name="connsiteY1" fmla="*/ 0 h 1802941"/>
                  <a:gd name="connsiteX2" fmla="*/ 3060382 w 3060382"/>
                  <a:gd name="connsiteY2" fmla="*/ 279181 h 1802941"/>
                  <a:gd name="connsiteX3" fmla="*/ 3060382 w 3060382"/>
                  <a:gd name="connsiteY3" fmla="*/ 1675051 h 1802941"/>
                  <a:gd name="connsiteX4" fmla="*/ 1566999 w 3060382"/>
                  <a:gd name="connsiteY4" fmla="*/ 1710989 h 1802941"/>
                  <a:gd name="connsiteX5" fmla="*/ 197136 w 3060382"/>
                  <a:gd name="connsiteY5" fmla="*/ 1665624 h 1802941"/>
                  <a:gd name="connsiteX6" fmla="*/ 74587 w 3060382"/>
                  <a:gd name="connsiteY6" fmla="*/ 748010 h 1802941"/>
                  <a:gd name="connsiteX7" fmla="*/ 596354 w 3060382"/>
                  <a:gd name="connsiteY7" fmla="*/ 0 h 1802941"/>
                  <a:gd name="connsiteX0" fmla="*/ 612052 w 3076080"/>
                  <a:gd name="connsiteY0" fmla="*/ 0 h 1802941"/>
                  <a:gd name="connsiteX1" fmla="*/ 2796899 w 3076080"/>
                  <a:gd name="connsiteY1" fmla="*/ 0 h 1802941"/>
                  <a:gd name="connsiteX2" fmla="*/ 3076080 w 3076080"/>
                  <a:gd name="connsiteY2" fmla="*/ 279181 h 1802941"/>
                  <a:gd name="connsiteX3" fmla="*/ 3076080 w 3076080"/>
                  <a:gd name="connsiteY3" fmla="*/ 1675051 h 1802941"/>
                  <a:gd name="connsiteX4" fmla="*/ 1582697 w 3076080"/>
                  <a:gd name="connsiteY4" fmla="*/ 1710989 h 1802941"/>
                  <a:gd name="connsiteX5" fmla="*/ 212834 w 3076080"/>
                  <a:gd name="connsiteY5" fmla="*/ 1665624 h 1802941"/>
                  <a:gd name="connsiteX6" fmla="*/ 90285 w 3076080"/>
                  <a:gd name="connsiteY6" fmla="*/ 748010 h 1802941"/>
                  <a:gd name="connsiteX7" fmla="*/ 612052 w 3076080"/>
                  <a:gd name="connsiteY7" fmla="*/ 0 h 1802941"/>
                  <a:gd name="connsiteX0" fmla="*/ 632617 w 3096645"/>
                  <a:gd name="connsiteY0" fmla="*/ 0 h 1838626"/>
                  <a:gd name="connsiteX1" fmla="*/ 2817464 w 3096645"/>
                  <a:gd name="connsiteY1" fmla="*/ 0 h 1838626"/>
                  <a:gd name="connsiteX2" fmla="*/ 3096645 w 3096645"/>
                  <a:gd name="connsiteY2" fmla="*/ 279181 h 1838626"/>
                  <a:gd name="connsiteX3" fmla="*/ 3096645 w 3096645"/>
                  <a:gd name="connsiteY3" fmla="*/ 1675051 h 1838626"/>
                  <a:gd name="connsiteX4" fmla="*/ 1603262 w 3096645"/>
                  <a:gd name="connsiteY4" fmla="*/ 1710989 h 1838626"/>
                  <a:gd name="connsiteX5" fmla="*/ 186264 w 3096645"/>
                  <a:gd name="connsiteY5" fmla="*/ 1731612 h 1838626"/>
                  <a:gd name="connsiteX6" fmla="*/ 110850 w 3096645"/>
                  <a:gd name="connsiteY6" fmla="*/ 748010 h 1838626"/>
                  <a:gd name="connsiteX7" fmla="*/ 632617 w 3096645"/>
                  <a:gd name="connsiteY7" fmla="*/ 0 h 1838626"/>
                  <a:gd name="connsiteX0" fmla="*/ 684206 w 3148234"/>
                  <a:gd name="connsiteY0" fmla="*/ 0 h 1848940"/>
                  <a:gd name="connsiteX1" fmla="*/ 2869053 w 3148234"/>
                  <a:gd name="connsiteY1" fmla="*/ 0 h 1848940"/>
                  <a:gd name="connsiteX2" fmla="*/ 3148234 w 3148234"/>
                  <a:gd name="connsiteY2" fmla="*/ 279181 h 1848940"/>
                  <a:gd name="connsiteX3" fmla="*/ 3148234 w 3148234"/>
                  <a:gd name="connsiteY3" fmla="*/ 1675051 h 1848940"/>
                  <a:gd name="connsiteX4" fmla="*/ 1654851 w 3148234"/>
                  <a:gd name="connsiteY4" fmla="*/ 1710989 h 1848940"/>
                  <a:gd name="connsiteX5" fmla="*/ 237853 w 3148234"/>
                  <a:gd name="connsiteY5" fmla="*/ 1731612 h 1848940"/>
                  <a:gd name="connsiteX6" fmla="*/ 162439 w 3148234"/>
                  <a:gd name="connsiteY6" fmla="*/ 748010 h 1848940"/>
                  <a:gd name="connsiteX7" fmla="*/ 684206 w 3148234"/>
                  <a:gd name="connsiteY7" fmla="*/ 0 h 1848940"/>
                  <a:gd name="connsiteX0" fmla="*/ 689685 w 3153713"/>
                  <a:gd name="connsiteY0" fmla="*/ 0 h 1938201"/>
                  <a:gd name="connsiteX1" fmla="*/ 2874532 w 3153713"/>
                  <a:gd name="connsiteY1" fmla="*/ 0 h 1938201"/>
                  <a:gd name="connsiteX2" fmla="*/ 3153713 w 3153713"/>
                  <a:gd name="connsiteY2" fmla="*/ 279181 h 1938201"/>
                  <a:gd name="connsiteX3" fmla="*/ 3153713 w 3153713"/>
                  <a:gd name="connsiteY3" fmla="*/ 1675051 h 1938201"/>
                  <a:gd name="connsiteX4" fmla="*/ 1660330 w 3153713"/>
                  <a:gd name="connsiteY4" fmla="*/ 1710989 h 1938201"/>
                  <a:gd name="connsiteX5" fmla="*/ 233905 w 3153713"/>
                  <a:gd name="connsiteY5" fmla="*/ 1835307 h 1938201"/>
                  <a:gd name="connsiteX6" fmla="*/ 167918 w 3153713"/>
                  <a:gd name="connsiteY6" fmla="*/ 748010 h 1938201"/>
                  <a:gd name="connsiteX7" fmla="*/ 689685 w 3153713"/>
                  <a:gd name="connsiteY7" fmla="*/ 0 h 1938201"/>
                  <a:gd name="connsiteX0" fmla="*/ 697499 w 3161527"/>
                  <a:gd name="connsiteY0" fmla="*/ 0 h 1919773"/>
                  <a:gd name="connsiteX1" fmla="*/ 2882346 w 3161527"/>
                  <a:gd name="connsiteY1" fmla="*/ 0 h 1919773"/>
                  <a:gd name="connsiteX2" fmla="*/ 3161527 w 3161527"/>
                  <a:gd name="connsiteY2" fmla="*/ 279181 h 1919773"/>
                  <a:gd name="connsiteX3" fmla="*/ 3161527 w 3161527"/>
                  <a:gd name="connsiteY3" fmla="*/ 1675051 h 1919773"/>
                  <a:gd name="connsiteX4" fmla="*/ 1668144 w 3161527"/>
                  <a:gd name="connsiteY4" fmla="*/ 1710989 h 1919773"/>
                  <a:gd name="connsiteX5" fmla="*/ 241719 w 3161527"/>
                  <a:gd name="connsiteY5" fmla="*/ 1835307 h 1919773"/>
                  <a:gd name="connsiteX6" fmla="*/ 175732 w 3161527"/>
                  <a:gd name="connsiteY6" fmla="*/ 748010 h 1919773"/>
                  <a:gd name="connsiteX7" fmla="*/ 697499 w 3161527"/>
                  <a:gd name="connsiteY7" fmla="*/ 0 h 1919773"/>
                  <a:gd name="connsiteX0" fmla="*/ 697499 w 3161527"/>
                  <a:gd name="connsiteY0" fmla="*/ 0 h 1873213"/>
                  <a:gd name="connsiteX1" fmla="*/ 2882346 w 3161527"/>
                  <a:gd name="connsiteY1" fmla="*/ 0 h 1873213"/>
                  <a:gd name="connsiteX2" fmla="*/ 3161527 w 3161527"/>
                  <a:gd name="connsiteY2" fmla="*/ 279181 h 1873213"/>
                  <a:gd name="connsiteX3" fmla="*/ 3161527 w 3161527"/>
                  <a:gd name="connsiteY3" fmla="*/ 1675051 h 1873213"/>
                  <a:gd name="connsiteX4" fmla="*/ 1668144 w 3161527"/>
                  <a:gd name="connsiteY4" fmla="*/ 1710989 h 1873213"/>
                  <a:gd name="connsiteX5" fmla="*/ 241719 w 3161527"/>
                  <a:gd name="connsiteY5" fmla="*/ 1835307 h 1873213"/>
                  <a:gd name="connsiteX6" fmla="*/ 175732 w 3161527"/>
                  <a:gd name="connsiteY6" fmla="*/ 748010 h 1873213"/>
                  <a:gd name="connsiteX7" fmla="*/ 697499 w 3161527"/>
                  <a:gd name="connsiteY7" fmla="*/ 0 h 1873213"/>
                  <a:gd name="connsiteX0" fmla="*/ 753330 w 3217358"/>
                  <a:gd name="connsiteY0" fmla="*/ 0 h 1841419"/>
                  <a:gd name="connsiteX1" fmla="*/ 2938177 w 3217358"/>
                  <a:gd name="connsiteY1" fmla="*/ 0 h 1841419"/>
                  <a:gd name="connsiteX2" fmla="*/ 3217358 w 3217358"/>
                  <a:gd name="connsiteY2" fmla="*/ 279181 h 1841419"/>
                  <a:gd name="connsiteX3" fmla="*/ 3217358 w 3217358"/>
                  <a:gd name="connsiteY3" fmla="*/ 1675051 h 1841419"/>
                  <a:gd name="connsiteX4" fmla="*/ 1723975 w 3217358"/>
                  <a:gd name="connsiteY4" fmla="*/ 1710989 h 1841419"/>
                  <a:gd name="connsiteX5" fmla="*/ 297550 w 3217358"/>
                  <a:gd name="connsiteY5" fmla="*/ 1835307 h 1841419"/>
                  <a:gd name="connsiteX6" fmla="*/ 231563 w 3217358"/>
                  <a:gd name="connsiteY6" fmla="*/ 748010 h 1841419"/>
                  <a:gd name="connsiteX7" fmla="*/ 753330 w 3217358"/>
                  <a:gd name="connsiteY7" fmla="*/ 0 h 1841419"/>
                  <a:gd name="connsiteX0" fmla="*/ 642096 w 3106124"/>
                  <a:gd name="connsiteY0" fmla="*/ 0 h 1877854"/>
                  <a:gd name="connsiteX1" fmla="*/ 2826943 w 3106124"/>
                  <a:gd name="connsiteY1" fmla="*/ 0 h 1877854"/>
                  <a:gd name="connsiteX2" fmla="*/ 3106124 w 3106124"/>
                  <a:gd name="connsiteY2" fmla="*/ 279181 h 1877854"/>
                  <a:gd name="connsiteX3" fmla="*/ 3106124 w 3106124"/>
                  <a:gd name="connsiteY3" fmla="*/ 1675051 h 1877854"/>
                  <a:gd name="connsiteX4" fmla="*/ 1612741 w 3106124"/>
                  <a:gd name="connsiteY4" fmla="*/ 1710989 h 1877854"/>
                  <a:gd name="connsiteX5" fmla="*/ 393706 w 3106124"/>
                  <a:gd name="connsiteY5" fmla="*/ 1873014 h 1877854"/>
                  <a:gd name="connsiteX6" fmla="*/ 120329 w 3106124"/>
                  <a:gd name="connsiteY6" fmla="*/ 748010 h 1877854"/>
                  <a:gd name="connsiteX7" fmla="*/ 642096 w 3106124"/>
                  <a:gd name="connsiteY7" fmla="*/ 0 h 1877854"/>
                  <a:gd name="connsiteX0" fmla="*/ 642096 w 3106124"/>
                  <a:gd name="connsiteY0" fmla="*/ 0 h 1876264"/>
                  <a:gd name="connsiteX1" fmla="*/ 2826943 w 3106124"/>
                  <a:gd name="connsiteY1" fmla="*/ 0 h 1876264"/>
                  <a:gd name="connsiteX2" fmla="*/ 3106124 w 3106124"/>
                  <a:gd name="connsiteY2" fmla="*/ 279181 h 1876264"/>
                  <a:gd name="connsiteX3" fmla="*/ 3106124 w 3106124"/>
                  <a:gd name="connsiteY3" fmla="*/ 1675051 h 1876264"/>
                  <a:gd name="connsiteX4" fmla="*/ 1612741 w 3106124"/>
                  <a:gd name="connsiteY4" fmla="*/ 1710989 h 1876264"/>
                  <a:gd name="connsiteX5" fmla="*/ 393706 w 3106124"/>
                  <a:gd name="connsiteY5" fmla="*/ 1873014 h 1876264"/>
                  <a:gd name="connsiteX6" fmla="*/ 120329 w 3106124"/>
                  <a:gd name="connsiteY6" fmla="*/ 748010 h 1876264"/>
                  <a:gd name="connsiteX7" fmla="*/ 642096 w 3106124"/>
                  <a:gd name="connsiteY7" fmla="*/ 0 h 1876264"/>
                  <a:gd name="connsiteX0" fmla="*/ 630612 w 3094640"/>
                  <a:gd name="connsiteY0" fmla="*/ 0 h 1802941"/>
                  <a:gd name="connsiteX1" fmla="*/ 2815459 w 3094640"/>
                  <a:gd name="connsiteY1" fmla="*/ 0 h 1802941"/>
                  <a:gd name="connsiteX2" fmla="*/ 3094640 w 3094640"/>
                  <a:gd name="connsiteY2" fmla="*/ 279181 h 1802941"/>
                  <a:gd name="connsiteX3" fmla="*/ 3094640 w 3094640"/>
                  <a:gd name="connsiteY3" fmla="*/ 1675051 h 1802941"/>
                  <a:gd name="connsiteX4" fmla="*/ 1601257 w 3094640"/>
                  <a:gd name="connsiteY4" fmla="*/ 1710989 h 1802941"/>
                  <a:gd name="connsiteX5" fmla="*/ 410502 w 3094640"/>
                  <a:gd name="connsiteY5" fmla="*/ 1778746 h 1802941"/>
                  <a:gd name="connsiteX6" fmla="*/ 108845 w 3094640"/>
                  <a:gd name="connsiteY6" fmla="*/ 748010 h 1802941"/>
                  <a:gd name="connsiteX7" fmla="*/ 630612 w 3094640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4618" h="1808885">
                    <a:moveTo>
                      <a:pt x="610590" y="0"/>
                    </a:moveTo>
                    <a:lnTo>
                      <a:pt x="2795437" y="0"/>
                    </a:lnTo>
                    <a:lnTo>
                      <a:pt x="3074618" y="279181"/>
                    </a:lnTo>
                    <a:lnTo>
                      <a:pt x="3074618" y="1675051"/>
                    </a:lnTo>
                    <a:cubicBezTo>
                      <a:pt x="3035595" y="1941554"/>
                      <a:pt x="2223573" y="1727290"/>
                      <a:pt x="1750917" y="1729842"/>
                    </a:cubicBezTo>
                    <a:cubicBezTo>
                      <a:pt x="599854" y="1743001"/>
                      <a:pt x="1296446" y="1746734"/>
                      <a:pt x="447041" y="1731612"/>
                    </a:cubicBezTo>
                    <a:cubicBezTo>
                      <a:pt x="-99714" y="1714830"/>
                      <a:pt x="-43153" y="1735753"/>
                      <a:pt x="88823" y="748010"/>
                    </a:cubicBezTo>
                    <a:cubicBezTo>
                      <a:pt x="126530" y="248945"/>
                      <a:pt x="384902" y="0"/>
                      <a:pt x="6105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8F63ECE-25AA-D0CC-D0BD-956214F7DAFD}"/>
                  </a:ext>
                </a:extLst>
              </p:cNvPr>
              <p:cNvSpPr/>
              <p:nvPr/>
            </p:nvSpPr>
            <p:spPr>
              <a:xfrm>
                <a:off x="2230743" y="2842205"/>
                <a:ext cx="462337" cy="441788"/>
              </a:xfrm>
              <a:prstGeom prst="ellipse">
                <a:avLst/>
              </a:prstGeom>
              <a:solidFill>
                <a:srgbClr val="8D8C8A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C8380DE6-F724-4033-0FDB-809759FBD863}"/>
                  </a:ext>
                </a:extLst>
              </p:cNvPr>
              <p:cNvSpPr/>
              <p:nvPr/>
            </p:nvSpPr>
            <p:spPr>
              <a:xfrm>
                <a:off x="4570585" y="2842205"/>
                <a:ext cx="462337" cy="441788"/>
              </a:xfrm>
              <a:prstGeom prst="ellipse">
                <a:avLst/>
              </a:prstGeom>
              <a:solidFill>
                <a:srgbClr val="8D8C8A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Arc 12">
                <a:extLst>
                  <a:ext uri="{FF2B5EF4-FFF2-40B4-BE49-F238E27FC236}">
                    <a16:creationId xmlns:a16="http://schemas.microsoft.com/office/drawing/2014/main" id="{23CD6CB4-ECED-7922-8EDE-E39AC313AE85}"/>
                  </a:ext>
                </a:extLst>
              </p:cNvPr>
              <p:cNvSpPr/>
              <p:nvPr/>
            </p:nvSpPr>
            <p:spPr>
              <a:xfrm>
                <a:off x="1932909" y="1048642"/>
                <a:ext cx="529001" cy="634980"/>
              </a:xfrm>
              <a:custGeom>
                <a:avLst/>
                <a:gdLst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2" fmla="*/ 457200 w 914400"/>
                  <a:gd name="connsiteY2" fmla="*/ 322947 h 645894"/>
                  <a:gd name="connsiteX3" fmla="*/ 457200 w 914400"/>
                  <a:gd name="connsiteY3" fmla="*/ 0 h 645894"/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2" fmla="*/ 0 w 457200"/>
                  <a:gd name="connsiteY2" fmla="*/ 417116 h 417116"/>
                  <a:gd name="connsiteX3" fmla="*/ 0 w 457200"/>
                  <a:gd name="connsiteY3" fmla="*/ 94169 h 417116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2" fmla="*/ 71224 w 528424"/>
                  <a:gd name="connsiteY2" fmla="*/ 417116 h 417116"/>
                  <a:gd name="connsiteX3" fmla="*/ 71224 w 528424"/>
                  <a:gd name="connsiteY3" fmla="*/ 94169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2" fmla="*/ 22908 w 480108"/>
                  <a:gd name="connsiteY2" fmla="*/ 417116 h 417116"/>
                  <a:gd name="connsiteX3" fmla="*/ 22908 w 480108"/>
                  <a:gd name="connsiteY3" fmla="*/ 94169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  <a:gd name="connsiteX2" fmla="*/ 71801 w 529001"/>
                  <a:gd name="connsiteY2" fmla="*/ 417116 h 634980"/>
                  <a:gd name="connsiteX3" fmla="*/ 71801 w 529001"/>
                  <a:gd name="connsiteY3" fmla="*/ 94169 h 634980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001" h="634980" stroke="0" extrusionOk="0">
                    <a:moveTo>
                      <a:pt x="71801" y="94169"/>
                    </a:moveTo>
                    <a:cubicBezTo>
                      <a:pt x="173477" y="-188635"/>
                      <a:pt x="529001" y="238757"/>
                      <a:pt x="529001" y="417116"/>
                    </a:cubicBezTo>
                    <a:cubicBezTo>
                      <a:pt x="376601" y="417116"/>
                      <a:pt x="-200005" y="907310"/>
                      <a:pt x="71801" y="417116"/>
                    </a:cubicBezTo>
                    <a:cubicBezTo>
                      <a:pt x="665690" y="224626"/>
                      <a:pt x="-88455" y="484622"/>
                      <a:pt x="71801" y="94169"/>
                    </a:cubicBezTo>
                    <a:close/>
                  </a:path>
                  <a:path w="529001" h="634980" fill="none">
                    <a:moveTo>
                      <a:pt x="71801" y="94169"/>
                    </a:moveTo>
                    <a:cubicBezTo>
                      <a:pt x="324306" y="94169"/>
                      <a:pt x="529001" y="238757"/>
                      <a:pt x="529001" y="417116"/>
                    </a:cubicBezTo>
                  </a:path>
                </a:pathLst>
              </a:custGeom>
              <a:ln w="177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85B7529-AC73-4066-7693-B2022EBECCAB}"/>
                  </a:ext>
                </a:extLst>
              </p:cNvPr>
              <p:cNvSpPr/>
              <p:nvPr/>
            </p:nvSpPr>
            <p:spPr>
              <a:xfrm>
                <a:off x="1920803" y="1029933"/>
                <a:ext cx="213260" cy="226338"/>
              </a:xfrm>
              <a:prstGeom prst="ellipse">
                <a:avLst/>
              </a:prstGeom>
              <a:solidFill>
                <a:schemeClr val="bg1"/>
              </a:solidFill>
              <a:ln w="177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-134271" y="-150104"/>
            <a:ext cx="6496215" cy="5422790"/>
          </a:xfrm>
          <a:prstGeom prst="rect">
            <a:avLst/>
          </a:prstGeom>
        </p:spPr>
      </p:pic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F41BE9A-17A5-3E51-8E3B-55C68367ED7F}"/>
              </a:ext>
            </a:extLst>
          </p:cNvPr>
          <p:cNvSpPr/>
          <p:nvPr/>
        </p:nvSpPr>
        <p:spPr>
          <a:xfrm>
            <a:off x="3834451" y="1959432"/>
            <a:ext cx="1686440" cy="1203719"/>
          </a:xfrm>
          <a:custGeom>
            <a:avLst/>
            <a:gdLst>
              <a:gd name="connsiteX0" fmla="*/ 1577523 w 1683109"/>
              <a:gd name="connsiteY0" fmla="*/ 817516 h 1164903"/>
              <a:gd name="connsiteX1" fmla="*/ 1582839 w 1683109"/>
              <a:gd name="connsiteY1" fmla="*/ 759037 h 1164903"/>
              <a:gd name="connsiteX2" fmla="*/ 1550941 w 1683109"/>
              <a:gd name="connsiteY2" fmla="*/ 610181 h 1164903"/>
              <a:gd name="connsiteX3" fmla="*/ 1550941 w 1683109"/>
              <a:gd name="connsiteY3" fmla="*/ 487906 h 1164903"/>
              <a:gd name="connsiteX4" fmla="*/ 1604104 w 1683109"/>
              <a:gd name="connsiteY4" fmla="*/ 291204 h 1164903"/>
              <a:gd name="connsiteX5" fmla="*/ 1646634 w 1683109"/>
              <a:gd name="connsiteY5" fmla="*/ 168930 h 1164903"/>
              <a:gd name="connsiteX6" fmla="*/ 1667899 w 1683109"/>
              <a:gd name="connsiteY6" fmla="*/ 73237 h 1164903"/>
              <a:gd name="connsiteX7" fmla="*/ 1657267 w 1683109"/>
              <a:gd name="connsiteY7" fmla="*/ 9441 h 1164903"/>
              <a:gd name="connsiteX8" fmla="*/ 1630685 w 1683109"/>
              <a:gd name="connsiteY8" fmla="*/ 9441 h 1164903"/>
              <a:gd name="connsiteX9" fmla="*/ 1604104 w 1683109"/>
              <a:gd name="connsiteY9" fmla="*/ 20074 h 1164903"/>
              <a:gd name="connsiteX10" fmla="*/ 1386137 w 1683109"/>
              <a:gd name="connsiteY10" fmla="*/ 243357 h 1164903"/>
              <a:gd name="connsiteX11" fmla="*/ 1348923 w 1683109"/>
              <a:gd name="connsiteY11" fmla="*/ 349683 h 1164903"/>
              <a:gd name="connsiteX12" fmla="*/ 1295760 w 1683109"/>
              <a:gd name="connsiteY12" fmla="*/ 471957 h 1164903"/>
              <a:gd name="connsiteX13" fmla="*/ 1226648 w 1683109"/>
              <a:gd name="connsiteY13" fmla="*/ 541069 h 1164903"/>
              <a:gd name="connsiteX14" fmla="*/ 1210699 w 1683109"/>
              <a:gd name="connsiteY14" fmla="*/ 530437 h 1164903"/>
              <a:gd name="connsiteX15" fmla="*/ 1125639 w 1683109"/>
              <a:gd name="connsiteY15" fmla="*/ 440060 h 1164903"/>
              <a:gd name="connsiteX16" fmla="*/ 1019313 w 1683109"/>
              <a:gd name="connsiteY16" fmla="*/ 264623 h 1164903"/>
              <a:gd name="connsiteX17" fmla="*/ 939569 w 1683109"/>
              <a:gd name="connsiteY17" fmla="*/ 126399 h 1164903"/>
              <a:gd name="connsiteX18" fmla="*/ 865141 w 1683109"/>
              <a:gd name="connsiteY18" fmla="*/ 30706 h 1164903"/>
              <a:gd name="connsiteX19" fmla="*/ 838560 w 1683109"/>
              <a:gd name="connsiteY19" fmla="*/ 14757 h 1164903"/>
              <a:gd name="connsiteX20" fmla="*/ 817295 w 1683109"/>
              <a:gd name="connsiteY20" fmla="*/ 20074 h 1164903"/>
              <a:gd name="connsiteX21" fmla="*/ 780081 w 1683109"/>
              <a:gd name="connsiteY21" fmla="*/ 46655 h 1164903"/>
              <a:gd name="connsiteX22" fmla="*/ 758816 w 1683109"/>
              <a:gd name="connsiteY22" fmla="*/ 137032 h 1164903"/>
              <a:gd name="connsiteX23" fmla="*/ 721602 w 1683109"/>
              <a:gd name="connsiteY23" fmla="*/ 392213 h 1164903"/>
              <a:gd name="connsiteX24" fmla="*/ 684388 w 1683109"/>
              <a:gd name="connsiteY24" fmla="*/ 530437 h 1164903"/>
              <a:gd name="connsiteX25" fmla="*/ 625909 w 1683109"/>
              <a:gd name="connsiteY25" fmla="*/ 636762 h 1164903"/>
              <a:gd name="connsiteX26" fmla="*/ 487685 w 1683109"/>
              <a:gd name="connsiteY26" fmla="*/ 610181 h 1164903"/>
              <a:gd name="connsiteX27" fmla="*/ 322881 w 1683109"/>
              <a:gd name="connsiteY27" fmla="*/ 482590 h 1164903"/>
              <a:gd name="connsiteX28" fmla="*/ 88965 w 1683109"/>
              <a:gd name="connsiteY28" fmla="*/ 354999 h 1164903"/>
              <a:gd name="connsiteX29" fmla="*/ 3904 w 1683109"/>
              <a:gd name="connsiteY29" fmla="*/ 323102 h 1164903"/>
              <a:gd name="connsiteX30" fmla="*/ 25169 w 1683109"/>
              <a:gd name="connsiteY30" fmla="*/ 466641 h 1164903"/>
              <a:gd name="connsiteX31" fmla="*/ 120862 w 1683109"/>
              <a:gd name="connsiteY31" fmla="*/ 721823 h 1164903"/>
              <a:gd name="connsiteX32" fmla="*/ 142127 w 1683109"/>
              <a:gd name="connsiteY32" fmla="*/ 759037 h 1164903"/>
              <a:gd name="connsiteX33" fmla="*/ 147444 w 1683109"/>
              <a:gd name="connsiteY33" fmla="*/ 998269 h 1164903"/>
              <a:gd name="connsiteX34" fmla="*/ 179341 w 1683109"/>
              <a:gd name="connsiteY34" fmla="*/ 1115227 h 1164903"/>
              <a:gd name="connsiteX35" fmla="*/ 189974 w 1683109"/>
              <a:gd name="connsiteY35" fmla="*/ 1147125 h 1164903"/>
              <a:gd name="connsiteX36" fmla="*/ 1577523 w 1683109"/>
              <a:gd name="connsiteY36" fmla="*/ 817516 h 1164903"/>
              <a:gd name="connsiteX0" fmla="*/ 1577523 w 1683109"/>
              <a:gd name="connsiteY0" fmla="*/ 817516 h 1164903"/>
              <a:gd name="connsiteX1" fmla="*/ 1582839 w 1683109"/>
              <a:gd name="connsiteY1" fmla="*/ 759037 h 1164903"/>
              <a:gd name="connsiteX2" fmla="*/ 1550941 w 1683109"/>
              <a:gd name="connsiteY2" fmla="*/ 610181 h 1164903"/>
              <a:gd name="connsiteX3" fmla="*/ 1550941 w 1683109"/>
              <a:gd name="connsiteY3" fmla="*/ 487906 h 1164903"/>
              <a:gd name="connsiteX4" fmla="*/ 1604104 w 1683109"/>
              <a:gd name="connsiteY4" fmla="*/ 291204 h 1164903"/>
              <a:gd name="connsiteX5" fmla="*/ 1646634 w 1683109"/>
              <a:gd name="connsiteY5" fmla="*/ 168930 h 1164903"/>
              <a:gd name="connsiteX6" fmla="*/ 1667899 w 1683109"/>
              <a:gd name="connsiteY6" fmla="*/ 73237 h 1164903"/>
              <a:gd name="connsiteX7" fmla="*/ 1657267 w 1683109"/>
              <a:gd name="connsiteY7" fmla="*/ 9441 h 1164903"/>
              <a:gd name="connsiteX8" fmla="*/ 1630685 w 1683109"/>
              <a:gd name="connsiteY8" fmla="*/ 9441 h 1164903"/>
              <a:gd name="connsiteX9" fmla="*/ 1604104 w 1683109"/>
              <a:gd name="connsiteY9" fmla="*/ 20074 h 1164903"/>
              <a:gd name="connsiteX10" fmla="*/ 1386137 w 1683109"/>
              <a:gd name="connsiteY10" fmla="*/ 243357 h 1164903"/>
              <a:gd name="connsiteX11" fmla="*/ 1348923 w 1683109"/>
              <a:gd name="connsiteY11" fmla="*/ 349683 h 1164903"/>
              <a:gd name="connsiteX12" fmla="*/ 1295760 w 1683109"/>
              <a:gd name="connsiteY12" fmla="*/ 471957 h 1164903"/>
              <a:gd name="connsiteX13" fmla="*/ 1226648 w 1683109"/>
              <a:gd name="connsiteY13" fmla="*/ 541069 h 1164903"/>
              <a:gd name="connsiteX14" fmla="*/ 1210699 w 1683109"/>
              <a:gd name="connsiteY14" fmla="*/ 530437 h 1164903"/>
              <a:gd name="connsiteX15" fmla="*/ 1125639 w 1683109"/>
              <a:gd name="connsiteY15" fmla="*/ 440060 h 1164903"/>
              <a:gd name="connsiteX16" fmla="*/ 1019313 w 1683109"/>
              <a:gd name="connsiteY16" fmla="*/ 264623 h 1164903"/>
              <a:gd name="connsiteX17" fmla="*/ 939569 w 1683109"/>
              <a:gd name="connsiteY17" fmla="*/ 126399 h 1164903"/>
              <a:gd name="connsiteX18" fmla="*/ 865141 w 1683109"/>
              <a:gd name="connsiteY18" fmla="*/ 30706 h 1164903"/>
              <a:gd name="connsiteX19" fmla="*/ 838560 w 1683109"/>
              <a:gd name="connsiteY19" fmla="*/ 14757 h 1164903"/>
              <a:gd name="connsiteX20" fmla="*/ 817295 w 1683109"/>
              <a:gd name="connsiteY20" fmla="*/ 20074 h 1164903"/>
              <a:gd name="connsiteX21" fmla="*/ 780081 w 1683109"/>
              <a:gd name="connsiteY21" fmla="*/ 46655 h 1164903"/>
              <a:gd name="connsiteX22" fmla="*/ 758816 w 1683109"/>
              <a:gd name="connsiteY22" fmla="*/ 137032 h 1164903"/>
              <a:gd name="connsiteX23" fmla="*/ 721602 w 1683109"/>
              <a:gd name="connsiteY23" fmla="*/ 392213 h 1164903"/>
              <a:gd name="connsiteX24" fmla="*/ 684388 w 1683109"/>
              <a:gd name="connsiteY24" fmla="*/ 530437 h 1164903"/>
              <a:gd name="connsiteX25" fmla="*/ 625909 w 1683109"/>
              <a:gd name="connsiteY25" fmla="*/ 636762 h 1164903"/>
              <a:gd name="connsiteX26" fmla="*/ 487685 w 1683109"/>
              <a:gd name="connsiteY26" fmla="*/ 610181 h 1164903"/>
              <a:gd name="connsiteX27" fmla="*/ 322881 w 1683109"/>
              <a:gd name="connsiteY27" fmla="*/ 482590 h 1164903"/>
              <a:gd name="connsiteX28" fmla="*/ 88965 w 1683109"/>
              <a:gd name="connsiteY28" fmla="*/ 354999 h 1164903"/>
              <a:gd name="connsiteX29" fmla="*/ 3904 w 1683109"/>
              <a:gd name="connsiteY29" fmla="*/ 323102 h 1164903"/>
              <a:gd name="connsiteX30" fmla="*/ 25169 w 1683109"/>
              <a:gd name="connsiteY30" fmla="*/ 466641 h 1164903"/>
              <a:gd name="connsiteX31" fmla="*/ 120862 w 1683109"/>
              <a:gd name="connsiteY31" fmla="*/ 721823 h 1164903"/>
              <a:gd name="connsiteX32" fmla="*/ 131494 w 1683109"/>
              <a:gd name="connsiteY32" fmla="*/ 886628 h 1164903"/>
              <a:gd name="connsiteX33" fmla="*/ 147444 w 1683109"/>
              <a:gd name="connsiteY33" fmla="*/ 998269 h 1164903"/>
              <a:gd name="connsiteX34" fmla="*/ 179341 w 1683109"/>
              <a:gd name="connsiteY34" fmla="*/ 1115227 h 1164903"/>
              <a:gd name="connsiteX35" fmla="*/ 189974 w 1683109"/>
              <a:gd name="connsiteY35" fmla="*/ 1147125 h 1164903"/>
              <a:gd name="connsiteX36" fmla="*/ 1577523 w 1683109"/>
              <a:gd name="connsiteY36" fmla="*/ 817516 h 1164903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210699 w 1683109"/>
              <a:gd name="connsiteY14" fmla="*/ 528149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80081 w 1683109"/>
              <a:gd name="connsiteY21" fmla="*/ 44367 h 1162615"/>
              <a:gd name="connsiteX22" fmla="*/ 758816 w 1683109"/>
              <a:gd name="connsiteY22" fmla="*/ 134744 h 1162615"/>
              <a:gd name="connsiteX23" fmla="*/ 721602 w 1683109"/>
              <a:gd name="connsiteY23" fmla="*/ 389925 h 1162615"/>
              <a:gd name="connsiteX24" fmla="*/ 684388 w 1683109"/>
              <a:gd name="connsiteY24" fmla="*/ 528149 h 1162615"/>
              <a:gd name="connsiteX25" fmla="*/ 625909 w 1683109"/>
              <a:gd name="connsiteY25" fmla="*/ 634474 h 1162615"/>
              <a:gd name="connsiteX26" fmla="*/ 487685 w 1683109"/>
              <a:gd name="connsiteY26" fmla="*/ 607893 h 1162615"/>
              <a:gd name="connsiteX27" fmla="*/ 322881 w 1683109"/>
              <a:gd name="connsiteY27" fmla="*/ 480302 h 1162615"/>
              <a:gd name="connsiteX28" fmla="*/ 88965 w 1683109"/>
              <a:gd name="connsiteY28" fmla="*/ 352711 h 1162615"/>
              <a:gd name="connsiteX29" fmla="*/ 3904 w 1683109"/>
              <a:gd name="connsiteY29" fmla="*/ 320814 h 1162615"/>
              <a:gd name="connsiteX30" fmla="*/ 25169 w 1683109"/>
              <a:gd name="connsiteY30" fmla="*/ 464353 h 1162615"/>
              <a:gd name="connsiteX31" fmla="*/ 120862 w 1683109"/>
              <a:gd name="connsiteY31" fmla="*/ 719535 h 1162615"/>
              <a:gd name="connsiteX32" fmla="*/ 131494 w 1683109"/>
              <a:gd name="connsiteY32" fmla="*/ 884340 h 1162615"/>
              <a:gd name="connsiteX33" fmla="*/ 147444 w 1683109"/>
              <a:gd name="connsiteY33" fmla="*/ 995981 h 1162615"/>
              <a:gd name="connsiteX34" fmla="*/ 179341 w 1683109"/>
              <a:gd name="connsiteY34" fmla="*/ 1112939 h 1162615"/>
              <a:gd name="connsiteX35" fmla="*/ 189974 w 1683109"/>
              <a:gd name="connsiteY35" fmla="*/ 1144837 h 1162615"/>
              <a:gd name="connsiteX36" fmla="*/ 1577523 w 1683109"/>
              <a:gd name="connsiteY36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80081 w 1683109"/>
              <a:gd name="connsiteY21" fmla="*/ 44367 h 1162615"/>
              <a:gd name="connsiteX22" fmla="*/ 758816 w 1683109"/>
              <a:gd name="connsiteY22" fmla="*/ 134744 h 1162615"/>
              <a:gd name="connsiteX23" fmla="*/ 721602 w 1683109"/>
              <a:gd name="connsiteY23" fmla="*/ 389925 h 1162615"/>
              <a:gd name="connsiteX24" fmla="*/ 684388 w 1683109"/>
              <a:gd name="connsiteY24" fmla="*/ 528149 h 1162615"/>
              <a:gd name="connsiteX25" fmla="*/ 625909 w 1683109"/>
              <a:gd name="connsiteY25" fmla="*/ 634474 h 1162615"/>
              <a:gd name="connsiteX26" fmla="*/ 487685 w 1683109"/>
              <a:gd name="connsiteY26" fmla="*/ 607893 h 1162615"/>
              <a:gd name="connsiteX27" fmla="*/ 322881 w 1683109"/>
              <a:gd name="connsiteY27" fmla="*/ 480302 h 1162615"/>
              <a:gd name="connsiteX28" fmla="*/ 88965 w 1683109"/>
              <a:gd name="connsiteY28" fmla="*/ 352711 h 1162615"/>
              <a:gd name="connsiteX29" fmla="*/ 3904 w 1683109"/>
              <a:gd name="connsiteY29" fmla="*/ 320814 h 1162615"/>
              <a:gd name="connsiteX30" fmla="*/ 25169 w 1683109"/>
              <a:gd name="connsiteY30" fmla="*/ 464353 h 1162615"/>
              <a:gd name="connsiteX31" fmla="*/ 120862 w 1683109"/>
              <a:gd name="connsiteY31" fmla="*/ 719535 h 1162615"/>
              <a:gd name="connsiteX32" fmla="*/ 131494 w 1683109"/>
              <a:gd name="connsiteY32" fmla="*/ 884340 h 1162615"/>
              <a:gd name="connsiteX33" fmla="*/ 147444 w 1683109"/>
              <a:gd name="connsiteY33" fmla="*/ 995981 h 1162615"/>
              <a:gd name="connsiteX34" fmla="*/ 179341 w 1683109"/>
              <a:gd name="connsiteY34" fmla="*/ 1112939 h 1162615"/>
              <a:gd name="connsiteX35" fmla="*/ 189974 w 1683109"/>
              <a:gd name="connsiteY35" fmla="*/ 1144837 h 1162615"/>
              <a:gd name="connsiteX36" fmla="*/ 1577523 w 1683109"/>
              <a:gd name="connsiteY36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58816 w 1683109"/>
              <a:gd name="connsiteY21" fmla="*/ 134744 h 1162615"/>
              <a:gd name="connsiteX22" fmla="*/ 721602 w 1683109"/>
              <a:gd name="connsiteY22" fmla="*/ 389925 h 1162615"/>
              <a:gd name="connsiteX23" fmla="*/ 684388 w 1683109"/>
              <a:gd name="connsiteY23" fmla="*/ 528149 h 1162615"/>
              <a:gd name="connsiteX24" fmla="*/ 625909 w 1683109"/>
              <a:gd name="connsiteY24" fmla="*/ 634474 h 1162615"/>
              <a:gd name="connsiteX25" fmla="*/ 487685 w 1683109"/>
              <a:gd name="connsiteY25" fmla="*/ 607893 h 1162615"/>
              <a:gd name="connsiteX26" fmla="*/ 322881 w 1683109"/>
              <a:gd name="connsiteY26" fmla="*/ 480302 h 1162615"/>
              <a:gd name="connsiteX27" fmla="*/ 88965 w 1683109"/>
              <a:gd name="connsiteY27" fmla="*/ 352711 h 1162615"/>
              <a:gd name="connsiteX28" fmla="*/ 3904 w 1683109"/>
              <a:gd name="connsiteY28" fmla="*/ 320814 h 1162615"/>
              <a:gd name="connsiteX29" fmla="*/ 25169 w 1683109"/>
              <a:gd name="connsiteY29" fmla="*/ 464353 h 1162615"/>
              <a:gd name="connsiteX30" fmla="*/ 120862 w 1683109"/>
              <a:gd name="connsiteY30" fmla="*/ 719535 h 1162615"/>
              <a:gd name="connsiteX31" fmla="*/ 131494 w 1683109"/>
              <a:gd name="connsiteY31" fmla="*/ 884340 h 1162615"/>
              <a:gd name="connsiteX32" fmla="*/ 147444 w 1683109"/>
              <a:gd name="connsiteY32" fmla="*/ 995981 h 1162615"/>
              <a:gd name="connsiteX33" fmla="*/ 179341 w 1683109"/>
              <a:gd name="connsiteY33" fmla="*/ 1112939 h 1162615"/>
              <a:gd name="connsiteX34" fmla="*/ 189974 w 1683109"/>
              <a:gd name="connsiteY34" fmla="*/ 1144837 h 1162615"/>
              <a:gd name="connsiteX35" fmla="*/ 1577523 w 1683109"/>
              <a:gd name="connsiteY35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758816 w 1683109"/>
              <a:gd name="connsiteY20" fmla="*/ 134744 h 1162615"/>
              <a:gd name="connsiteX21" fmla="*/ 721602 w 1683109"/>
              <a:gd name="connsiteY21" fmla="*/ 389925 h 1162615"/>
              <a:gd name="connsiteX22" fmla="*/ 684388 w 1683109"/>
              <a:gd name="connsiteY22" fmla="*/ 528149 h 1162615"/>
              <a:gd name="connsiteX23" fmla="*/ 625909 w 1683109"/>
              <a:gd name="connsiteY23" fmla="*/ 634474 h 1162615"/>
              <a:gd name="connsiteX24" fmla="*/ 487685 w 1683109"/>
              <a:gd name="connsiteY24" fmla="*/ 607893 h 1162615"/>
              <a:gd name="connsiteX25" fmla="*/ 322881 w 1683109"/>
              <a:gd name="connsiteY25" fmla="*/ 480302 h 1162615"/>
              <a:gd name="connsiteX26" fmla="*/ 88965 w 1683109"/>
              <a:gd name="connsiteY26" fmla="*/ 352711 h 1162615"/>
              <a:gd name="connsiteX27" fmla="*/ 3904 w 1683109"/>
              <a:gd name="connsiteY27" fmla="*/ 320814 h 1162615"/>
              <a:gd name="connsiteX28" fmla="*/ 25169 w 1683109"/>
              <a:gd name="connsiteY28" fmla="*/ 464353 h 1162615"/>
              <a:gd name="connsiteX29" fmla="*/ 120862 w 1683109"/>
              <a:gd name="connsiteY29" fmla="*/ 719535 h 1162615"/>
              <a:gd name="connsiteX30" fmla="*/ 131494 w 1683109"/>
              <a:gd name="connsiteY30" fmla="*/ 884340 h 1162615"/>
              <a:gd name="connsiteX31" fmla="*/ 147444 w 1683109"/>
              <a:gd name="connsiteY31" fmla="*/ 995981 h 1162615"/>
              <a:gd name="connsiteX32" fmla="*/ 179341 w 1683109"/>
              <a:gd name="connsiteY32" fmla="*/ 1112939 h 1162615"/>
              <a:gd name="connsiteX33" fmla="*/ 189974 w 1683109"/>
              <a:gd name="connsiteY33" fmla="*/ 1144837 h 1162615"/>
              <a:gd name="connsiteX34" fmla="*/ 1577523 w 1683109"/>
              <a:gd name="connsiteY34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758816 w 1683109"/>
              <a:gd name="connsiteY19" fmla="*/ 134744 h 1162615"/>
              <a:gd name="connsiteX20" fmla="*/ 721602 w 1683109"/>
              <a:gd name="connsiteY20" fmla="*/ 389925 h 1162615"/>
              <a:gd name="connsiteX21" fmla="*/ 684388 w 1683109"/>
              <a:gd name="connsiteY21" fmla="*/ 528149 h 1162615"/>
              <a:gd name="connsiteX22" fmla="*/ 625909 w 1683109"/>
              <a:gd name="connsiteY22" fmla="*/ 634474 h 1162615"/>
              <a:gd name="connsiteX23" fmla="*/ 487685 w 1683109"/>
              <a:gd name="connsiteY23" fmla="*/ 607893 h 1162615"/>
              <a:gd name="connsiteX24" fmla="*/ 322881 w 1683109"/>
              <a:gd name="connsiteY24" fmla="*/ 480302 h 1162615"/>
              <a:gd name="connsiteX25" fmla="*/ 88965 w 1683109"/>
              <a:gd name="connsiteY25" fmla="*/ 352711 h 1162615"/>
              <a:gd name="connsiteX26" fmla="*/ 3904 w 1683109"/>
              <a:gd name="connsiteY26" fmla="*/ 320814 h 1162615"/>
              <a:gd name="connsiteX27" fmla="*/ 25169 w 1683109"/>
              <a:gd name="connsiteY27" fmla="*/ 464353 h 1162615"/>
              <a:gd name="connsiteX28" fmla="*/ 120862 w 1683109"/>
              <a:gd name="connsiteY28" fmla="*/ 719535 h 1162615"/>
              <a:gd name="connsiteX29" fmla="*/ 131494 w 1683109"/>
              <a:gd name="connsiteY29" fmla="*/ 884340 h 1162615"/>
              <a:gd name="connsiteX30" fmla="*/ 147444 w 1683109"/>
              <a:gd name="connsiteY30" fmla="*/ 995981 h 1162615"/>
              <a:gd name="connsiteX31" fmla="*/ 179341 w 1683109"/>
              <a:gd name="connsiteY31" fmla="*/ 1112939 h 1162615"/>
              <a:gd name="connsiteX32" fmla="*/ 189974 w 1683109"/>
              <a:gd name="connsiteY32" fmla="*/ 1144837 h 1162615"/>
              <a:gd name="connsiteX33" fmla="*/ 1577523 w 1683109"/>
              <a:gd name="connsiteY33" fmla="*/ 815228 h 1162615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630685 w 1683109"/>
              <a:gd name="connsiteY8" fmla="*/ 37235 h 1192697"/>
              <a:gd name="connsiteX9" fmla="*/ 1604104 w 1683109"/>
              <a:gd name="connsiteY9" fmla="*/ 47868 h 1192697"/>
              <a:gd name="connsiteX10" fmla="*/ 1444616 w 1683109"/>
              <a:gd name="connsiteY10" fmla="*/ 239253 h 1192697"/>
              <a:gd name="connsiteX11" fmla="*/ 1348923 w 1683109"/>
              <a:gd name="connsiteY11" fmla="*/ 377477 h 1192697"/>
              <a:gd name="connsiteX12" fmla="*/ 1295760 w 1683109"/>
              <a:gd name="connsiteY12" fmla="*/ 499751 h 1192697"/>
              <a:gd name="connsiteX13" fmla="*/ 1226648 w 1683109"/>
              <a:gd name="connsiteY13" fmla="*/ 568863 h 1192697"/>
              <a:gd name="connsiteX14" fmla="*/ 1162852 w 1683109"/>
              <a:gd name="connsiteY14" fmla="*/ 531650 h 1192697"/>
              <a:gd name="connsiteX15" fmla="*/ 1125639 w 1683109"/>
              <a:gd name="connsiteY15" fmla="*/ 467854 h 1192697"/>
              <a:gd name="connsiteX16" fmla="*/ 1019313 w 1683109"/>
              <a:gd name="connsiteY16" fmla="*/ 292417 h 1192697"/>
              <a:gd name="connsiteX17" fmla="*/ 939569 w 1683109"/>
              <a:gd name="connsiteY17" fmla="*/ 154193 h 1192697"/>
              <a:gd name="connsiteX18" fmla="*/ 806662 w 1683109"/>
              <a:gd name="connsiteY18" fmla="*/ 21 h 1192697"/>
              <a:gd name="connsiteX19" fmla="*/ 758816 w 1683109"/>
              <a:gd name="connsiteY19" fmla="*/ 164826 h 1192697"/>
              <a:gd name="connsiteX20" fmla="*/ 721602 w 1683109"/>
              <a:gd name="connsiteY20" fmla="*/ 420007 h 1192697"/>
              <a:gd name="connsiteX21" fmla="*/ 684388 w 1683109"/>
              <a:gd name="connsiteY21" fmla="*/ 558231 h 1192697"/>
              <a:gd name="connsiteX22" fmla="*/ 625909 w 1683109"/>
              <a:gd name="connsiteY22" fmla="*/ 664556 h 1192697"/>
              <a:gd name="connsiteX23" fmla="*/ 487685 w 1683109"/>
              <a:gd name="connsiteY23" fmla="*/ 637975 h 1192697"/>
              <a:gd name="connsiteX24" fmla="*/ 322881 w 1683109"/>
              <a:gd name="connsiteY24" fmla="*/ 510384 h 1192697"/>
              <a:gd name="connsiteX25" fmla="*/ 88965 w 1683109"/>
              <a:gd name="connsiteY25" fmla="*/ 382793 h 1192697"/>
              <a:gd name="connsiteX26" fmla="*/ 3904 w 1683109"/>
              <a:gd name="connsiteY26" fmla="*/ 350896 h 1192697"/>
              <a:gd name="connsiteX27" fmla="*/ 25169 w 1683109"/>
              <a:gd name="connsiteY27" fmla="*/ 494435 h 1192697"/>
              <a:gd name="connsiteX28" fmla="*/ 120862 w 1683109"/>
              <a:gd name="connsiteY28" fmla="*/ 749617 h 1192697"/>
              <a:gd name="connsiteX29" fmla="*/ 131494 w 1683109"/>
              <a:gd name="connsiteY29" fmla="*/ 914422 h 1192697"/>
              <a:gd name="connsiteX30" fmla="*/ 147444 w 1683109"/>
              <a:gd name="connsiteY30" fmla="*/ 1026063 h 1192697"/>
              <a:gd name="connsiteX31" fmla="*/ 179341 w 1683109"/>
              <a:gd name="connsiteY31" fmla="*/ 1143021 h 1192697"/>
              <a:gd name="connsiteX32" fmla="*/ 189974 w 1683109"/>
              <a:gd name="connsiteY32" fmla="*/ 1174919 h 1192697"/>
              <a:gd name="connsiteX33" fmla="*/ 1577523 w 1683109"/>
              <a:gd name="connsiteY33" fmla="*/ 845310 h 1192697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630685 w 1683109"/>
              <a:gd name="connsiteY8" fmla="*/ 37235 h 1192697"/>
              <a:gd name="connsiteX9" fmla="*/ 1444616 w 1683109"/>
              <a:gd name="connsiteY9" fmla="*/ 239253 h 1192697"/>
              <a:gd name="connsiteX10" fmla="*/ 1348923 w 1683109"/>
              <a:gd name="connsiteY10" fmla="*/ 377477 h 1192697"/>
              <a:gd name="connsiteX11" fmla="*/ 1295760 w 1683109"/>
              <a:gd name="connsiteY11" fmla="*/ 499751 h 1192697"/>
              <a:gd name="connsiteX12" fmla="*/ 1226648 w 1683109"/>
              <a:gd name="connsiteY12" fmla="*/ 568863 h 1192697"/>
              <a:gd name="connsiteX13" fmla="*/ 1162852 w 1683109"/>
              <a:gd name="connsiteY13" fmla="*/ 531650 h 1192697"/>
              <a:gd name="connsiteX14" fmla="*/ 1125639 w 1683109"/>
              <a:gd name="connsiteY14" fmla="*/ 467854 h 1192697"/>
              <a:gd name="connsiteX15" fmla="*/ 1019313 w 1683109"/>
              <a:gd name="connsiteY15" fmla="*/ 292417 h 1192697"/>
              <a:gd name="connsiteX16" fmla="*/ 939569 w 1683109"/>
              <a:gd name="connsiteY16" fmla="*/ 154193 h 1192697"/>
              <a:gd name="connsiteX17" fmla="*/ 806662 w 1683109"/>
              <a:gd name="connsiteY17" fmla="*/ 21 h 1192697"/>
              <a:gd name="connsiteX18" fmla="*/ 758816 w 1683109"/>
              <a:gd name="connsiteY18" fmla="*/ 164826 h 1192697"/>
              <a:gd name="connsiteX19" fmla="*/ 721602 w 1683109"/>
              <a:gd name="connsiteY19" fmla="*/ 420007 h 1192697"/>
              <a:gd name="connsiteX20" fmla="*/ 684388 w 1683109"/>
              <a:gd name="connsiteY20" fmla="*/ 558231 h 1192697"/>
              <a:gd name="connsiteX21" fmla="*/ 625909 w 1683109"/>
              <a:gd name="connsiteY21" fmla="*/ 664556 h 1192697"/>
              <a:gd name="connsiteX22" fmla="*/ 487685 w 1683109"/>
              <a:gd name="connsiteY22" fmla="*/ 637975 h 1192697"/>
              <a:gd name="connsiteX23" fmla="*/ 322881 w 1683109"/>
              <a:gd name="connsiteY23" fmla="*/ 510384 h 1192697"/>
              <a:gd name="connsiteX24" fmla="*/ 88965 w 1683109"/>
              <a:gd name="connsiteY24" fmla="*/ 382793 h 1192697"/>
              <a:gd name="connsiteX25" fmla="*/ 3904 w 1683109"/>
              <a:gd name="connsiteY25" fmla="*/ 350896 h 1192697"/>
              <a:gd name="connsiteX26" fmla="*/ 25169 w 1683109"/>
              <a:gd name="connsiteY26" fmla="*/ 494435 h 1192697"/>
              <a:gd name="connsiteX27" fmla="*/ 120862 w 1683109"/>
              <a:gd name="connsiteY27" fmla="*/ 749617 h 1192697"/>
              <a:gd name="connsiteX28" fmla="*/ 131494 w 1683109"/>
              <a:gd name="connsiteY28" fmla="*/ 914422 h 1192697"/>
              <a:gd name="connsiteX29" fmla="*/ 147444 w 1683109"/>
              <a:gd name="connsiteY29" fmla="*/ 1026063 h 1192697"/>
              <a:gd name="connsiteX30" fmla="*/ 179341 w 1683109"/>
              <a:gd name="connsiteY30" fmla="*/ 1143021 h 1192697"/>
              <a:gd name="connsiteX31" fmla="*/ 189974 w 1683109"/>
              <a:gd name="connsiteY31" fmla="*/ 1174919 h 1192697"/>
              <a:gd name="connsiteX32" fmla="*/ 1577523 w 1683109"/>
              <a:gd name="connsiteY32" fmla="*/ 845310 h 1192697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444616 w 1683109"/>
              <a:gd name="connsiteY8" fmla="*/ 239253 h 1192697"/>
              <a:gd name="connsiteX9" fmla="*/ 1348923 w 1683109"/>
              <a:gd name="connsiteY9" fmla="*/ 377477 h 1192697"/>
              <a:gd name="connsiteX10" fmla="*/ 1295760 w 1683109"/>
              <a:gd name="connsiteY10" fmla="*/ 499751 h 1192697"/>
              <a:gd name="connsiteX11" fmla="*/ 1226648 w 1683109"/>
              <a:gd name="connsiteY11" fmla="*/ 568863 h 1192697"/>
              <a:gd name="connsiteX12" fmla="*/ 1162852 w 1683109"/>
              <a:gd name="connsiteY12" fmla="*/ 531650 h 1192697"/>
              <a:gd name="connsiteX13" fmla="*/ 1125639 w 1683109"/>
              <a:gd name="connsiteY13" fmla="*/ 467854 h 1192697"/>
              <a:gd name="connsiteX14" fmla="*/ 1019313 w 1683109"/>
              <a:gd name="connsiteY14" fmla="*/ 292417 h 1192697"/>
              <a:gd name="connsiteX15" fmla="*/ 939569 w 1683109"/>
              <a:gd name="connsiteY15" fmla="*/ 154193 h 1192697"/>
              <a:gd name="connsiteX16" fmla="*/ 806662 w 1683109"/>
              <a:gd name="connsiteY16" fmla="*/ 21 h 1192697"/>
              <a:gd name="connsiteX17" fmla="*/ 758816 w 1683109"/>
              <a:gd name="connsiteY17" fmla="*/ 164826 h 1192697"/>
              <a:gd name="connsiteX18" fmla="*/ 721602 w 1683109"/>
              <a:gd name="connsiteY18" fmla="*/ 420007 h 1192697"/>
              <a:gd name="connsiteX19" fmla="*/ 684388 w 1683109"/>
              <a:gd name="connsiteY19" fmla="*/ 558231 h 1192697"/>
              <a:gd name="connsiteX20" fmla="*/ 625909 w 1683109"/>
              <a:gd name="connsiteY20" fmla="*/ 664556 h 1192697"/>
              <a:gd name="connsiteX21" fmla="*/ 487685 w 1683109"/>
              <a:gd name="connsiteY21" fmla="*/ 637975 h 1192697"/>
              <a:gd name="connsiteX22" fmla="*/ 322881 w 1683109"/>
              <a:gd name="connsiteY22" fmla="*/ 510384 h 1192697"/>
              <a:gd name="connsiteX23" fmla="*/ 88965 w 1683109"/>
              <a:gd name="connsiteY23" fmla="*/ 382793 h 1192697"/>
              <a:gd name="connsiteX24" fmla="*/ 3904 w 1683109"/>
              <a:gd name="connsiteY24" fmla="*/ 350896 h 1192697"/>
              <a:gd name="connsiteX25" fmla="*/ 25169 w 1683109"/>
              <a:gd name="connsiteY25" fmla="*/ 494435 h 1192697"/>
              <a:gd name="connsiteX26" fmla="*/ 120862 w 1683109"/>
              <a:gd name="connsiteY26" fmla="*/ 749617 h 1192697"/>
              <a:gd name="connsiteX27" fmla="*/ 131494 w 1683109"/>
              <a:gd name="connsiteY27" fmla="*/ 914422 h 1192697"/>
              <a:gd name="connsiteX28" fmla="*/ 147444 w 1683109"/>
              <a:gd name="connsiteY28" fmla="*/ 1026063 h 1192697"/>
              <a:gd name="connsiteX29" fmla="*/ 179341 w 1683109"/>
              <a:gd name="connsiteY29" fmla="*/ 1143021 h 1192697"/>
              <a:gd name="connsiteX30" fmla="*/ 189974 w 1683109"/>
              <a:gd name="connsiteY30" fmla="*/ 1174919 h 1192697"/>
              <a:gd name="connsiteX31" fmla="*/ 1577523 w 1683109"/>
              <a:gd name="connsiteY31" fmla="*/ 845310 h 1192697"/>
              <a:gd name="connsiteX0" fmla="*/ 1577523 w 1698490"/>
              <a:gd name="connsiteY0" fmla="*/ 845310 h 1192697"/>
              <a:gd name="connsiteX1" fmla="*/ 1582839 w 1698490"/>
              <a:gd name="connsiteY1" fmla="*/ 786831 h 1192697"/>
              <a:gd name="connsiteX2" fmla="*/ 1550941 w 1698490"/>
              <a:gd name="connsiteY2" fmla="*/ 637975 h 1192697"/>
              <a:gd name="connsiteX3" fmla="*/ 1550941 w 1698490"/>
              <a:gd name="connsiteY3" fmla="*/ 515700 h 1192697"/>
              <a:gd name="connsiteX4" fmla="*/ 1604104 w 1698490"/>
              <a:gd name="connsiteY4" fmla="*/ 318998 h 1192697"/>
              <a:gd name="connsiteX5" fmla="*/ 1646634 w 1698490"/>
              <a:gd name="connsiteY5" fmla="*/ 196724 h 1192697"/>
              <a:gd name="connsiteX6" fmla="*/ 1667899 w 1698490"/>
              <a:gd name="connsiteY6" fmla="*/ 101031 h 1192697"/>
              <a:gd name="connsiteX7" fmla="*/ 1657267 w 1698490"/>
              <a:gd name="connsiteY7" fmla="*/ 37235 h 1192697"/>
              <a:gd name="connsiteX8" fmla="*/ 1444616 w 1698490"/>
              <a:gd name="connsiteY8" fmla="*/ 239253 h 1192697"/>
              <a:gd name="connsiteX9" fmla="*/ 1348923 w 1698490"/>
              <a:gd name="connsiteY9" fmla="*/ 377477 h 1192697"/>
              <a:gd name="connsiteX10" fmla="*/ 1295760 w 1698490"/>
              <a:gd name="connsiteY10" fmla="*/ 499751 h 1192697"/>
              <a:gd name="connsiteX11" fmla="*/ 1226648 w 1698490"/>
              <a:gd name="connsiteY11" fmla="*/ 568863 h 1192697"/>
              <a:gd name="connsiteX12" fmla="*/ 1162852 w 1698490"/>
              <a:gd name="connsiteY12" fmla="*/ 531650 h 1192697"/>
              <a:gd name="connsiteX13" fmla="*/ 1125639 w 1698490"/>
              <a:gd name="connsiteY13" fmla="*/ 467854 h 1192697"/>
              <a:gd name="connsiteX14" fmla="*/ 1019313 w 1698490"/>
              <a:gd name="connsiteY14" fmla="*/ 292417 h 1192697"/>
              <a:gd name="connsiteX15" fmla="*/ 939569 w 1698490"/>
              <a:gd name="connsiteY15" fmla="*/ 154193 h 1192697"/>
              <a:gd name="connsiteX16" fmla="*/ 806662 w 1698490"/>
              <a:gd name="connsiteY16" fmla="*/ 21 h 1192697"/>
              <a:gd name="connsiteX17" fmla="*/ 758816 w 1698490"/>
              <a:gd name="connsiteY17" fmla="*/ 164826 h 1192697"/>
              <a:gd name="connsiteX18" fmla="*/ 721602 w 1698490"/>
              <a:gd name="connsiteY18" fmla="*/ 420007 h 1192697"/>
              <a:gd name="connsiteX19" fmla="*/ 684388 w 1698490"/>
              <a:gd name="connsiteY19" fmla="*/ 558231 h 1192697"/>
              <a:gd name="connsiteX20" fmla="*/ 625909 w 1698490"/>
              <a:gd name="connsiteY20" fmla="*/ 664556 h 1192697"/>
              <a:gd name="connsiteX21" fmla="*/ 487685 w 1698490"/>
              <a:gd name="connsiteY21" fmla="*/ 637975 h 1192697"/>
              <a:gd name="connsiteX22" fmla="*/ 322881 w 1698490"/>
              <a:gd name="connsiteY22" fmla="*/ 510384 h 1192697"/>
              <a:gd name="connsiteX23" fmla="*/ 88965 w 1698490"/>
              <a:gd name="connsiteY23" fmla="*/ 382793 h 1192697"/>
              <a:gd name="connsiteX24" fmla="*/ 3904 w 1698490"/>
              <a:gd name="connsiteY24" fmla="*/ 350896 h 1192697"/>
              <a:gd name="connsiteX25" fmla="*/ 25169 w 1698490"/>
              <a:gd name="connsiteY25" fmla="*/ 494435 h 1192697"/>
              <a:gd name="connsiteX26" fmla="*/ 120862 w 1698490"/>
              <a:gd name="connsiteY26" fmla="*/ 749617 h 1192697"/>
              <a:gd name="connsiteX27" fmla="*/ 131494 w 1698490"/>
              <a:gd name="connsiteY27" fmla="*/ 914422 h 1192697"/>
              <a:gd name="connsiteX28" fmla="*/ 147444 w 1698490"/>
              <a:gd name="connsiteY28" fmla="*/ 1026063 h 1192697"/>
              <a:gd name="connsiteX29" fmla="*/ 179341 w 1698490"/>
              <a:gd name="connsiteY29" fmla="*/ 1143021 h 1192697"/>
              <a:gd name="connsiteX30" fmla="*/ 189974 w 1698490"/>
              <a:gd name="connsiteY30" fmla="*/ 1174919 h 1192697"/>
              <a:gd name="connsiteX31" fmla="*/ 1577523 w 1698490"/>
              <a:gd name="connsiteY31" fmla="*/ 845310 h 1192697"/>
              <a:gd name="connsiteX0" fmla="*/ 1577523 w 1698490"/>
              <a:gd name="connsiteY0" fmla="*/ 851049 h 1198436"/>
              <a:gd name="connsiteX1" fmla="*/ 1582839 w 1698490"/>
              <a:gd name="connsiteY1" fmla="*/ 792570 h 1198436"/>
              <a:gd name="connsiteX2" fmla="*/ 1550941 w 1698490"/>
              <a:gd name="connsiteY2" fmla="*/ 643714 h 1198436"/>
              <a:gd name="connsiteX3" fmla="*/ 1550941 w 1698490"/>
              <a:gd name="connsiteY3" fmla="*/ 521439 h 1198436"/>
              <a:gd name="connsiteX4" fmla="*/ 1604104 w 1698490"/>
              <a:gd name="connsiteY4" fmla="*/ 324737 h 1198436"/>
              <a:gd name="connsiteX5" fmla="*/ 1646634 w 1698490"/>
              <a:gd name="connsiteY5" fmla="*/ 202463 h 1198436"/>
              <a:gd name="connsiteX6" fmla="*/ 1667899 w 1698490"/>
              <a:gd name="connsiteY6" fmla="*/ 106770 h 1198436"/>
              <a:gd name="connsiteX7" fmla="*/ 1657267 w 1698490"/>
              <a:gd name="connsiteY7" fmla="*/ 443 h 1198436"/>
              <a:gd name="connsiteX8" fmla="*/ 1444616 w 1698490"/>
              <a:gd name="connsiteY8" fmla="*/ 244992 h 1198436"/>
              <a:gd name="connsiteX9" fmla="*/ 1348923 w 1698490"/>
              <a:gd name="connsiteY9" fmla="*/ 383216 h 1198436"/>
              <a:gd name="connsiteX10" fmla="*/ 1295760 w 1698490"/>
              <a:gd name="connsiteY10" fmla="*/ 505490 h 1198436"/>
              <a:gd name="connsiteX11" fmla="*/ 1226648 w 1698490"/>
              <a:gd name="connsiteY11" fmla="*/ 574602 h 1198436"/>
              <a:gd name="connsiteX12" fmla="*/ 1162852 w 1698490"/>
              <a:gd name="connsiteY12" fmla="*/ 537389 h 1198436"/>
              <a:gd name="connsiteX13" fmla="*/ 1125639 w 1698490"/>
              <a:gd name="connsiteY13" fmla="*/ 473593 h 1198436"/>
              <a:gd name="connsiteX14" fmla="*/ 1019313 w 1698490"/>
              <a:gd name="connsiteY14" fmla="*/ 298156 h 1198436"/>
              <a:gd name="connsiteX15" fmla="*/ 939569 w 1698490"/>
              <a:gd name="connsiteY15" fmla="*/ 159932 h 1198436"/>
              <a:gd name="connsiteX16" fmla="*/ 806662 w 1698490"/>
              <a:gd name="connsiteY16" fmla="*/ 5760 h 1198436"/>
              <a:gd name="connsiteX17" fmla="*/ 758816 w 1698490"/>
              <a:gd name="connsiteY17" fmla="*/ 170565 h 1198436"/>
              <a:gd name="connsiteX18" fmla="*/ 721602 w 1698490"/>
              <a:gd name="connsiteY18" fmla="*/ 425746 h 1198436"/>
              <a:gd name="connsiteX19" fmla="*/ 684388 w 1698490"/>
              <a:gd name="connsiteY19" fmla="*/ 563970 h 1198436"/>
              <a:gd name="connsiteX20" fmla="*/ 625909 w 1698490"/>
              <a:gd name="connsiteY20" fmla="*/ 670295 h 1198436"/>
              <a:gd name="connsiteX21" fmla="*/ 487685 w 1698490"/>
              <a:gd name="connsiteY21" fmla="*/ 643714 h 1198436"/>
              <a:gd name="connsiteX22" fmla="*/ 322881 w 1698490"/>
              <a:gd name="connsiteY22" fmla="*/ 516123 h 1198436"/>
              <a:gd name="connsiteX23" fmla="*/ 88965 w 1698490"/>
              <a:gd name="connsiteY23" fmla="*/ 388532 h 1198436"/>
              <a:gd name="connsiteX24" fmla="*/ 3904 w 1698490"/>
              <a:gd name="connsiteY24" fmla="*/ 356635 h 1198436"/>
              <a:gd name="connsiteX25" fmla="*/ 25169 w 1698490"/>
              <a:gd name="connsiteY25" fmla="*/ 500174 h 1198436"/>
              <a:gd name="connsiteX26" fmla="*/ 120862 w 1698490"/>
              <a:gd name="connsiteY26" fmla="*/ 755356 h 1198436"/>
              <a:gd name="connsiteX27" fmla="*/ 131494 w 1698490"/>
              <a:gd name="connsiteY27" fmla="*/ 920161 h 1198436"/>
              <a:gd name="connsiteX28" fmla="*/ 147444 w 1698490"/>
              <a:gd name="connsiteY28" fmla="*/ 1031802 h 1198436"/>
              <a:gd name="connsiteX29" fmla="*/ 179341 w 1698490"/>
              <a:gd name="connsiteY29" fmla="*/ 1148760 h 1198436"/>
              <a:gd name="connsiteX30" fmla="*/ 189974 w 1698490"/>
              <a:gd name="connsiteY30" fmla="*/ 1180658 h 1198436"/>
              <a:gd name="connsiteX31" fmla="*/ 1577523 w 1698490"/>
              <a:gd name="connsiteY31" fmla="*/ 851049 h 1198436"/>
              <a:gd name="connsiteX0" fmla="*/ 1577523 w 1683109"/>
              <a:gd name="connsiteY0" fmla="*/ 850842 h 1198229"/>
              <a:gd name="connsiteX1" fmla="*/ 1582839 w 1683109"/>
              <a:gd name="connsiteY1" fmla="*/ 792363 h 1198229"/>
              <a:gd name="connsiteX2" fmla="*/ 1550941 w 1683109"/>
              <a:gd name="connsiteY2" fmla="*/ 643507 h 1198229"/>
              <a:gd name="connsiteX3" fmla="*/ 1550941 w 1683109"/>
              <a:gd name="connsiteY3" fmla="*/ 521232 h 1198229"/>
              <a:gd name="connsiteX4" fmla="*/ 1604104 w 1683109"/>
              <a:gd name="connsiteY4" fmla="*/ 324530 h 1198229"/>
              <a:gd name="connsiteX5" fmla="*/ 1646634 w 1683109"/>
              <a:gd name="connsiteY5" fmla="*/ 202256 h 1198229"/>
              <a:gd name="connsiteX6" fmla="*/ 1657267 w 1683109"/>
              <a:gd name="connsiteY6" fmla="*/ 236 h 1198229"/>
              <a:gd name="connsiteX7" fmla="*/ 1444616 w 1683109"/>
              <a:gd name="connsiteY7" fmla="*/ 244785 h 1198229"/>
              <a:gd name="connsiteX8" fmla="*/ 1348923 w 1683109"/>
              <a:gd name="connsiteY8" fmla="*/ 383009 h 1198229"/>
              <a:gd name="connsiteX9" fmla="*/ 1295760 w 1683109"/>
              <a:gd name="connsiteY9" fmla="*/ 505283 h 1198229"/>
              <a:gd name="connsiteX10" fmla="*/ 1226648 w 1683109"/>
              <a:gd name="connsiteY10" fmla="*/ 574395 h 1198229"/>
              <a:gd name="connsiteX11" fmla="*/ 1162852 w 1683109"/>
              <a:gd name="connsiteY11" fmla="*/ 537182 h 1198229"/>
              <a:gd name="connsiteX12" fmla="*/ 1125639 w 1683109"/>
              <a:gd name="connsiteY12" fmla="*/ 473386 h 1198229"/>
              <a:gd name="connsiteX13" fmla="*/ 1019313 w 1683109"/>
              <a:gd name="connsiteY13" fmla="*/ 297949 h 1198229"/>
              <a:gd name="connsiteX14" fmla="*/ 939569 w 1683109"/>
              <a:gd name="connsiteY14" fmla="*/ 159725 h 1198229"/>
              <a:gd name="connsiteX15" fmla="*/ 806662 w 1683109"/>
              <a:gd name="connsiteY15" fmla="*/ 5553 h 1198229"/>
              <a:gd name="connsiteX16" fmla="*/ 758816 w 1683109"/>
              <a:gd name="connsiteY16" fmla="*/ 170358 h 1198229"/>
              <a:gd name="connsiteX17" fmla="*/ 721602 w 1683109"/>
              <a:gd name="connsiteY17" fmla="*/ 425539 h 1198229"/>
              <a:gd name="connsiteX18" fmla="*/ 684388 w 1683109"/>
              <a:gd name="connsiteY18" fmla="*/ 563763 h 1198229"/>
              <a:gd name="connsiteX19" fmla="*/ 625909 w 1683109"/>
              <a:gd name="connsiteY19" fmla="*/ 670088 h 1198229"/>
              <a:gd name="connsiteX20" fmla="*/ 487685 w 1683109"/>
              <a:gd name="connsiteY20" fmla="*/ 643507 h 1198229"/>
              <a:gd name="connsiteX21" fmla="*/ 322881 w 1683109"/>
              <a:gd name="connsiteY21" fmla="*/ 515916 h 1198229"/>
              <a:gd name="connsiteX22" fmla="*/ 88965 w 1683109"/>
              <a:gd name="connsiteY22" fmla="*/ 388325 h 1198229"/>
              <a:gd name="connsiteX23" fmla="*/ 3904 w 1683109"/>
              <a:gd name="connsiteY23" fmla="*/ 356428 h 1198229"/>
              <a:gd name="connsiteX24" fmla="*/ 25169 w 1683109"/>
              <a:gd name="connsiteY24" fmla="*/ 499967 h 1198229"/>
              <a:gd name="connsiteX25" fmla="*/ 120862 w 1683109"/>
              <a:gd name="connsiteY25" fmla="*/ 755149 h 1198229"/>
              <a:gd name="connsiteX26" fmla="*/ 131494 w 1683109"/>
              <a:gd name="connsiteY26" fmla="*/ 919954 h 1198229"/>
              <a:gd name="connsiteX27" fmla="*/ 147444 w 1683109"/>
              <a:gd name="connsiteY27" fmla="*/ 1031595 h 1198229"/>
              <a:gd name="connsiteX28" fmla="*/ 179341 w 1683109"/>
              <a:gd name="connsiteY28" fmla="*/ 1148553 h 1198229"/>
              <a:gd name="connsiteX29" fmla="*/ 189974 w 1683109"/>
              <a:gd name="connsiteY29" fmla="*/ 1180451 h 1198229"/>
              <a:gd name="connsiteX30" fmla="*/ 1577523 w 1683109"/>
              <a:gd name="connsiteY30" fmla="*/ 850842 h 1198229"/>
              <a:gd name="connsiteX0" fmla="*/ 1577523 w 1688014"/>
              <a:gd name="connsiteY0" fmla="*/ 851935 h 1199322"/>
              <a:gd name="connsiteX1" fmla="*/ 1582839 w 1688014"/>
              <a:gd name="connsiteY1" fmla="*/ 793456 h 1199322"/>
              <a:gd name="connsiteX2" fmla="*/ 1550941 w 1688014"/>
              <a:gd name="connsiteY2" fmla="*/ 644600 h 1199322"/>
              <a:gd name="connsiteX3" fmla="*/ 1550941 w 1688014"/>
              <a:gd name="connsiteY3" fmla="*/ 522325 h 1199322"/>
              <a:gd name="connsiteX4" fmla="*/ 1604104 w 1688014"/>
              <a:gd name="connsiteY4" fmla="*/ 325623 h 1199322"/>
              <a:gd name="connsiteX5" fmla="*/ 1646634 w 1688014"/>
              <a:gd name="connsiteY5" fmla="*/ 203349 h 1199322"/>
              <a:gd name="connsiteX6" fmla="*/ 1657267 w 1688014"/>
              <a:gd name="connsiteY6" fmla="*/ 1329 h 1199322"/>
              <a:gd name="connsiteX7" fmla="*/ 1444616 w 1688014"/>
              <a:gd name="connsiteY7" fmla="*/ 245878 h 1199322"/>
              <a:gd name="connsiteX8" fmla="*/ 1348923 w 1688014"/>
              <a:gd name="connsiteY8" fmla="*/ 384102 h 1199322"/>
              <a:gd name="connsiteX9" fmla="*/ 1295760 w 1688014"/>
              <a:gd name="connsiteY9" fmla="*/ 506376 h 1199322"/>
              <a:gd name="connsiteX10" fmla="*/ 1226648 w 1688014"/>
              <a:gd name="connsiteY10" fmla="*/ 575488 h 1199322"/>
              <a:gd name="connsiteX11" fmla="*/ 1162852 w 1688014"/>
              <a:gd name="connsiteY11" fmla="*/ 538275 h 1199322"/>
              <a:gd name="connsiteX12" fmla="*/ 1125639 w 1688014"/>
              <a:gd name="connsiteY12" fmla="*/ 474479 h 1199322"/>
              <a:gd name="connsiteX13" fmla="*/ 1019313 w 1688014"/>
              <a:gd name="connsiteY13" fmla="*/ 299042 h 1199322"/>
              <a:gd name="connsiteX14" fmla="*/ 939569 w 1688014"/>
              <a:gd name="connsiteY14" fmla="*/ 160818 h 1199322"/>
              <a:gd name="connsiteX15" fmla="*/ 806662 w 1688014"/>
              <a:gd name="connsiteY15" fmla="*/ 6646 h 1199322"/>
              <a:gd name="connsiteX16" fmla="*/ 758816 w 1688014"/>
              <a:gd name="connsiteY16" fmla="*/ 171451 h 1199322"/>
              <a:gd name="connsiteX17" fmla="*/ 721602 w 1688014"/>
              <a:gd name="connsiteY17" fmla="*/ 426632 h 1199322"/>
              <a:gd name="connsiteX18" fmla="*/ 684388 w 1688014"/>
              <a:gd name="connsiteY18" fmla="*/ 564856 h 1199322"/>
              <a:gd name="connsiteX19" fmla="*/ 625909 w 1688014"/>
              <a:gd name="connsiteY19" fmla="*/ 671181 h 1199322"/>
              <a:gd name="connsiteX20" fmla="*/ 487685 w 1688014"/>
              <a:gd name="connsiteY20" fmla="*/ 644600 h 1199322"/>
              <a:gd name="connsiteX21" fmla="*/ 322881 w 1688014"/>
              <a:gd name="connsiteY21" fmla="*/ 517009 h 1199322"/>
              <a:gd name="connsiteX22" fmla="*/ 88965 w 1688014"/>
              <a:gd name="connsiteY22" fmla="*/ 389418 h 1199322"/>
              <a:gd name="connsiteX23" fmla="*/ 3904 w 1688014"/>
              <a:gd name="connsiteY23" fmla="*/ 357521 h 1199322"/>
              <a:gd name="connsiteX24" fmla="*/ 25169 w 1688014"/>
              <a:gd name="connsiteY24" fmla="*/ 501060 h 1199322"/>
              <a:gd name="connsiteX25" fmla="*/ 120862 w 1688014"/>
              <a:gd name="connsiteY25" fmla="*/ 756242 h 1199322"/>
              <a:gd name="connsiteX26" fmla="*/ 131494 w 1688014"/>
              <a:gd name="connsiteY26" fmla="*/ 921047 h 1199322"/>
              <a:gd name="connsiteX27" fmla="*/ 147444 w 1688014"/>
              <a:gd name="connsiteY27" fmla="*/ 1032688 h 1199322"/>
              <a:gd name="connsiteX28" fmla="*/ 179341 w 1688014"/>
              <a:gd name="connsiteY28" fmla="*/ 1149646 h 1199322"/>
              <a:gd name="connsiteX29" fmla="*/ 189974 w 1688014"/>
              <a:gd name="connsiteY29" fmla="*/ 1181544 h 1199322"/>
              <a:gd name="connsiteX30" fmla="*/ 1577523 w 1688014"/>
              <a:gd name="connsiteY30" fmla="*/ 851935 h 1199322"/>
              <a:gd name="connsiteX0" fmla="*/ 1577523 w 1704543"/>
              <a:gd name="connsiteY0" fmla="*/ 862990 h 1210377"/>
              <a:gd name="connsiteX1" fmla="*/ 1582839 w 1704543"/>
              <a:gd name="connsiteY1" fmla="*/ 804511 h 1210377"/>
              <a:gd name="connsiteX2" fmla="*/ 1550941 w 1704543"/>
              <a:gd name="connsiteY2" fmla="*/ 655655 h 1210377"/>
              <a:gd name="connsiteX3" fmla="*/ 1550941 w 1704543"/>
              <a:gd name="connsiteY3" fmla="*/ 533380 h 1210377"/>
              <a:gd name="connsiteX4" fmla="*/ 1604104 w 1704543"/>
              <a:gd name="connsiteY4" fmla="*/ 336678 h 1210377"/>
              <a:gd name="connsiteX5" fmla="*/ 1646634 w 1704543"/>
              <a:gd name="connsiteY5" fmla="*/ 214404 h 1210377"/>
              <a:gd name="connsiteX6" fmla="*/ 1657267 w 1704543"/>
              <a:gd name="connsiteY6" fmla="*/ 12384 h 1210377"/>
              <a:gd name="connsiteX7" fmla="*/ 1444616 w 1704543"/>
              <a:gd name="connsiteY7" fmla="*/ 256933 h 1210377"/>
              <a:gd name="connsiteX8" fmla="*/ 1348923 w 1704543"/>
              <a:gd name="connsiteY8" fmla="*/ 395157 h 1210377"/>
              <a:gd name="connsiteX9" fmla="*/ 1295760 w 1704543"/>
              <a:gd name="connsiteY9" fmla="*/ 517431 h 1210377"/>
              <a:gd name="connsiteX10" fmla="*/ 1226648 w 1704543"/>
              <a:gd name="connsiteY10" fmla="*/ 586543 h 1210377"/>
              <a:gd name="connsiteX11" fmla="*/ 1162852 w 1704543"/>
              <a:gd name="connsiteY11" fmla="*/ 549330 h 1210377"/>
              <a:gd name="connsiteX12" fmla="*/ 1125639 w 1704543"/>
              <a:gd name="connsiteY12" fmla="*/ 485534 h 1210377"/>
              <a:gd name="connsiteX13" fmla="*/ 1019313 w 1704543"/>
              <a:gd name="connsiteY13" fmla="*/ 310097 h 1210377"/>
              <a:gd name="connsiteX14" fmla="*/ 939569 w 1704543"/>
              <a:gd name="connsiteY14" fmla="*/ 171873 h 1210377"/>
              <a:gd name="connsiteX15" fmla="*/ 806662 w 1704543"/>
              <a:gd name="connsiteY15" fmla="*/ 17701 h 1210377"/>
              <a:gd name="connsiteX16" fmla="*/ 758816 w 1704543"/>
              <a:gd name="connsiteY16" fmla="*/ 182506 h 1210377"/>
              <a:gd name="connsiteX17" fmla="*/ 721602 w 1704543"/>
              <a:gd name="connsiteY17" fmla="*/ 437687 h 1210377"/>
              <a:gd name="connsiteX18" fmla="*/ 684388 w 1704543"/>
              <a:gd name="connsiteY18" fmla="*/ 575911 h 1210377"/>
              <a:gd name="connsiteX19" fmla="*/ 625909 w 1704543"/>
              <a:gd name="connsiteY19" fmla="*/ 682236 h 1210377"/>
              <a:gd name="connsiteX20" fmla="*/ 487685 w 1704543"/>
              <a:gd name="connsiteY20" fmla="*/ 655655 h 1210377"/>
              <a:gd name="connsiteX21" fmla="*/ 322881 w 1704543"/>
              <a:gd name="connsiteY21" fmla="*/ 528064 h 1210377"/>
              <a:gd name="connsiteX22" fmla="*/ 88965 w 1704543"/>
              <a:gd name="connsiteY22" fmla="*/ 400473 h 1210377"/>
              <a:gd name="connsiteX23" fmla="*/ 3904 w 1704543"/>
              <a:gd name="connsiteY23" fmla="*/ 368576 h 1210377"/>
              <a:gd name="connsiteX24" fmla="*/ 25169 w 1704543"/>
              <a:gd name="connsiteY24" fmla="*/ 512115 h 1210377"/>
              <a:gd name="connsiteX25" fmla="*/ 120862 w 1704543"/>
              <a:gd name="connsiteY25" fmla="*/ 767297 h 1210377"/>
              <a:gd name="connsiteX26" fmla="*/ 131494 w 1704543"/>
              <a:gd name="connsiteY26" fmla="*/ 932102 h 1210377"/>
              <a:gd name="connsiteX27" fmla="*/ 147444 w 1704543"/>
              <a:gd name="connsiteY27" fmla="*/ 1043743 h 1210377"/>
              <a:gd name="connsiteX28" fmla="*/ 179341 w 1704543"/>
              <a:gd name="connsiteY28" fmla="*/ 1160701 h 1210377"/>
              <a:gd name="connsiteX29" fmla="*/ 189974 w 1704543"/>
              <a:gd name="connsiteY29" fmla="*/ 1192599 h 1210377"/>
              <a:gd name="connsiteX30" fmla="*/ 1577523 w 1704543"/>
              <a:gd name="connsiteY30" fmla="*/ 862990 h 1210377"/>
              <a:gd name="connsiteX0" fmla="*/ 1577523 w 1725802"/>
              <a:gd name="connsiteY0" fmla="*/ 869674 h 1217061"/>
              <a:gd name="connsiteX1" fmla="*/ 1582839 w 1725802"/>
              <a:gd name="connsiteY1" fmla="*/ 811195 h 1217061"/>
              <a:gd name="connsiteX2" fmla="*/ 1550941 w 1725802"/>
              <a:gd name="connsiteY2" fmla="*/ 662339 h 1217061"/>
              <a:gd name="connsiteX3" fmla="*/ 1550941 w 1725802"/>
              <a:gd name="connsiteY3" fmla="*/ 540064 h 1217061"/>
              <a:gd name="connsiteX4" fmla="*/ 1604104 w 1725802"/>
              <a:gd name="connsiteY4" fmla="*/ 343362 h 1217061"/>
              <a:gd name="connsiteX5" fmla="*/ 1646634 w 1725802"/>
              <a:gd name="connsiteY5" fmla="*/ 221088 h 1217061"/>
              <a:gd name="connsiteX6" fmla="*/ 1657267 w 1725802"/>
              <a:gd name="connsiteY6" fmla="*/ 19068 h 1217061"/>
              <a:gd name="connsiteX7" fmla="*/ 1444616 w 1725802"/>
              <a:gd name="connsiteY7" fmla="*/ 263617 h 1217061"/>
              <a:gd name="connsiteX8" fmla="*/ 1348923 w 1725802"/>
              <a:gd name="connsiteY8" fmla="*/ 401841 h 1217061"/>
              <a:gd name="connsiteX9" fmla="*/ 1295760 w 1725802"/>
              <a:gd name="connsiteY9" fmla="*/ 524115 h 1217061"/>
              <a:gd name="connsiteX10" fmla="*/ 1226648 w 1725802"/>
              <a:gd name="connsiteY10" fmla="*/ 593227 h 1217061"/>
              <a:gd name="connsiteX11" fmla="*/ 1162852 w 1725802"/>
              <a:gd name="connsiteY11" fmla="*/ 556014 h 1217061"/>
              <a:gd name="connsiteX12" fmla="*/ 1125639 w 1725802"/>
              <a:gd name="connsiteY12" fmla="*/ 492218 h 1217061"/>
              <a:gd name="connsiteX13" fmla="*/ 1019313 w 1725802"/>
              <a:gd name="connsiteY13" fmla="*/ 316781 h 1217061"/>
              <a:gd name="connsiteX14" fmla="*/ 939569 w 1725802"/>
              <a:gd name="connsiteY14" fmla="*/ 178557 h 1217061"/>
              <a:gd name="connsiteX15" fmla="*/ 806662 w 1725802"/>
              <a:gd name="connsiteY15" fmla="*/ 24385 h 1217061"/>
              <a:gd name="connsiteX16" fmla="*/ 758816 w 1725802"/>
              <a:gd name="connsiteY16" fmla="*/ 189190 h 1217061"/>
              <a:gd name="connsiteX17" fmla="*/ 721602 w 1725802"/>
              <a:gd name="connsiteY17" fmla="*/ 444371 h 1217061"/>
              <a:gd name="connsiteX18" fmla="*/ 684388 w 1725802"/>
              <a:gd name="connsiteY18" fmla="*/ 582595 h 1217061"/>
              <a:gd name="connsiteX19" fmla="*/ 625909 w 1725802"/>
              <a:gd name="connsiteY19" fmla="*/ 688920 h 1217061"/>
              <a:gd name="connsiteX20" fmla="*/ 487685 w 1725802"/>
              <a:gd name="connsiteY20" fmla="*/ 662339 h 1217061"/>
              <a:gd name="connsiteX21" fmla="*/ 322881 w 1725802"/>
              <a:gd name="connsiteY21" fmla="*/ 534748 h 1217061"/>
              <a:gd name="connsiteX22" fmla="*/ 88965 w 1725802"/>
              <a:gd name="connsiteY22" fmla="*/ 407157 h 1217061"/>
              <a:gd name="connsiteX23" fmla="*/ 3904 w 1725802"/>
              <a:gd name="connsiteY23" fmla="*/ 375260 h 1217061"/>
              <a:gd name="connsiteX24" fmla="*/ 25169 w 1725802"/>
              <a:gd name="connsiteY24" fmla="*/ 518799 h 1217061"/>
              <a:gd name="connsiteX25" fmla="*/ 120862 w 1725802"/>
              <a:gd name="connsiteY25" fmla="*/ 773981 h 1217061"/>
              <a:gd name="connsiteX26" fmla="*/ 131494 w 1725802"/>
              <a:gd name="connsiteY26" fmla="*/ 938786 h 1217061"/>
              <a:gd name="connsiteX27" fmla="*/ 147444 w 1725802"/>
              <a:gd name="connsiteY27" fmla="*/ 1050427 h 1217061"/>
              <a:gd name="connsiteX28" fmla="*/ 179341 w 1725802"/>
              <a:gd name="connsiteY28" fmla="*/ 1167385 h 1217061"/>
              <a:gd name="connsiteX29" fmla="*/ 189974 w 1725802"/>
              <a:gd name="connsiteY29" fmla="*/ 1199283 h 1217061"/>
              <a:gd name="connsiteX30" fmla="*/ 1577523 w 1725802"/>
              <a:gd name="connsiteY30" fmla="*/ 869674 h 1217061"/>
              <a:gd name="connsiteX0" fmla="*/ 1577523 w 1683109"/>
              <a:gd name="connsiteY0" fmla="*/ 850611 h 1197998"/>
              <a:gd name="connsiteX1" fmla="*/ 1582839 w 1683109"/>
              <a:gd name="connsiteY1" fmla="*/ 792132 h 1197998"/>
              <a:gd name="connsiteX2" fmla="*/ 1550941 w 1683109"/>
              <a:gd name="connsiteY2" fmla="*/ 643276 h 1197998"/>
              <a:gd name="connsiteX3" fmla="*/ 1550941 w 1683109"/>
              <a:gd name="connsiteY3" fmla="*/ 521001 h 1197998"/>
              <a:gd name="connsiteX4" fmla="*/ 1604104 w 1683109"/>
              <a:gd name="connsiteY4" fmla="*/ 324299 h 1197998"/>
              <a:gd name="connsiteX5" fmla="*/ 1646634 w 1683109"/>
              <a:gd name="connsiteY5" fmla="*/ 202025 h 1197998"/>
              <a:gd name="connsiteX6" fmla="*/ 1657267 w 1683109"/>
              <a:gd name="connsiteY6" fmla="*/ 5 h 1197998"/>
              <a:gd name="connsiteX7" fmla="*/ 1465881 w 1683109"/>
              <a:gd name="connsiteY7" fmla="*/ 196707 h 1197998"/>
              <a:gd name="connsiteX8" fmla="*/ 1348923 w 1683109"/>
              <a:gd name="connsiteY8" fmla="*/ 382778 h 1197998"/>
              <a:gd name="connsiteX9" fmla="*/ 1295760 w 1683109"/>
              <a:gd name="connsiteY9" fmla="*/ 505052 h 1197998"/>
              <a:gd name="connsiteX10" fmla="*/ 1226648 w 1683109"/>
              <a:gd name="connsiteY10" fmla="*/ 574164 h 1197998"/>
              <a:gd name="connsiteX11" fmla="*/ 1162852 w 1683109"/>
              <a:gd name="connsiteY11" fmla="*/ 536951 h 1197998"/>
              <a:gd name="connsiteX12" fmla="*/ 1125639 w 1683109"/>
              <a:gd name="connsiteY12" fmla="*/ 473155 h 1197998"/>
              <a:gd name="connsiteX13" fmla="*/ 1019313 w 1683109"/>
              <a:gd name="connsiteY13" fmla="*/ 297718 h 1197998"/>
              <a:gd name="connsiteX14" fmla="*/ 939569 w 1683109"/>
              <a:gd name="connsiteY14" fmla="*/ 159494 h 1197998"/>
              <a:gd name="connsiteX15" fmla="*/ 806662 w 1683109"/>
              <a:gd name="connsiteY15" fmla="*/ 5322 h 1197998"/>
              <a:gd name="connsiteX16" fmla="*/ 758816 w 1683109"/>
              <a:gd name="connsiteY16" fmla="*/ 170127 h 1197998"/>
              <a:gd name="connsiteX17" fmla="*/ 721602 w 1683109"/>
              <a:gd name="connsiteY17" fmla="*/ 425308 h 1197998"/>
              <a:gd name="connsiteX18" fmla="*/ 684388 w 1683109"/>
              <a:gd name="connsiteY18" fmla="*/ 563532 h 1197998"/>
              <a:gd name="connsiteX19" fmla="*/ 625909 w 1683109"/>
              <a:gd name="connsiteY19" fmla="*/ 669857 h 1197998"/>
              <a:gd name="connsiteX20" fmla="*/ 487685 w 1683109"/>
              <a:gd name="connsiteY20" fmla="*/ 643276 h 1197998"/>
              <a:gd name="connsiteX21" fmla="*/ 322881 w 1683109"/>
              <a:gd name="connsiteY21" fmla="*/ 515685 h 1197998"/>
              <a:gd name="connsiteX22" fmla="*/ 88965 w 1683109"/>
              <a:gd name="connsiteY22" fmla="*/ 388094 h 1197998"/>
              <a:gd name="connsiteX23" fmla="*/ 3904 w 1683109"/>
              <a:gd name="connsiteY23" fmla="*/ 356197 h 1197998"/>
              <a:gd name="connsiteX24" fmla="*/ 25169 w 1683109"/>
              <a:gd name="connsiteY24" fmla="*/ 499736 h 1197998"/>
              <a:gd name="connsiteX25" fmla="*/ 120862 w 1683109"/>
              <a:gd name="connsiteY25" fmla="*/ 754918 h 1197998"/>
              <a:gd name="connsiteX26" fmla="*/ 131494 w 1683109"/>
              <a:gd name="connsiteY26" fmla="*/ 919723 h 1197998"/>
              <a:gd name="connsiteX27" fmla="*/ 147444 w 1683109"/>
              <a:gd name="connsiteY27" fmla="*/ 1031364 h 1197998"/>
              <a:gd name="connsiteX28" fmla="*/ 179341 w 1683109"/>
              <a:gd name="connsiteY28" fmla="*/ 1148322 h 1197998"/>
              <a:gd name="connsiteX29" fmla="*/ 189974 w 1683109"/>
              <a:gd name="connsiteY29" fmla="*/ 1180220 h 1197998"/>
              <a:gd name="connsiteX30" fmla="*/ 1577523 w 1683109"/>
              <a:gd name="connsiteY30" fmla="*/ 850611 h 1197998"/>
              <a:gd name="connsiteX0" fmla="*/ 1577523 w 1686440"/>
              <a:gd name="connsiteY0" fmla="*/ 852307 h 1199694"/>
              <a:gd name="connsiteX1" fmla="*/ 1582839 w 1686440"/>
              <a:gd name="connsiteY1" fmla="*/ 793828 h 1199694"/>
              <a:gd name="connsiteX2" fmla="*/ 1550941 w 1686440"/>
              <a:gd name="connsiteY2" fmla="*/ 644972 h 1199694"/>
              <a:gd name="connsiteX3" fmla="*/ 1550941 w 1686440"/>
              <a:gd name="connsiteY3" fmla="*/ 522697 h 1199694"/>
              <a:gd name="connsiteX4" fmla="*/ 1604104 w 1686440"/>
              <a:gd name="connsiteY4" fmla="*/ 325995 h 1199694"/>
              <a:gd name="connsiteX5" fmla="*/ 1646634 w 1686440"/>
              <a:gd name="connsiteY5" fmla="*/ 203721 h 1199694"/>
              <a:gd name="connsiteX6" fmla="*/ 1657267 w 1686440"/>
              <a:gd name="connsiteY6" fmla="*/ 1701 h 1199694"/>
              <a:gd name="connsiteX7" fmla="*/ 1465881 w 1686440"/>
              <a:gd name="connsiteY7" fmla="*/ 198403 h 1199694"/>
              <a:gd name="connsiteX8" fmla="*/ 1348923 w 1686440"/>
              <a:gd name="connsiteY8" fmla="*/ 384474 h 1199694"/>
              <a:gd name="connsiteX9" fmla="*/ 1295760 w 1686440"/>
              <a:gd name="connsiteY9" fmla="*/ 506748 h 1199694"/>
              <a:gd name="connsiteX10" fmla="*/ 1226648 w 1686440"/>
              <a:gd name="connsiteY10" fmla="*/ 575860 h 1199694"/>
              <a:gd name="connsiteX11" fmla="*/ 1162852 w 1686440"/>
              <a:gd name="connsiteY11" fmla="*/ 538647 h 1199694"/>
              <a:gd name="connsiteX12" fmla="*/ 1125639 w 1686440"/>
              <a:gd name="connsiteY12" fmla="*/ 474851 h 1199694"/>
              <a:gd name="connsiteX13" fmla="*/ 1019313 w 1686440"/>
              <a:gd name="connsiteY13" fmla="*/ 299414 h 1199694"/>
              <a:gd name="connsiteX14" fmla="*/ 939569 w 1686440"/>
              <a:gd name="connsiteY14" fmla="*/ 161190 h 1199694"/>
              <a:gd name="connsiteX15" fmla="*/ 806662 w 1686440"/>
              <a:gd name="connsiteY15" fmla="*/ 7018 h 1199694"/>
              <a:gd name="connsiteX16" fmla="*/ 758816 w 1686440"/>
              <a:gd name="connsiteY16" fmla="*/ 171823 h 1199694"/>
              <a:gd name="connsiteX17" fmla="*/ 721602 w 1686440"/>
              <a:gd name="connsiteY17" fmla="*/ 427004 h 1199694"/>
              <a:gd name="connsiteX18" fmla="*/ 684388 w 1686440"/>
              <a:gd name="connsiteY18" fmla="*/ 565228 h 1199694"/>
              <a:gd name="connsiteX19" fmla="*/ 625909 w 1686440"/>
              <a:gd name="connsiteY19" fmla="*/ 671553 h 1199694"/>
              <a:gd name="connsiteX20" fmla="*/ 487685 w 1686440"/>
              <a:gd name="connsiteY20" fmla="*/ 644972 h 1199694"/>
              <a:gd name="connsiteX21" fmla="*/ 322881 w 1686440"/>
              <a:gd name="connsiteY21" fmla="*/ 517381 h 1199694"/>
              <a:gd name="connsiteX22" fmla="*/ 88965 w 1686440"/>
              <a:gd name="connsiteY22" fmla="*/ 389790 h 1199694"/>
              <a:gd name="connsiteX23" fmla="*/ 3904 w 1686440"/>
              <a:gd name="connsiteY23" fmla="*/ 357893 h 1199694"/>
              <a:gd name="connsiteX24" fmla="*/ 25169 w 1686440"/>
              <a:gd name="connsiteY24" fmla="*/ 501432 h 1199694"/>
              <a:gd name="connsiteX25" fmla="*/ 120862 w 1686440"/>
              <a:gd name="connsiteY25" fmla="*/ 756614 h 1199694"/>
              <a:gd name="connsiteX26" fmla="*/ 131494 w 1686440"/>
              <a:gd name="connsiteY26" fmla="*/ 921419 h 1199694"/>
              <a:gd name="connsiteX27" fmla="*/ 147444 w 1686440"/>
              <a:gd name="connsiteY27" fmla="*/ 1033060 h 1199694"/>
              <a:gd name="connsiteX28" fmla="*/ 179341 w 1686440"/>
              <a:gd name="connsiteY28" fmla="*/ 1150018 h 1199694"/>
              <a:gd name="connsiteX29" fmla="*/ 189974 w 1686440"/>
              <a:gd name="connsiteY29" fmla="*/ 1181916 h 1199694"/>
              <a:gd name="connsiteX30" fmla="*/ 1577523 w 1686440"/>
              <a:gd name="connsiteY30" fmla="*/ 852307 h 1199694"/>
              <a:gd name="connsiteX0" fmla="*/ 1577523 w 1686440"/>
              <a:gd name="connsiteY0" fmla="*/ 852307 h 1199694"/>
              <a:gd name="connsiteX1" fmla="*/ 1582839 w 1686440"/>
              <a:gd name="connsiteY1" fmla="*/ 793828 h 1199694"/>
              <a:gd name="connsiteX2" fmla="*/ 1550941 w 1686440"/>
              <a:gd name="connsiteY2" fmla="*/ 644972 h 1199694"/>
              <a:gd name="connsiteX3" fmla="*/ 1550941 w 1686440"/>
              <a:gd name="connsiteY3" fmla="*/ 522697 h 1199694"/>
              <a:gd name="connsiteX4" fmla="*/ 1604104 w 1686440"/>
              <a:gd name="connsiteY4" fmla="*/ 325995 h 1199694"/>
              <a:gd name="connsiteX5" fmla="*/ 1646634 w 1686440"/>
              <a:gd name="connsiteY5" fmla="*/ 203721 h 1199694"/>
              <a:gd name="connsiteX6" fmla="*/ 1657267 w 1686440"/>
              <a:gd name="connsiteY6" fmla="*/ 1701 h 1199694"/>
              <a:gd name="connsiteX7" fmla="*/ 1465881 w 1686440"/>
              <a:gd name="connsiteY7" fmla="*/ 198403 h 1199694"/>
              <a:gd name="connsiteX8" fmla="*/ 1348923 w 1686440"/>
              <a:gd name="connsiteY8" fmla="*/ 384474 h 1199694"/>
              <a:gd name="connsiteX9" fmla="*/ 1295760 w 1686440"/>
              <a:gd name="connsiteY9" fmla="*/ 506748 h 1199694"/>
              <a:gd name="connsiteX10" fmla="*/ 1226648 w 1686440"/>
              <a:gd name="connsiteY10" fmla="*/ 575860 h 1199694"/>
              <a:gd name="connsiteX11" fmla="*/ 1162852 w 1686440"/>
              <a:gd name="connsiteY11" fmla="*/ 538647 h 1199694"/>
              <a:gd name="connsiteX12" fmla="*/ 1125639 w 1686440"/>
              <a:gd name="connsiteY12" fmla="*/ 474851 h 1199694"/>
              <a:gd name="connsiteX13" fmla="*/ 1019313 w 1686440"/>
              <a:gd name="connsiteY13" fmla="*/ 299414 h 1199694"/>
              <a:gd name="connsiteX14" fmla="*/ 939569 w 1686440"/>
              <a:gd name="connsiteY14" fmla="*/ 161190 h 1199694"/>
              <a:gd name="connsiteX15" fmla="*/ 806662 w 1686440"/>
              <a:gd name="connsiteY15" fmla="*/ 7018 h 1199694"/>
              <a:gd name="connsiteX16" fmla="*/ 758816 w 1686440"/>
              <a:gd name="connsiteY16" fmla="*/ 171823 h 1199694"/>
              <a:gd name="connsiteX17" fmla="*/ 721602 w 1686440"/>
              <a:gd name="connsiteY17" fmla="*/ 427004 h 1199694"/>
              <a:gd name="connsiteX18" fmla="*/ 684388 w 1686440"/>
              <a:gd name="connsiteY18" fmla="*/ 565228 h 1199694"/>
              <a:gd name="connsiteX19" fmla="*/ 625909 w 1686440"/>
              <a:gd name="connsiteY19" fmla="*/ 671553 h 1199694"/>
              <a:gd name="connsiteX20" fmla="*/ 487685 w 1686440"/>
              <a:gd name="connsiteY20" fmla="*/ 644972 h 1199694"/>
              <a:gd name="connsiteX21" fmla="*/ 322881 w 1686440"/>
              <a:gd name="connsiteY21" fmla="*/ 517381 h 1199694"/>
              <a:gd name="connsiteX22" fmla="*/ 88965 w 1686440"/>
              <a:gd name="connsiteY22" fmla="*/ 389790 h 1199694"/>
              <a:gd name="connsiteX23" fmla="*/ 3904 w 1686440"/>
              <a:gd name="connsiteY23" fmla="*/ 357893 h 1199694"/>
              <a:gd name="connsiteX24" fmla="*/ 25169 w 1686440"/>
              <a:gd name="connsiteY24" fmla="*/ 501432 h 1199694"/>
              <a:gd name="connsiteX25" fmla="*/ 120862 w 1686440"/>
              <a:gd name="connsiteY25" fmla="*/ 756614 h 1199694"/>
              <a:gd name="connsiteX26" fmla="*/ 131494 w 1686440"/>
              <a:gd name="connsiteY26" fmla="*/ 921419 h 1199694"/>
              <a:gd name="connsiteX27" fmla="*/ 147444 w 1686440"/>
              <a:gd name="connsiteY27" fmla="*/ 1033060 h 1199694"/>
              <a:gd name="connsiteX28" fmla="*/ 179341 w 1686440"/>
              <a:gd name="connsiteY28" fmla="*/ 1150018 h 1199694"/>
              <a:gd name="connsiteX29" fmla="*/ 189974 w 1686440"/>
              <a:gd name="connsiteY29" fmla="*/ 1181916 h 1199694"/>
              <a:gd name="connsiteX30" fmla="*/ 1577523 w 1686440"/>
              <a:gd name="connsiteY30" fmla="*/ 852307 h 1199694"/>
              <a:gd name="connsiteX0" fmla="*/ 1577523 w 1686440"/>
              <a:gd name="connsiteY0" fmla="*/ 863716 h 1211103"/>
              <a:gd name="connsiteX1" fmla="*/ 1582839 w 1686440"/>
              <a:gd name="connsiteY1" fmla="*/ 805237 h 1211103"/>
              <a:gd name="connsiteX2" fmla="*/ 1550941 w 1686440"/>
              <a:gd name="connsiteY2" fmla="*/ 656381 h 1211103"/>
              <a:gd name="connsiteX3" fmla="*/ 1550941 w 1686440"/>
              <a:gd name="connsiteY3" fmla="*/ 534106 h 1211103"/>
              <a:gd name="connsiteX4" fmla="*/ 1604104 w 1686440"/>
              <a:gd name="connsiteY4" fmla="*/ 337404 h 1211103"/>
              <a:gd name="connsiteX5" fmla="*/ 1646634 w 1686440"/>
              <a:gd name="connsiteY5" fmla="*/ 215130 h 1211103"/>
              <a:gd name="connsiteX6" fmla="*/ 1657267 w 1686440"/>
              <a:gd name="connsiteY6" fmla="*/ 13110 h 1211103"/>
              <a:gd name="connsiteX7" fmla="*/ 1465881 w 1686440"/>
              <a:gd name="connsiteY7" fmla="*/ 209812 h 1211103"/>
              <a:gd name="connsiteX8" fmla="*/ 1348923 w 1686440"/>
              <a:gd name="connsiteY8" fmla="*/ 395883 h 1211103"/>
              <a:gd name="connsiteX9" fmla="*/ 1295760 w 1686440"/>
              <a:gd name="connsiteY9" fmla="*/ 518157 h 1211103"/>
              <a:gd name="connsiteX10" fmla="*/ 1226648 w 1686440"/>
              <a:gd name="connsiteY10" fmla="*/ 587269 h 1211103"/>
              <a:gd name="connsiteX11" fmla="*/ 1162852 w 1686440"/>
              <a:gd name="connsiteY11" fmla="*/ 550056 h 1211103"/>
              <a:gd name="connsiteX12" fmla="*/ 1125639 w 1686440"/>
              <a:gd name="connsiteY12" fmla="*/ 486260 h 1211103"/>
              <a:gd name="connsiteX13" fmla="*/ 1019313 w 1686440"/>
              <a:gd name="connsiteY13" fmla="*/ 310823 h 1211103"/>
              <a:gd name="connsiteX14" fmla="*/ 939569 w 1686440"/>
              <a:gd name="connsiteY14" fmla="*/ 172599 h 1211103"/>
              <a:gd name="connsiteX15" fmla="*/ 806662 w 1686440"/>
              <a:gd name="connsiteY15" fmla="*/ 18427 h 1211103"/>
              <a:gd name="connsiteX16" fmla="*/ 758816 w 1686440"/>
              <a:gd name="connsiteY16" fmla="*/ 183232 h 1211103"/>
              <a:gd name="connsiteX17" fmla="*/ 721602 w 1686440"/>
              <a:gd name="connsiteY17" fmla="*/ 438413 h 1211103"/>
              <a:gd name="connsiteX18" fmla="*/ 684388 w 1686440"/>
              <a:gd name="connsiteY18" fmla="*/ 576637 h 1211103"/>
              <a:gd name="connsiteX19" fmla="*/ 625909 w 1686440"/>
              <a:gd name="connsiteY19" fmla="*/ 682962 h 1211103"/>
              <a:gd name="connsiteX20" fmla="*/ 487685 w 1686440"/>
              <a:gd name="connsiteY20" fmla="*/ 656381 h 1211103"/>
              <a:gd name="connsiteX21" fmla="*/ 322881 w 1686440"/>
              <a:gd name="connsiteY21" fmla="*/ 528790 h 1211103"/>
              <a:gd name="connsiteX22" fmla="*/ 88965 w 1686440"/>
              <a:gd name="connsiteY22" fmla="*/ 401199 h 1211103"/>
              <a:gd name="connsiteX23" fmla="*/ 3904 w 1686440"/>
              <a:gd name="connsiteY23" fmla="*/ 369302 h 1211103"/>
              <a:gd name="connsiteX24" fmla="*/ 25169 w 1686440"/>
              <a:gd name="connsiteY24" fmla="*/ 512841 h 1211103"/>
              <a:gd name="connsiteX25" fmla="*/ 120862 w 1686440"/>
              <a:gd name="connsiteY25" fmla="*/ 768023 h 1211103"/>
              <a:gd name="connsiteX26" fmla="*/ 131494 w 1686440"/>
              <a:gd name="connsiteY26" fmla="*/ 932828 h 1211103"/>
              <a:gd name="connsiteX27" fmla="*/ 147444 w 1686440"/>
              <a:gd name="connsiteY27" fmla="*/ 1044469 h 1211103"/>
              <a:gd name="connsiteX28" fmla="*/ 179341 w 1686440"/>
              <a:gd name="connsiteY28" fmla="*/ 1161427 h 1211103"/>
              <a:gd name="connsiteX29" fmla="*/ 189974 w 1686440"/>
              <a:gd name="connsiteY29" fmla="*/ 1193325 h 1211103"/>
              <a:gd name="connsiteX30" fmla="*/ 1577523 w 1686440"/>
              <a:gd name="connsiteY30" fmla="*/ 863716 h 1211103"/>
              <a:gd name="connsiteX0" fmla="*/ 1577523 w 1686440"/>
              <a:gd name="connsiteY0" fmla="*/ 878688 h 1226075"/>
              <a:gd name="connsiteX1" fmla="*/ 1582839 w 1686440"/>
              <a:gd name="connsiteY1" fmla="*/ 820209 h 1226075"/>
              <a:gd name="connsiteX2" fmla="*/ 1550941 w 1686440"/>
              <a:gd name="connsiteY2" fmla="*/ 671353 h 1226075"/>
              <a:gd name="connsiteX3" fmla="*/ 1550941 w 1686440"/>
              <a:gd name="connsiteY3" fmla="*/ 549078 h 1226075"/>
              <a:gd name="connsiteX4" fmla="*/ 1604104 w 1686440"/>
              <a:gd name="connsiteY4" fmla="*/ 352376 h 1226075"/>
              <a:gd name="connsiteX5" fmla="*/ 1646634 w 1686440"/>
              <a:gd name="connsiteY5" fmla="*/ 230102 h 1226075"/>
              <a:gd name="connsiteX6" fmla="*/ 1657267 w 1686440"/>
              <a:gd name="connsiteY6" fmla="*/ 28082 h 1226075"/>
              <a:gd name="connsiteX7" fmla="*/ 1465881 w 1686440"/>
              <a:gd name="connsiteY7" fmla="*/ 224784 h 1226075"/>
              <a:gd name="connsiteX8" fmla="*/ 1348923 w 1686440"/>
              <a:gd name="connsiteY8" fmla="*/ 410855 h 1226075"/>
              <a:gd name="connsiteX9" fmla="*/ 1295760 w 1686440"/>
              <a:gd name="connsiteY9" fmla="*/ 533129 h 1226075"/>
              <a:gd name="connsiteX10" fmla="*/ 1226648 w 1686440"/>
              <a:gd name="connsiteY10" fmla="*/ 602241 h 1226075"/>
              <a:gd name="connsiteX11" fmla="*/ 1162852 w 1686440"/>
              <a:gd name="connsiteY11" fmla="*/ 565028 h 1226075"/>
              <a:gd name="connsiteX12" fmla="*/ 1125639 w 1686440"/>
              <a:gd name="connsiteY12" fmla="*/ 501232 h 1226075"/>
              <a:gd name="connsiteX13" fmla="*/ 1019313 w 1686440"/>
              <a:gd name="connsiteY13" fmla="*/ 325795 h 1226075"/>
              <a:gd name="connsiteX14" fmla="*/ 939569 w 1686440"/>
              <a:gd name="connsiteY14" fmla="*/ 187571 h 1226075"/>
              <a:gd name="connsiteX15" fmla="*/ 780080 w 1686440"/>
              <a:gd name="connsiteY15" fmla="*/ 17451 h 1226075"/>
              <a:gd name="connsiteX16" fmla="*/ 758816 w 1686440"/>
              <a:gd name="connsiteY16" fmla="*/ 198204 h 1226075"/>
              <a:gd name="connsiteX17" fmla="*/ 721602 w 1686440"/>
              <a:gd name="connsiteY17" fmla="*/ 453385 h 1226075"/>
              <a:gd name="connsiteX18" fmla="*/ 684388 w 1686440"/>
              <a:gd name="connsiteY18" fmla="*/ 591609 h 1226075"/>
              <a:gd name="connsiteX19" fmla="*/ 625909 w 1686440"/>
              <a:gd name="connsiteY19" fmla="*/ 697934 h 1226075"/>
              <a:gd name="connsiteX20" fmla="*/ 487685 w 1686440"/>
              <a:gd name="connsiteY20" fmla="*/ 671353 h 1226075"/>
              <a:gd name="connsiteX21" fmla="*/ 322881 w 1686440"/>
              <a:gd name="connsiteY21" fmla="*/ 543762 h 1226075"/>
              <a:gd name="connsiteX22" fmla="*/ 88965 w 1686440"/>
              <a:gd name="connsiteY22" fmla="*/ 416171 h 1226075"/>
              <a:gd name="connsiteX23" fmla="*/ 3904 w 1686440"/>
              <a:gd name="connsiteY23" fmla="*/ 384274 h 1226075"/>
              <a:gd name="connsiteX24" fmla="*/ 25169 w 1686440"/>
              <a:gd name="connsiteY24" fmla="*/ 527813 h 1226075"/>
              <a:gd name="connsiteX25" fmla="*/ 120862 w 1686440"/>
              <a:gd name="connsiteY25" fmla="*/ 782995 h 1226075"/>
              <a:gd name="connsiteX26" fmla="*/ 131494 w 1686440"/>
              <a:gd name="connsiteY26" fmla="*/ 947800 h 1226075"/>
              <a:gd name="connsiteX27" fmla="*/ 147444 w 1686440"/>
              <a:gd name="connsiteY27" fmla="*/ 1059441 h 1226075"/>
              <a:gd name="connsiteX28" fmla="*/ 179341 w 1686440"/>
              <a:gd name="connsiteY28" fmla="*/ 1176399 h 1226075"/>
              <a:gd name="connsiteX29" fmla="*/ 189974 w 1686440"/>
              <a:gd name="connsiteY29" fmla="*/ 1208297 h 1226075"/>
              <a:gd name="connsiteX30" fmla="*/ 1577523 w 1686440"/>
              <a:gd name="connsiteY30" fmla="*/ 878688 h 1226075"/>
              <a:gd name="connsiteX0" fmla="*/ 1577523 w 1686440"/>
              <a:gd name="connsiteY0" fmla="*/ 868784 h 1216171"/>
              <a:gd name="connsiteX1" fmla="*/ 1582839 w 1686440"/>
              <a:gd name="connsiteY1" fmla="*/ 810305 h 1216171"/>
              <a:gd name="connsiteX2" fmla="*/ 1550941 w 1686440"/>
              <a:gd name="connsiteY2" fmla="*/ 661449 h 1216171"/>
              <a:gd name="connsiteX3" fmla="*/ 1550941 w 1686440"/>
              <a:gd name="connsiteY3" fmla="*/ 539174 h 1216171"/>
              <a:gd name="connsiteX4" fmla="*/ 1604104 w 1686440"/>
              <a:gd name="connsiteY4" fmla="*/ 342472 h 1216171"/>
              <a:gd name="connsiteX5" fmla="*/ 1646634 w 1686440"/>
              <a:gd name="connsiteY5" fmla="*/ 220198 h 1216171"/>
              <a:gd name="connsiteX6" fmla="*/ 1657267 w 1686440"/>
              <a:gd name="connsiteY6" fmla="*/ 18178 h 1216171"/>
              <a:gd name="connsiteX7" fmla="*/ 1465881 w 1686440"/>
              <a:gd name="connsiteY7" fmla="*/ 214880 h 1216171"/>
              <a:gd name="connsiteX8" fmla="*/ 1348923 w 1686440"/>
              <a:gd name="connsiteY8" fmla="*/ 400951 h 1216171"/>
              <a:gd name="connsiteX9" fmla="*/ 1295760 w 1686440"/>
              <a:gd name="connsiteY9" fmla="*/ 523225 h 1216171"/>
              <a:gd name="connsiteX10" fmla="*/ 1226648 w 1686440"/>
              <a:gd name="connsiteY10" fmla="*/ 592337 h 1216171"/>
              <a:gd name="connsiteX11" fmla="*/ 1162852 w 1686440"/>
              <a:gd name="connsiteY11" fmla="*/ 555124 h 1216171"/>
              <a:gd name="connsiteX12" fmla="*/ 1125639 w 1686440"/>
              <a:gd name="connsiteY12" fmla="*/ 491328 h 1216171"/>
              <a:gd name="connsiteX13" fmla="*/ 1019313 w 1686440"/>
              <a:gd name="connsiteY13" fmla="*/ 315891 h 1216171"/>
              <a:gd name="connsiteX14" fmla="*/ 939569 w 1686440"/>
              <a:gd name="connsiteY14" fmla="*/ 177667 h 1216171"/>
              <a:gd name="connsiteX15" fmla="*/ 780080 w 1686440"/>
              <a:gd name="connsiteY15" fmla="*/ 7547 h 1216171"/>
              <a:gd name="connsiteX16" fmla="*/ 721602 w 1686440"/>
              <a:gd name="connsiteY16" fmla="*/ 443481 h 1216171"/>
              <a:gd name="connsiteX17" fmla="*/ 684388 w 1686440"/>
              <a:gd name="connsiteY17" fmla="*/ 581705 h 1216171"/>
              <a:gd name="connsiteX18" fmla="*/ 625909 w 1686440"/>
              <a:gd name="connsiteY18" fmla="*/ 688030 h 1216171"/>
              <a:gd name="connsiteX19" fmla="*/ 487685 w 1686440"/>
              <a:gd name="connsiteY19" fmla="*/ 661449 h 1216171"/>
              <a:gd name="connsiteX20" fmla="*/ 322881 w 1686440"/>
              <a:gd name="connsiteY20" fmla="*/ 533858 h 1216171"/>
              <a:gd name="connsiteX21" fmla="*/ 88965 w 1686440"/>
              <a:gd name="connsiteY21" fmla="*/ 406267 h 1216171"/>
              <a:gd name="connsiteX22" fmla="*/ 3904 w 1686440"/>
              <a:gd name="connsiteY22" fmla="*/ 374370 h 1216171"/>
              <a:gd name="connsiteX23" fmla="*/ 25169 w 1686440"/>
              <a:gd name="connsiteY23" fmla="*/ 517909 h 1216171"/>
              <a:gd name="connsiteX24" fmla="*/ 120862 w 1686440"/>
              <a:gd name="connsiteY24" fmla="*/ 773091 h 1216171"/>
              <a:gd name="connsiteX25" fmla="*/ 131494 w 1686440"/>
              <a:gd name="connsiteY25" fmla="*/ 937896 h 1216171"/>
              <a:gd name="connsiteX26" fmla="*/ 147444 w 1686440"/>
              <a:gd name="connsiteY26" fmla="*/ 1049537 h 1216171"/>
              <a:gd name="connsiteX27" fmla="*/ 179341 w 1686440"/>
              <a:gd name="connsiteY27" fmla="*/ 1166495 h 1216171"/>
              <a:gd name="connsiteX28" fmla="*/ 189974 w 1686440"/>
              <a:gd name="connsiteY28" fmla="*/ 1198393 h 1216171"/>
              <a:gd name="connsiteX29" fmla="*/ 1577523 w 1686440"/>
              <a:gd name="connsiteY29" fmla="*/ 868784 h 1216171"/>
              <a:gd name="connsiteX0" fmla="*/ 1577523 w 1686440"/>
              <a:gd name="connsiteY0" fmla="*/ 863642 h 1211029"/>
              <a:gd name="connsiteX1" fmla="*/ 1582839 w 1686440"/>
              <a:gd name="connsiteY1" fmla="*/ 805163 h 1211029"/>
              <a:gd name="connsiteX2" fmla="*/ 1550941 w 1686440"/>
              <a:gd name="connsiteY2" fmla="*/ 656307 h 1211029"/>
              <a:gd name="connsiteX3" fmla="*/ 1550941 w 1686440"/>
              <a:gd name="connsiteY3" fmla="*/ 534032 h 1211029"/>
              <a:gd name="connsiteX4" fmla="*/ 1604104 w 1686440"/>
              <a:gd name="connsiteY4" fmla="*/ 337330 h 1211029"/>
              <a:gd name="connsiteX5" fmla="*/ 1646634 w 1686440"/>
              <a:gd name="connsiteY5" fmla="*/ 215056 h 1211029"/>
              <a:gd name="connsiteX6" fmla="*/ 1657267 w 1686440"/>
              <a:gd name="connsiteY6" fmla="*/ 13036 h 1211029"/>
              <a:gd name="connsiteX7" fmla="*/ 1465881 w 1686440"/>
              <a:gd name="connsiteY7" fmla="*/ 209738 h 1211029"/>
              <a:gd name="connsiteX8" fmla="*/ 1348923 w 1686440"/>
              <a:gd name="connsiteY8" fmla="*/ 395809 h 1211029"/>
              <a:gd name="connsiteX9" fmla="*/ 1295760 w 1686440"/>
              <a:gd name="connsiteY9" fmla="*/ 518083 h 1211029"/>
              <a:gd name="connsiteX10" fmla="*/ 1226648 w 1686440"/>
              <a:gd name="connsiteY10" fmla="*/ 587195 h 1211029"/>
              <a:gd name="connsiteX11" fmla="*/ 1162852 w 1686440"/>
              <a:gd name="connsiteY11" fmla="*/ 549982 h 1211029"/>
              <a:gd name="connsiteX12" fmla="*/ 1125639 w 1686440"/>
              <a:gd name="connsiteY12" fmla="*/ 486186 h 1211029"/>
              <a:gd name="connsiteX13" fmla="*/ 1019313 w 1686440"/>
              <a:gd name="connsiteY13" fmla="*/ 310749 h 1211029"/>
              <a:gd name="connsiteX14" fmla="*/ 939569 w 1686440"/>
              <a:gd name="connsiteY14" fmla="*/ 172525 h 1211029"/>
              <a:gd name="connsiteX15" fmla="*/ 817294 w 1686440"/>
              <a:gd name="connsiteY15" fmla="*/ 7721 h 1211029"/>
              <a:gd name="connsiteX16" fmla="*/ 721602 w 1686440"/>
              <a:gd name="connsiteY16" fmla="*/ 438339 h 1211029"/>
              <a:gd name="connsiteX17" fmla="*/ 684388 w 1686440"/>
              <a:gd name="connsiteY17" fmla="*/ 576563 h 1211029"/>
              <a:gd name="connsiteX18" fmla="*/ 625909 w 1686440"/>
              <a:gd name="connsiteY18" fmla="*/ 682888 h 1211029"/>
              <a:gd name="connsiteX19" fmla="*/ 487685 w 1686440"/>
              <a:gd name="connsiteY19" fmla="*/ 656307 h 1211029"/>
              <a:gd name="connsiteX20" fmla="*/ 322881 w 1686440"/>
              <a:gd name="connsiteY20" fmla="*/ 528716 h 1211029"/>
              <a:gd name="connsiteX21" fmla="*/ 88965 w 1686440"/>
              <a:gd name="connsiteY21" fmla="*/ 401125 h 1211029"/>
              <a:gd name="connsiteX22" fmla="*/ 3904 w 1686440"/>
              <a:gd name="connsiteY22" fmla="*/ 369228 h 1211029"/>
              <a:gd name="connsiteX23" fmla="*/ 25169 w 1686440"/>
              <a:gd name="connsiteY23" fmla="*/ 512767 h 1211029"/>
              <a:gd name="connsiteX24" fmla="*/ 120862 w 1686440"/>
              <a:gd name="connsiteY24" fmla="*/ 767949 h 1211029"/>
              <a:gd name="connsiteX25" fmla="*/ 131494 w 1686440"/>
              <a:gd name="connsiteY25" fmla="*/ 932754 h 1211029"/>
              <a:gd name="connsiteX26" fmla="*/ 147444 w 1686440"/>
              <a:gd name="connsiteY26" fmla="*/ 1044395 h 1211029"/>
              <a:gd name="connsiteX27" fmla="*/ 179341 w 1686440"/>
              <a:gd name="connsiteY27" fmla="*/ 1161353 h 1211029"/>
              <a:gd name="connsiteX28" fmla="*/ 189974 w 1686440"/>
              <a:gd name="connsiteY28" fmla="*/ 1193251 h 1211029"/>
              <a:gd name="connsiteX29" fmla="*/ 1577523 w 1686440"/>
              <a:gd name="connsiteY29" fmla="*/ 863642 h 1211029"/>
              <a:gd name="connsiteX0" fmla="*/ 1577523 w 1686440"/>
              <a:gd name="connsiteY0" fmla="*/ 862200 h 1209587"/>
              <a:gd name="connsiteX1" fmla="*/ 1582839 w 1686440"/>
              <a:gd name="connsiteY1" fmla="*/ 803721 h 1209587"/>
              <a:gd name="connsiteX2" fmla="*/ 1550941 w 1686440"/>
              <a:gd name="connsiteY2" fmla="*/ 654865 h 1209587"/>
              <a:gd name="connsiteX3" fmla="*/ 1550941 w 1686440"/>
              <a:gd name="connsiteY3" fmla="*/ 532590 h 1209587"/>
              <a:gd name="connsiteX4" fmla="*/ 1604104 w 1686440"/>
              <a:gd name="connsiteY4" fmla="*/ 335888 h 1209587"/>
              <a:gd name="connsiteX5" fmla="*/ 1646634 w 1686440"/>
              <a:gd name="connsiteY5" fmla="*/ 213614 h 1209587"/>
              <a:gd name="connsiteX6" fmla="*/ 1657267 w 1686440"/>
              <a:gd name="connsiteY6" fmla="*/ 11594 h 1209587"/>
              <a:gd name="connsiteX7" fmla="*/ 1465881 w 1686440"/>
              <a:gd name="connsiteY7" fmla="*/ 208296 h 1209587"/>
              <a:gd name="connsiteX8" fmla="*/ 1348923 w 1686440"/>
              <a:gd name="connsiteY8" fmla="*/ 394367 h 1209587"/>
              <a:gd name="connsiteX9" fmla="*/ 1295760 w 1686440"/>
              <a:gd name="connsiteY9" fmla="*/ 516641 h 1209587"/>
              <a:gd name="connsiteX10" fmla="*/ 1226648 w 1686440"/>
              <a:gd name="connsiteY10" fmla="*/ 585753 h 1209587"/>
              <a:gd name="connsiteX11" fmla="*/ 1162852 w 1686440"/>
              <a:gd name="connsiteY11" fmla="*/ 548540 h 1209587"/>
              <a:gd name="connsiteX12" fmla="*/ 1125639 w 1686440"/>
              <a:gd name="connsiteY12" fmla="*/ 484744 h 1209587"/>
              <a:gd name="connsiteX13" fmla="*/ 1019313 w 1686440"/>
              <a:gd name="connsiteY13" fmla="*/ 309307 h 1209587"/>
              <a:gd name="connsiteX14" fmla="*/ 939569 w 1686440"/>
              <a:gd name="connsiteY14" fmla="*/ 171083 h 1209587"/>
              <a:gd name="connsiteX15" fmla="*/ 817294 w 1686440"/>
              <a:gd name="connsiteY15" fmla="*/ 6279 h 1209587"/>
              <a:gd name="connsiteX16" fmla="*/ 721602 w 1686440"/>
              <a:gd name="connsiteY16" fmla="*/ 436897 h 1209587"/>
              <a:gd name="connsiteX17" fmla="*/ 684388 w 1686440"/>
              <a:gd name="connsiteY17" fmla="*/ 575121 h 1209587"/>
              <a:gd name="connsiteX18" fmla="*/ 625909 w 1686440"/>
              <a:gd name="connsiteY18" fmla="*/ 681446 h 1209587"/>
              <a:gd name="connsiteX19" fmla="*/ 487685 w 1686440"/>
              <a:gd name="connsiteY19" fmla="*/ 654865 h 1209587"/>
              <a:gd name="connsiteX20" fmla="*/ 322881 w 1686440"/>
              <a:gd name="connsiteY20" fmla="*/ 527274 h 1209587"/>
              <a:gd name="connsiteX21" fmla="*/ 88965 w 1686440"/>
              <a:gd name="connsiteY21" fmla="*/ 399683 h 1209587"/>
              <a:gd name="connsiteX22" fmla="*/ 3904 w 1686440"/>
              <a:gd name="connsiteY22" fmla="*/ 367786 h 1209587"/>
              <a:gd name="connsiteX23" fmla="*/ 25169 w 1686440"/>
              <a:gd name="connsiteY23" fmla="*/ 511325 h 1209587"/>
              <a:gd name="connsiteX24" fmla="*/ 120862 w 1686440"/>
              <a:gd name="connsiteY24" fmla="*/ 766507 h 1209587"/>
              <a:gd name="connsiteX25" fmla="*/ 131494 w 1686440"/>
              <a:gd name="connsiteY25" fmla="*/ 931312 h 1209587"/>
              <a:gd name="connsiteX26" fmla="*/ 147444 w 1686440"/>
              <a:gd name="connsiteY26" fmla="*/ 1042953 h 1209587"/>
              <a:gd name="connsiteX27" fmla="*/ 179341 w 1686440"/>
              <a:gd name="connsiteY27" fmla="*/ 1159911 h 1209587"/>
              <a:gd name="connsiteX28" fmla="*/ 189974 w 1686440"/>
              <a:gd name="connsiteY28" fmla="*/ 1191809 h 1209587"/>
              <a:gd name="connsiteX29" fmla="*/ 1577523 w 1686440"/>
              <a:gd name="connsiteY29" fmla="*/ 862200 h 1209587"/>
              <a:gd name="connsiteX0" fmla="*/ 1577523 w 1686440"/>
              <a:gd name="connsiteY0" fmla="*/ 857226 h 1204613"/>
              <a:gd name="connsiteX1" fmla="*/ 1582839 w 1686440"/>
              <a:gd name="connsiteY1" fmla="*/ 798747 h 1204613"/>
              <a:gd name="connsiteX2" fmla="*/ 1550941 w 1686440"/>
              <a:gd name="connsiteY2" fmla="*/ 649891 h 1204613"/>
              <a:gd name="connsiteX3" fmla="*/ 1550941 w 1686440"/>
              <a:gd name="connsiteY3" fmla="*/ 527616 h 1204613"/>
              <a:gd name="connsiteX4" fmla="*/ 1604104 w 1686440"/>
              <a:gd name="connsiteY4" fmla="*/ 330914 h 1204613"/>
              <a:gd name="connsiteX5" fmla="*/ 1646634 w 1686440"/>
              <a:gd name="connsiteY5" fmla="*/ 208640 h 1204613"/>
              <a:gd name="connsiteX6" fmla="*/ 1657267 w 1686440"/>
              <a:gd name="connsiteY6" fmla="*/ 6620 h 1204613"/>
              <a:gd name="connsiteX7" fmla="*/ 1465881 w 1686440"/>
              <a:gd name="connsiteY7" fmla="*/ 203322 h 1204613"/>
              <a:gd name="connsiteX8" fmla="*/ 1348923 w 1686440"/>
              <a:gd name="connsiteY8" fmla="*/ 389393 h 1204613"/>
              <a:gd name="connsiteX9" fmla="*/ 1295760 w 1686440"/>
              <a:gd name="connsiteY9" fmla="*/ 511667 h 1204613"/>
              <a:gd name="connsiteX10" fmla="*/ 1226648 w 1686440"/>
              <a:gd name="connsiteY10" fmla="*/ 580779 h 1204613"/>
              <a:gd name="connsiteX11" fmla="*/ 1162852 w 1686440"/>
              <a:gd name="connsiteY11" fmla="*/ 543566 h 1204613"/>
              <a:gd name="connsiteX12" fmla="*/ 1125639 w 1686440"/>
              <a:gd name="connsiteY12" fmla="*/ 479770 h 1204613"/>
              <a:gd name="connsiteX13" fmla="*/ 1019313 w 1686440"/>
              <a:gd name="connsiteY13" fmla="*/ 304333 h 1204613"/>
              <a:gd name="connsiteX14" fmla="*/ 817294 w 1686440"/>
              <a:gd name="connsiteY14" fmla="*/ 1305 h 1204613"/>
              <a:gd name="connsiteX15" fmla="*/ 721602 w 1686440"/>
              <a:gd name="connsiteY15" fmla="*/ 431923 h 1204613"/>
              <a:gd name="connsiteX16" fmla="*/ 684388 w 1686440"/>
              <a:gd name="connsiteY16" fmla="*/ 570147 h 1204613"/>
              <a:gd name="connsiteX17" fmla="*/ 625909 w 1686440"/>
              <a:gd name="connsiteY17" fmla="*/ 676472 h 1204613"/>
              <a:gd name="connsiteX18" fmla="*/ 487685 w 1686440"/>
              <a:gd name="connsiteY18" fmla="*/ 649891 h 1204613"/>
              <a:gd name="connsiteX19" fmla="*/ 322881 w 1686440"/>
              <a:gd name="connsiteY19" fmla="*/ 522300 h 1204613"/>
              <a:gd name="connsiteX20" fmla="*/ 88965 w 1686440"/>
              <a:gd name="connsiteY20" fmla="*/ 394709 h 1204613"/>
              <a:gd name="connsiteX21" fmla="*/ 3904 w 1686440"/>
              <a:gd name="connsiteY21" fmla="*/ 362812 h 1204613"/>
              <a:gd name="connsiteX22" fmla="*/ 25169 w 1686440"/>
              <a:gd name="connsiteY22" fmla="*/ 506351 h 1204613"/>
              <a:gd name="connsiteX23" fmla="*/ 120862 w 1686440"/>
              <a:gd name="connsiteY23" fmla="*/ 761533 h 1204613"/>
              <a:gd name="connsiteX24" fmla="*/ 131494 w 1686440"/>
              <a:gd name="connsiteY24" fmla="*/ 926338 h 1204613"/>
              <a:gd name="connsiteX25" fmla="*/ 147444 w 1686440"/>
              <a:gd name="connsiteY25" fmla="*/ 1037979 h 1204613"/>
              <a:gd name="connsiteX26" fmla="*/ 179341 w 1686440"/>
              <a:gd name="connsiteY26" fmla="*/ 1154937 h 1204613"/>
              <a:gd name="connsiteX27" fmla="*/ 189974 w 1686440"/>
              <a:gd name="connsiteY27" fmla="*/ 1186835 h 1204613"/>
              <a:gd name="connsiteX28" fmla="*/ 1577523 w 1686440"/>
              <a:gd name="connsiteY28" fmla="*/ 857226 h 1204613"/>
              <a:gd name="connsiteX0" fmla="*/ 1577523 w 1686440"/>
              <a:gd name="connsiteY0" fmla="*/ 856058 h 1203445"/>
              <a:gd name="connsiteX1" fmla="*/ 1582839 w 1686440"/>
              <a:gd name="connsiteY1" fmla="*/ 797579 h 1203445"/>
              <a:gd name="connsiteX2" fmla="*/ 1550941 w 1686440"/>
              <a:gd name="connsiteY2" fmla="*/ 648723 h 1203445"/>
              <a:gd name="connsiteX3" fmla="*/ 1550941 w 1686440"/>
              <a:gd name="connsiteY3" fmla="*/ 526448 h 1203445"/>
              <a:gd name="connsiteX4" fmla="*/ 1604104 w 1686440"/>
              <a:gd name="connsiteY4" fmla="*/ 329746 h 1203445"/>
              <a:gd name="connsiteX5" fmla="*/ 1646634 w 1686440"/>
              <a:gd name="connsiteY5" fmla="*/ 207472 h 1203445"/>
              <a:gd name="connsiteX6" fmla="*/ 1657267 w 1686440"/>
              <a:gd name="connsiteY6" fmla="*/ 5452 h 1203445"/>
              <a:gd name="connsiteX7" fmla="*/ 1465881 w 1686440"/>
              <a:gd name="connsiteY7" fmla="*/ 202154 h 1203445"/>
              <a:gd name="connsiteX8" fmla="*/ 1348923 w 1686440"/>
              <a:gd name="connsiteY8" fmla="*/ 388225 h 1203445"/>
              <a:gd name="connsiteX9" fmla="*/ 1295760 w 1686440"/>
              <a:gd name="connsiteY9" fmla="*/ 510499 h 1203445"/>
              <a:gd name="connsiteX10" fmla="*/ 1226648 w 1686440"/>
              <a:gd name="connsiteY10" fmla="*/ 579611 h 1203445"/>
              <a:gd name="connsiteX11" fmla="*/ 1162852 w 1686440"/>
              <a:gd name="connsiteY11" fmla="*/ 542398 h 1203445"/>
              <a:gd name="connsiteX12" fmla="*/ 1125639 w 1686440"/>
              <a:gd name="connsiteY12" fmla="*/ 478602 h 1203445"/>
              <a:gd name="connsiteX13" fmla="*/ 817294 w 1686440"/>
              <a:gd name="connsiteY13" fmla="*/ 137 h 1203445"/>
              <a:gd name="connsiteX14" fmla="*/ 721602 w 1686440"/>
              <a:gd name="connsiteY14" fmla="*/ 430755 h 1203445"/>
              <a:gd name="connsiteX15" fmla="*/ 684388 w 1686440"/>
              <a:gd name="connsiteY15" fmla="*/ 568979 h 1203445"/>
              <a:gd name="connsiteX16" fmla="*/ 625909 w 1686440"/>
              <a:gd name="connsiteY16" fmla="*/ 675304 h 1203445"/>
              <a:gd name="connsiteX17" fmla="*/ 487685 w 1686440"/>
              <a:gd name="connsiteY17" fmla="*/ 648723 h 1203445"/>
              <a:gd name="connsiteX18" fmla="*/ 322881 w 1686440"/>
              <a:gd name="connsiteY18" fmla="*/ 521132 h 1203445"/>
              <a:gd name="connsiteX19" fmla="*/ 88965 w 1686440"/>
              <a:gd name="connsiteY19" fmla="*/ 393541 h 1203445"/>
              <a:gd name="connsiteX20" fmla="*/ 3904 w 1686440"/>
              <a:gd name="connsiteY20" fmla="*/ 361644 h 1203445"/>
              <a:gd name="connsiteX21" fmla="*/ 25169 w 1686440"/>
              <a:gd name="connsiteY21" fmla="*/ 505183 h 1203445"/>
              <a:gd name="connsiteX22" fmla="*/ 120862 w 1686440"/>
              <a:gd name="connsiteY22" fmla="*/ 760365 h 1203445"/>
              <a:gd name="connsiteX23" fmla="*/ 131494 w 1686440"/>
              <a:gd name="connsiteY23" fmla="*/ 925170 h 1203445"/>
              <a:gd name="connsiteX24" fmla="*/ 147444 w 1686440"/>
              <a:gd name="connsiteY24" fmla="*/ 1036811 h 1203445"/>
              <a:gd name="connsiteX25" fmla="*/ 179341 w 1686440"/>
              <a:gd name="connsiteY25" fmla="*/ 1153769 h 1203445"/>
              <a:gd name="connsiteX26" fmla="*/ 189974 w 1686440"/>
              <a:gd name="connsiteY26" fmla="*/ 1185667 h 1203445"/>
              <a:gd name="connsiteX27" fmla="*/ 1577523 w 1686440"/>
              <a:gd name="connsiteY27" fmla="*/ 856058 h 1203445"/>
              <a:gd name="connsiteX0" fmla="*/ 1577523 w 1686440"/>
              <a:gd name="connsiteY0" fmla="*/ 856332 h 1203719"/>
              <a:gd name="connsiteX1" fmla="*/ 1582839 w 1686440"/>
              <a:gd name="connsiteY1" fmla="*/ 797853 h 1203719"/>
              <a:gd name="connsiteX2" fmla="*/ 1550941 w 1686440"/>
              <a:gd name="connsiteY2" fmla="*/ 648997 h 1203719"/>
              <a:gd name="connsiteX3" fmla="*/ 1550941 w 1686440"/>
              <a:gd name="connsiteY3" fmla="*/ 526722 h 1203719"/>
              <a:gd name="connsiteX4" fmla="*/ 1604104 w 1686440"/>
              <a:gd name="connsiteY4" fmla="*/ 330020 h 1203719"/>
              <a:gd name="connsiteX5" fmla="*/ 1646634 w 1686440"/>
              <a:gd name="connsiteY5" fmla="*/ 207746 h 1203719"/>
              <a:gd name="connsiteX6" fmla="*/ 1657267 w 1686440"/>
              <a:gd name="connsiteY6" fmla="*/ 5726 h 1203719"/>
              <a:gd name="connsiteX7" fmla="*/ 1465881 w 1686440"/>
              <a:gd name="connsiteY7" fmla="*/ 202428 h 1203719"/>
              <a:gd name="connsiteX8" fmla="*/ 1348923 w 1686440"/>
              <a:gd name="connsiteY8" fmla="*/ 388499 h 1203719"/>
              <a:gd name="connsiteX9" fmla="*/ 1295760 w 1686440"/>
              <a:gd name="connsiteY9" fmla="*/ 510773 h 1203719"/>
              <a:gd name="connsiteX10" fmla="*/ 1226648 w 1686440"/>
              <a:gd name="connsiteY10" fmla="*/ 579885 h 1203719"/>
              <a:gd name="connsiteX11" fmla="*/ 1162852 w 1686440"/>
              <a:gd name="connsiteY11" fmla="*/ 542672 h 1203719"/>
              <a:gd name="connsiteX12" fmla="*/ 1125639 w 1686440"/>
              <a:gd name="connsiteY12" fmla="*/ 478876 h 1203719"/>
              <a:gd name="connsiteX13" fmla="*/ 817294 w 1686440"/>
              <a:gd name="connsiteY13" fmla="*/ 411 h 1203719"/>
              <a:gd name="connsiteX14" fmla="*/ 684388 w 1686440"/>
              <a:gd name="connsiteY14" fmla="*/ 569253 h 1203719"/>
              <a:gd name="connsiteX15" fmla="*/ 625909 w 1686440"/>
              <a:gd name="connsiteY15" fmla="*/ 675578 h 1203719"/>
              <a:gd name="connsiteX16" fmla="*/ 487685 w 1686440"/>
              <a:gd name="connsiteY16" fmla="*/ 648997 h 1203719"/>
              <a:gd name="connsiteX17" fmla="*/ 322881 w 1686440"/>
              <a:gd name="connsiteY17" fmla="*/ 521406 h 1203719"/>
              <a:gd name="connsiteX18" fmla="*/ 88965 w 1686440"/>
              <a:gd name="connsiteY18" fmla="*/ 393815 h 1203719"/>
              <a:gd name="connsiteX19" fmla="*/ 3904 w 1686440"/>
              <a:gd name="connsiteY19" fmla="*/ 361918 h 1203719"/>
              <a:gd name="connsiteX20" fmla="*/ 25169 w 1686440"/>
              <a:gd name="connsiteY20" fmla="*/ 505457 h 1203719"/>
              <a:gd name="connsiteX21" fmla="*/ 120862 w 1686440"/>
              <a:gd name="connsiteY21" fmla="*/ 760639 h 1203719"/>
              <a:gd name="connsiteX22" fmla="*/ 131494 w 1686440"/>
              <a:gd name="connsiteY22" fmla="*/ 925444 h 1203719"/>
              <a:gd name="connsiteX23" fmla="*/ 147444 w 1686440"/>
              <a:gd name="connsiteY23" fmla="*/ 1037085 h 1203719"/>
              <a:gd name="connsiteX24" fmla="*/ 179341 w 1686440"/>
              <a:gd name="connsiteY24" fmla="*/ 1154043 h 1203719"/>
              <a:gd name="connsiteX25" fmla="*/ 189974 w 1686440"/>
              <a:gd name="connsiteY25" fmla="*/ 1185941 h 1203719"/>
              <a:gd name="connsiteX26" fmla="*/ 1577523 w 1686440"/>
              <a:gd name="connsiteY26" fmla="*/ 856332 h 12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86440" h="1203719">
                <a:moveTo>
                  <a:pt x="1577523" y="856332"/>
                </a:moveTo>
                <a:cubicBezTo>
                  <a:pt x="1809667" y="791651"/>
                  <a:pt x="1587269" y="832409"/>
                  <a:pt x="1582839" y="797853"/>
                </a:cubicBezTo>
                <a:cubicBezTo>
                  <a:pt x="1578409" y="763297"/>
                  <a:pt x="1556257" y="694185"/>
                  <a:pt x="1550941" y="648997"/>
                </a:cubicBezTo>
                <a:cubicBezTo>
                  <a:pt x="1545625" y="603809"/>
                  <a:pt x="1542081" y="579885"/>
                  <a:pt x="1550941" y="526722"/>
                </a:cubicBezTo>
                <a:cubicBezTo>
                  <a:pt x="1559801" y="473559"/>
                  <a:pt x="1588155" y="383183"/>
                  <a:pt x="1604104" y="330020"/>
                </a:cubicBezTo>
                <a:cubicBezTo>
                  <a:pt x="1620053" y="276857"/>
                  <a:pt x="1637774" y="261795"/>
                  <a:pt x="1646634" y="207746"/>
                </a:cubicBezTo>
                <a:cubicBezTo>
                  <a:pt x="1655495" y="153697"/>
                  <a:pt x="1724606" y="-14653"/>
                  <a:pt x="1657267" y="5726"/>
                </a:cubicBezTo>
                <a:cubicBezTo>
                  <a:pt x="1589928" y="26105"/>
                  <a:pt x="1517272" y="138633"/>
                  <a:pt x="1465881" y="202428"/>
                </a:cubicBezTo>
                <a:cubicBezTo>
                  <a:pt x="1414490" y="266224"/>
                  <a:pt x="1377277" y="337108"/>
                  <a:pt x="1348923" y="388499"/>
                </a:cubicBezTo>
                <a:cubicBezTo>
                  <a:pt x="1320569" y="439890"/>
                  <a:pt x="1316139" y="478875"/>
                  <a:pt x="1295760" y="510773"/>
                </a:cubicBezTo>
                <a:cubicBezTo>
                  <a:pt x="1275381" y="542671"/>
                  <a:pt x="1248799" y="574569"/>
                  <a:pt x="1226648" y="579885"/>
                </a:cubicBezTo>
                <a:cubicBezTo>
                  <a:pt x="1204497" y="585202"/>
                  <a:pt x="1179687" y="559507"/>
                  <a:pt x="1162852" y="542672"/>
                </a:cubicBezTo>
                <a:cubicBezTo>
                  <a:pt x="1146017" y="525837"/>
                  <a:pt x="1183232" y="569253"/>
                  <a:pt x="1125639" y="478876"/>
                </a:cubicBezTo>
                <a:cubicBezTo>
                  <a:pt x="1068046" y="388499"/>
                  <a:pt x="890836" y="-14652"/>
                  <a:pt x="817294" y="411"/>
                </a:cubicBezTo>
                <a:cubicBezTo>
                  <a:pt x="743752" y="15474"/>
                  <a:pt x="716285" y="456725"/>
                  <a:pt x="684388" y="569253"/>
                </a:cubicBezTo>
                <a:cubicBezTo>
                  <a:pt x="652491" y="681781"/>
                  <a:pt x="658693" y="662287"/>
                  <a:pt x="625909" y="675578"/>
                </a:cubicBezTo>
                <a:cubicBezTo>
                  <a:pt x="593125" y="688869"/>
                  <a:pt x="538190" y="674692"/>
                  <a:pt x="487685" y="648997"/>
                </a:cubicBezTo>
                <a:cubicBezTo>
                  <a:pt x="437180" y="623302"/>
                  <a:pt x="389334" y="563936"/>
                  <a:pt x="322881" y="521406"/>
                </a:cubicBezTo>
                <a:cubicBezTo>
                  <a:pt x="256428" y="478876"/>
                  <a:pt x="142128" y="420396"/>
                  <a:pt x="88965" y="393815"/>
                </a:cubicBezTo>
                <a:cubicBezTo>
                  <a:pt x="35802" y="367234"/>
                  <a:pt x="14537" y="343311"/>
                  <a:pt x="3904" y="361918"/>
                </a:cubicBezTo>
                <a:cubicBezTo>
                  <a:pt x="-6729" y="380525"/>
                  <a:pt x="5676" y="439004"/>
                  <a:pt x="25169" y="505457"/>
                </a:cubicBezTo>
                <a:cubicBezTo>
                  <a:pt x="44662" y="571910"/>
                  <a:pt x="103141" y="690641"/>
                  <a:pt x="120862" y="760639"/>
                </a:cubicBezTo>
                <a:cubicBezTo>
                  <a:pt x="138583" y="830637"/>
                  <a:pt x="127064" y="879370"/>
                  <a:pt x="131494" y="925444"/>
                </a:cubicBezTo>
                <a:cubicBezTo>
                  <a:pt x="135924" y="971518"/>
                  <a:pt x="139470" y="998985"/>
                  <a:pt x="147444" y="1037085"/>
                </a:cubicBezTo>
                <a:cubicBezTo>
                  <a:pt x="155418" y="1075185"/>
                  <a:pt x="172253" y="1129234"/>
                  <a:pt x="179341" y="1154043"/>
                </a:cubicBezTo>
                <a:cubicBezTo>
                  <a:pt x="186429" y="1178852"/>
                  <a:pt x="-40398" y="1231129"/>
                  <a:pt x="189974" y="1185941"/>
                </a:cubicBezTo>
                <a:cubicBezTo>
                  <a:pt x="420346" y="1140753"/>
                  <a:pt x="1345379" y="921013"/>
                  <a:pt x="1577523" y="856332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ADDA51B3-41FE-E851-CA57-DC0A04EC97C3}"/>
              </a:ext>
            </a:extLst>
          </p:cNvPr>
          <p:cNvSpPr/>
          <p:nvPr/>
        </p:nvSpPr>
        <p:spPr>
          <a:xfrm>
            <a:off x="4676923" y="2561291"/>
            <a:ext cx="208591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B653DE87-0D79-8E43-3EF0-69F492DF178B}"/>
              </a:ext>
            </a:extLst>
          </p:cNvPr>
          <p:cNvSpPr/>
          <p:nvPr/>
        </p:nvSpPr>
        <p:spPr>
          <a:xfrm>
            <a:off x="4967235" y="2640459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EB92D87-DC55-B189-9DD9-94027CF0918C}"/>
              </a:ext>
            </a:extLst>
          </p:cNvPr>
          <p:cNvSpPr/>
          <p:nvPr/>
        </p:nvSpPr>
        <p:spPr>
          <a:xfrm>
            <a:off x="5147381" y="2627808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59A7A423-4E1B-13C5-0E18-678D43BDB3EC}"/>
              </a:ext>
            </a:extLst>
          </p:cNvPr>
          <p:cNvSpPr/>
          <p:nvPr/>
        </p:nvSpPr>
        <p:spPr>
          <a:xfrm>
            <a:off x="4475208" y="2750366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3BA50DF7-5927-5CF3-97DE-AF1126FBB2A3}"/>
              </a:ext>
            </a:extLst>
          </p:cNvPr>
          <p:cNvSpPr/>
          <p:nvPr/>
        </p:nvSpPr>
        <p:spPr>
          <a:xfrm>
            <a:off x="4213341" y="2822135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81C4BED-D4FA-F82C-8ACB-3E0710DBF4CD}"/>
              </a:ext>
            </a:extLst>
          </p:cNvPr>
          <p:cNvSpPr/>
          <p:nvPr/>
        </p:nvSpPr>
        <p:spPr>
          <a:xfrm>
            <a:off x="3964238" y="2767878"/>
            <a:ext cx="111642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37519A4-4E68-E8DB-A116-D63D7B38AFE0}"/>
              </a:ext>
            </a:extLst>
          </p:cNvPr>
          <p:cNvSpPr/>
          <p:nvPr/>
        </p:nvSpPr>
        <p:spPr>
          <a:xfrm>
            <a:off x="5284923" y="2459401"/>
            <a:ext cx="111642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A8C993C-F518-6B78-4BEA-EE3C350E3F12}"/>
              </a:ext>
            </a:extLst>
          </p:cNvPr>
          <p:cNvSpPr>
            <a:spLocks noChangeAspect="1"/>
          </p:cNvSpPr>
          <p:nvPr/>
        </p:nvSpPr>
        <p:spPr>
          <a:xfrm>
            <a:off x="6361944" y="336773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87C7AC0-C604-CCF6-1909-718ABCED7CAF}"/>
              </a:ext>
            </a:extLst>
          </p:cNvPr>
          <p:cNvSpPr/>
          <p:nvPr/>
        </p:nvSpPr>
        <p:spPr>
          <a:xfrm rot="6780936">
            <a:off x="6891697" y="1637955"/>
            <a:ext cx="4137997" cy="4400981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E6BFF0C-4136-04BE-D7E0-05F153D0620F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B14BE4-F14E-2E37-6C8A-48DBE7D04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8" r="12248" b="20414"/>
          <a:stretch/>
        </p:blipFill>
        <p:spPr>
          <a:xfrm>
            <a:off x="1998921" y="-850605"/>
            <a:ext cx="6492949" cy="54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18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30" y="-351716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558350" y="3555440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D473282-EDE3-FA71-B09C-1A4C8FCEDBA5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B8C54C-A462-2A5C-2477-9DF4BF177F78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D603E1-D42C-6393-CE22-4B2A35C6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1"/>
            <a:ext cx="12192000" cy="6813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5B07D-12DB-66E3-C147-8FC9C4468D60}"/>
              </a:ext>
            </a:extLst>
          </p:cNvPr>
          <p:cNvSpPr/>
          <p:nvPr/>
        </p:nvSpPr>
        <p:spPr>
          <a:xfrm>
            <a:off x="0" y="1270450"/>
            <a:ext cx="12192000" cy="55875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85BC28-FA76-A256-BADD-F27F7827E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b="20557"/>
          <a:stretch/>
        </p:blipFill>
        <p:spPr>
          <a:xfrm>
            <a:off x="0" y="5170811"/>
            <a:ext cx="12192000" cy="158199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54A3CA9-81A1-8EB5-7FA9-EAEDADC25F88}"/>
              </a:ext>
            </a:extLst>
          </p:cNvPr>
          <p:cNvSpPr>
            <a:spLocks noChangeAspect="1"/>
          </p:cNvSpPr>
          <p:nvPr/>
        </p:nvSpPr>
        <p:spPr>
          <a:xfrm>
            <a:off x="10778591" y="5280478"/>
            <a:ext cx="1283997" cy="1221861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8FA9BB-6D23-2546-7C7B-EF6241074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9160424" y="5148589"/>
            <a:ext cx="1488755" cy="1414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6617D7-0E44-31BD-FDD8-DF53AAD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1393852"/>
            <a:ext cx="5233494" cy="9042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3A8B4A-F847-E999-14F1-863EB548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270843"/>
            <a:ext cx="3003494" cy="6554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FF6CCE-E40A-98DD-8A1C-B97A9DEC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37440"/>
            <a:ext cx="3003494" cy="6554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BD769E3-907E-C9E2-5909-C576F0BC1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44450" y="3698486"/>
            <a:ext cx="6371776" cy="8750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373D3C8-0A22-2E43-CA46-B564A2E1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1292145"/>
            <a:ext cx="6437918" cy="90428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4DD9D5-6CF2-BB93-0C25-EA8F1F41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205032"/>
            <a:ext cx="6371776" cy="6554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9458752-0CD2-F602-79F0-A4ACDC79A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937440"/>
            <a:ext cx="6371776" cy="6554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7F7610E-E9BF-0857-4229-06701B00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293365" y="4712859"/>
            <a:ext cx="3218255" cy="2998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BB3529-E371-AFED-B99D-64C83980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52101"/>
            <a:ext cx="3003494" cy="65548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E0B4973-22EB-413B-E8FD-7065858B1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296615"/>
            <a:ext cx="5233493" cy="65548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060024D-7CD0-672D-74BA-C949DA50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3570616"/>
            <a:ext cx="5233493" cy="9841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F8BFC1-456C-8352-5906-3C2BE0C0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977873"/>
            <a:ext cx="5233493" cy="6554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06EC84-969B-7EFD-A258-58ACE24E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3723040" y="4711132"/>
            <a:ext cx="3218255" cy="29986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0473EE6-7860-6A72-F4BE-6D2D02A79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7121210" y="4720273"/>
            <a:ext cx="3218255" cy="2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B05A7DA-A1EE-D019-DDDB-99FC0AE22A9E}"/>
              </a:ext>
            </a:extLst>
          </p:cNvPr>
          <p:cNvSpPr/>
          <p:nvPr/>
        </p:nvSpPr>
        <p:spPr>
          <a:xfrm>
            <a:off x="2144389" y="1090825"/>
            <a:ext cx="4563908" cy="372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rgbClr val="A6A6A6"/>
                </a:solidFill>
                <a:latin typeface="Berlin Sans FB Demi" panose="020E0802020502020306" pitchFamily="34" charset="0"/>
              </a:rPr>
              <a:t>Nom de la Tache </a:t>
            </a:r>
            <a:r>
              <a:rPr lang="fr-FR" dirty="0"/>
              <a:t>tache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7E554-E5A4-8BD5-B662-7EAFF29F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1" t="22084" r="57601" b="74022"/>
          <a:stretch/>
        </p:blipFill>
        <p:spPr>
          <a:xfrm>
            <a:off x="5212715" y="1511613"/>
            <a:ext cx="3164524" cy="26703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5648DB-A20F-96B4-FB21-035BEB60C3BE}"/>
              </a:ext>
            </a:extLst>
          </p:cNvPr>
          <p:cNvSpPr/>
          <p:nvPr/>
        </p:nvSpPr>
        <p:spPr>
          <a:xfrm>
            <a:off x="9609294" y="1318533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3A6F987-FEE0-CEBD-2FA8-41A75F0DF37D}"/>
              </a:ext>
            </a:extLst>
          </p:cNvPr>
          <p:cNvSpPr/>
          <p:nvPr/>
        </p:nvSpPr>
        <p:spPr>
          <a:xfrm rot="10800000">
            <a:off x="9602433" y="1318534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BC601-CF6A-E27E-5827-6EBA59D3FD61}"/>
              </a:ext>
            </a:extLst>
          </p:cNvPr>
          <p:cNvSpPr/>
          <p:nvPr/>
        </p:nvSpPr>
        <p:spPr>
          <a:xfrm>
            <a:off x="811898" y="5272458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D1E323-DD13-B176-CE19-E04E4AF9ED59}"/>
              </a:ext>
            </a:extLst>
          </p:cNvPr>
          <p:cNvSpPr/>
          <p:nvPr/>
        </p:nvSpPr>
        <p:spPr>
          <a:xfrm>
            <a:off x="811899" y="2405798"/>
            <a:ext cx="1550975" cy="64489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Tâche suivante :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A0752C7-8315-4382-88BF-7317D4EB351D}"/>
              </a:ext>
            </a:extLst>
          </p:cNvPr>
          <p:cNvSpPr/>
          <p:nvPr/>
        </p:nvSpPr>
        <p:spPr>
          <a:xfrm>
            <a:off x="1619755" y="2067009"/>
            <a:ext cx="184769" cy="338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9E9B2AC-020A-5E91-F1F8-449EC76F071B}"/>
              </a:ext>
            </a:extLst>
          </p:cNvPr>
          <p:cNvSpPr/>
          <p:nvPr/>
        </p:nvSpPr>
        <p:spPr>
          <a:xfrm>
            <a:off x="811898" y="3075761"/>
            <a:ext cx="1550975" cy="35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ECB097-147B-B532-5348-AA8AF096457F}"/>
              </a:ext>
            </a:extLst>
          </p:cNvPr>
          <p:cNvSpPr/>
          <p:nvPr/>
        </p:nvSpPr>
        <p:spPr>
          <a:xfrm>
            <a:off x="2125326" y="3243269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9E2B1DC-92B1-7D08-41A2-E275688F7EF0}"/>
              </a:ext>
            </a:extLst>
          </p:cNvPr>
          <p:cNvSpPr/>
          <p:nvPr/>
        </p:nvSpPr>
        <p:spPr>
          <a:xfrm rot="10800000">
            <a:off x="2144389" y="3213539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CD49BF-15CD-8183-7400-AFAEB5A4B65A}"/>
              </a:ext>
            </a:extLst>
          </p:cNvPr>
          <p:cNvGrpSpPr/>
          <p:nvPr/>
        </p:nvGrpSpPr>
        <p:grpSpPr>
          <a:xfrm>
            <a:off x="811898" y="3466095"/>
            <a:ext cx="1550975" cy="2145450"/>
            <a:chOff x="459558" y="3586929"/>
            <a:chExt cx="9339372" cy="380751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DC4851A-3C6F-6D55-ACCC-233B69D5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6CE9A-49AA-8E2B-EAAB-7BAAF09C3F19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0918C88-5FFE-8FF6-049C-373DAF32DEAB}"/>
              </a:ext>
            </a:extLst>
          </p:cNvPr>
          <p:cNvSpPr/>
          <p:nvPr/>
        </p:nvSpPr>
        <p:spPr>
          <a:xfrm rot="12421627">
            <a:off x="10119295" y="5343374"/>
            <a:ext cx="1220696" cy="1308739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7725A10-7384-9FBD-FF9A-11104E9A3A27}"/>
              </a:ext>
            </a:extLst>
          </p:cNvPr>
          <p:cNvSpPr/>
          <p:nvPr/>
        </p:nvSpPr>
        <p:spPr>
          <a:xfrm>
            <a:off x="8710108" y="5487915"/>
            <a:ext cx="1361527" cy="126906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57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C6CA4C-6595-ADCE-AB45-0C22F64E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25"/>
            <a:ext cx="12192000" cy="67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C3C468BB-71F0-43B3-3A65-3B6457819F42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accent1"/>
            </a:solidFill>
            <a:ln w="1238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kern="5000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kern="5000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kern="5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kern="5000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kern="5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699BAAC3-5437-AE71-7CEC-FFEE58FB2CFA}"/>
                </a:ext>
              </a:extLst>
            </p:cNvPr>
            <p:cNvGrpSpPr/>
            <p:nvPr/>
          </p:nvGrpSpPr>
          <p:grpSpPr>
            <a:xfrm>
              <a:off x="4209962" y="1058036"/>
              <a:ext cx="1686440" cy="1203719"/>
              <a:chOff x="3834451" y="1959432"/>
              <a:chExt cx="1686440" cy="1203719"/>
            </a:xfrm>
          </p:grpSpPr>
          <p:sp>
            <p:nvSpPr>
              <p:cNvPr id="3" name="Forme libre : forme 2">
                <a:extLst>
                  <a:ext uri="{FF2B5EF4-FFF2-40B4-BE49-F238E27FC236}">
                    <a16:creationId xmlns:a16="http://schemas.microsoft.com/office/drawing/2014/main" id="{AF7B8680-0B0D-2F07-2A75-267BB8F59222}"/>
                  </a:ext>
                </a:extLst>
              </p:cNvPr>
              <p:cNvSpPr/>
              <p:nvPr/>
            </p:nvSpPr>
            <p:spPr>
              <a:xfrm>
                <a:off x="3834451" y="1959432"/>
                <a:ext cx="1686440" cy="1203719"/>
              </a:xfrm>
              <a:custGeom>
                <a:avLst/>
                <a:gdLst>
                  <a:gd name="connsiteX0" fmla="*/ 1577523 w 1683109"/>
                  <a:gd name="connsiteY0" fmla="*/ 817516 h 1164903"/>
                  <a:gd name="connsiteX1" fmla="*/ 1582839 w 1683109"/>
                  <a:gd name="connsiteY1" fmla="*/ 759037 h 1164903"/>
                  <a:gd name="connsiteX2" fmla="*/ 1550941 w 1683109"/>
                  <a:gd name="connsiteY2" fmla="*/ 610181 h 1164903"/>
                  <a:gd name="connsiteX3" fmla="*/ 1550941 w 1683109"/>
                  <a:gd name="connsiteY3" fmla="*/ 487906 h 1164903"/>
                  <a:gd name="connsiteX4" fmla="*/ 1604104 w 1683109"/>
                  <a:gd name="connsiteY4" fmla="*/ 291204 h 1164903"/>
                  <a:gd name="connsiteX5" fmla="*/ 1646634 w 1683109"/>
                  <a:gd name="connsiteY5" fmla="*/ 168930 h 1164903"/>
                  <a:gd name="connsiteX6" fmla="*/ 1667899 w 1683109"/>
                  <a:gd name="connsiteY6" fmla="*/ 73237 h 1164903"/>
                  <a:gd name="connsiteX7" fmla="*/ 1657267 w 1683109"/>
                  <a:gd name="connsiteY7" fmla="*/ 9441 h 1164903"/>
                  <a:gd name="connsiteX8" fmla="*/ 1630685 w 1683109"/>
                  <a:gd name="connsiteY8" fmla="*/ 9441 h 1164903"/>
                  <a:gd name="connsiteX9" fmla="*/ 1604104 w 1683109"/>
                  <a:gd name="connsiteY9" fmla="*/ 20074 h 1164903"/>
                  <a:gd name="connsiteX10" fmla="*/ 1386137 w 1683109"/>
                  <a:gd name="connsiteY10" fmla="*/ 243357 h 1164903"/>
                  <a:gd name="connsiteX11" fmla="*/ 1348923 w 1683109"/>
                  <a:gd name="connsiteY11" fmla="*/ 349683 h 1164903"/>
                  <a:gd name="connsiteX12" fmla="*/ 1295760 w 1683109"/>
                  <a:gd name="connsiteY12" fmla="*/ 471957 h 1164903"/>
                  <a:gd name="connsiteX13" fmla="*/ 1226648 w 1683109"/>
                  <a:gd name="connsiteY13" fmla="*/ 541069 h 1164903"/>
                  <a:gd name="connsiteX14" fmla="*/ 1210699 w 1683109"/>
                  <a:gd name="connsiteY14" fmla="*/ 530437 h 1164903"/>
                  <a:gd name="connsiteX15" fmla="*/ 1125639 w 1683109"/>
                  <a:gd name="connsiteY15" fmla="*/ 440060 h 1164903"/>
                  <a:gd name="connsiteX16" fmla="*/ 1019313 w 1683109"/>
                  <a:gd name="connsiteY16" fmla="*/ 264623 h 1164903"/>
                  <a:gd name="connsiteX17" fmla="*/ 939569 w 1683109"/>
                  <a:gd name="connsiteY17" fmla="*/ 126399 h 1164903"/>
                  <a:gd name="connsiteX18" fmla="*/ 865141 w 1683109"/>
                  <a:gd name="connsiteY18" fmla="*/ 30706 h 1164903"/>
                  <a:gd name="connsiteX19" fmla="*/ 838560 w 1683109"/>
                  <a:gd name="connsiteY19" fmla="*/ 14757 h 1164903"/>
                  <a:gd name="connsiteX20" fmla="*/ 817295 w 1683109"/>
                  <a:gd name="connsiteY20" fmla="*/ 20074 h 1164903"/>
                  <a:gd name="connsiteX21" fmla="*/ 780081 w 1683109"/>
                  <a:gd name="connsiteY21" fmla="*/ 46655 h 1164903"/>
                  <a:gd name="connsiteX22" fmla="*/ 758816 w 1683109"/>
                  <a:gd name="connsiteY22" fmla="*/ 137032 h 1164903"/>
                  <a:gd name="connsiteX23" fmla="*/ 721602 w 1683109"/>
                  <a:gd name="connsiteY23" fmla="*/ 392213 h 1164903"/>
                  <a:gd name="connsiteX24" fmla="*/ 684388 w 1683109"/>
                  <a:gd name="connsiteY24" fmla="*/ 530437 h 1164903"/>
                  <a:gd name="connsiteX25" fmla="*/ 625909 w 1683109"/>
                  <a:gd name="connsiteY25" fmla="*/ 636762 h 1164903"/>
                  <a:gd name="connsiteX26" fmla="*/ 487685 w 1683109"/>
                  <a:gd name="connsiteY26" fmla="*/ 610181 h 1164903"/>
                  <a:gd name="connsiteX27" fmla="*/ 322881 w 1683109"/>
                  <a:gd name="connsiteY27" fmla="*/ 482590 h 1164903"/>
                  <a:gd name="connsiteX28" fmla="*/ 88965 w 1683109"/>
                  <a:gd name="connsiteY28" fmla="*/ 354999 h 1164903"/>
                  <a:gd name="connsiteX29" fmla="*/ 3904 w 1683109"/>
                  <a:gd name="connsiteY29" fmla="*/ 323102 h 1164903"/>
                  <a:gd name="connsiteX30" fmla="*/ 25169 w 1683109"/>
                  <a:gd name="connsiteY30" fmla="*/ 466641 h 1164903"/>
                  <a:gd name="connsiteX31" fmla="*/ 120862 w 1683109"/>
                  <a:gd name="connsiteY31" fmla="*/ 721823 h 1164903"/>
                  <a:gd name="connsiteX32" fmla="*/ 142127 w 1683109"/>
                  <a:gd name="connsiteY32" fmla="*/ 759037 h 1164903"/>
                  <a:gd name="connsiteX33" fmla="*/ 147444 w 1683109"/>
                  <a:gd name="connsiteY33" fmla="*/ 998269 h 1164903"/>
                  <a:gd name="connsiteX34" fmla="*/ 179341 w 1683109"/>
                  <a:gd name="connsiteY34" fmla="*/ 1115227 h 1164903"/>
                  <a:gd name="connsiteX35" fmla="*/ 189974 w 1683109"/>
                  <a:gd name="connsiteY35" fmla="*/ 1147125 h 1164903"/>
                  <a:gd name="connsiteX36" fmla="*/ 1577523 w 1683109"/>
                  <a:gd name="connsiteY36" fmla="*/ 817516 h 1164903"/>
                  <a:gd name="connsiteX0" fmla="*/ 1577523 w 1683109"/>
                  <a:gd name="connsiteY0" fmla="*/ 817516 h 1164903"/>
                  <a:gd name="connsiteX1" fmla="*/ 1582839 w 1683109"/>
                  <a:gd name="connsiteY1" fmla="*/ 759037 h 1164903"/>
                  <a:gd name="connsiteX2" fmla="*/ 1550941 w 1683109"/>
                  <a:gd name="connsiteY2" fmla="*/ 610181 h 1164903"/>
                  <a:gd name="connsiteX3" fmla="*/ 1550941 w 1683109"/>
                  <a:gd name="connsiteY3" fmla="*/ 487906 h 1164903"/>
                  <a:gd name="connsiteX4" fmla="*/ 1604104 w 1683109"/>
                  <a:gd name="connsiteY4" fmla="*/ 291204 h 1164903"/>
                  <a:gd name="connsiteX5" fmla="*/ 1646634 w 1683109"/>
                  <a:gd name="connsiteY5" fmla="*/ 168930 h 1164903"/>
                  <a:gd name="connsiteX6" fmla="*/ 1667899 w 1683109"/>
                  <a:gd name="connsiteY6" fmla="*/ 73237 h 1164903"/>
                  <a:gd name="connsiteX7" fmla="*/ 1657267 w 1683109"/>
                  <a:gd name="connsiteY7" fmla="*/ 9441 h 1164903"/>
                  <a:gd name="connsiteX8" fmla="*/ 1630685 w 1683109"/>
                  <a:gd name="connsiteY8" fmla="*/ 9441 h 1164903"/>
                  <a:gd name="connsiteX9" fmla="*/ 1604104 w 1683109"/>
                  <a:gd name="connsiteY9" fmla="*/ 20074 h 1164903"/>
                  <a:gd name="connsiteX10" fmla="*/ 1386137 w 1683109"/>
                  <a:gd name="connsiteY10" fmla="*/ 243357 h 1164903"/>
                  <a:gd name="connsiteX11" fmla="*/ 1348923 w 1683109"/>
                  <a:gd name="connsiteY11" fmla="*/ 349683 h 1164903"/>
                  <a:gd name="connsiteX12" fmla="*/ 1295760 w 1683109"/>
                  <a:gd name="connsiteY12" fmla="*/ 471957 h 1164903"/>
                  <a:gd name="connsiteX13" fmla="*/ 1226648 w 1683109"/>
                  <a:gd name="connsiteY13" fmla="*/ 541069 h 1164903"/>
                  <a:gd name="connsiteX14" fmla="*/ 1210699 w 1683109"/>
                  <a:gd name="connsiteY14" fmla="*/ 530437 h 1164903"/>
                  <a:gd name="connsiteX15" fmla="*/ 1125639 w 1683109"/>
                  <a:gd name="connsiteY15" fmla="*/ 440060 h 1164903"/>
                  <a:gd name="connsiteX16" fmla="*/ 1019313 w 1683109"/>
                  <a:gd name="connsiteY16" fmla="*/ 264623 h 1164903"/>
                  <a:gd name="connsiteX17" fmla="*/ 939569 w 1683109"/>
                  <a:gd name="connsiteY17" fmla="*/ 126399 h 1164903"/>
                  <a:gd name="connsiteX18" fmla="*/ 865141 w 1683109"/>
                  <a:gd name="connsiteY18" fmla="*/ 30706 h 1164903"/>
                  <a:gd name="connsiteX19" fmla="*/ 838560 w 1683109"/>
                  <a:gd name="connsiteY19" fmla="*/ 14757 h 1164903"/>
                  <a:gd name="connsiteX20" fmla="*/ 817295 w 1683109"/>
                  <a:gd name="connsiteY20" fmla="*/ 20074 h 1164903"/>
                  <a:gd name="connsiteX21" fmla="*/ 780081 w 1683109"/>
                  <a:gd name="connsiteY21" fmla="*/ 46655 h 1164903"/>
                  <a:gd name="connsiteX22" fmla="*/ 758816 w 1683109"/>
                  <a:gd name="connsiteY22" fmla="*/ 137032 h 1164903"/>
                  <a:gd name="connsiteX23" fmla="*/ 721602 w 1683109"/>
                  <a:gd name="connsiteY23" fmla="*/ 392213 h 1164903"/>
                  <a:gd name="connsiteX24" fmla="*/ 684388 w 1683109"/>
                  <a:gd name="connsiteY24" fmla="*/ 530437 h 1164903"/>
                  <a:gd name="connsiteX25" fmla="*/ 625909 w 1683109"/>
                  <a:gd name="connsiteY25" fmla="*/ 636762 h 1164903"/>
                  <a:gd name="connsiteX26" fmla="*/ 487685 w 1683109"/>
                  <a:gd name="connsiteY26" fmla="*/ 610181 h 1164903"/>
                  <a:gd name="connsiteX27" fmla="*/ 322881 w 1683109"/>
                  <a:gd name="connsiteY27" fmla="*/ 482590 h 1164903"/>
                  <a:gd name="connsiteX28" fmla="*/ 88965 w 1683109"/>
                  <a:gd name="connsiteY28" fmla="*/ 354999 h 1164903"/>
                  <a:gd name="connsiteX29" fmla="*/ 3904 w 1683109"/>
                  <a:gd name="connsiteY29" fmla="*/ 323102 h 1164903"/>
                  <a:gd name="connsiteX30" fmla="*/ 25169 w 1683109"/>
                  <a:gd name="connsiteY30" fmla="*/ 466641 h 1164903"/>
                  <a:gd name="connsiteX31" fmla="*/ 120862 w 1683109"/>
                  <a:gd name="connsiteY31" fmla="*/ 721823 h 1164903"/>
                  <a:gd name="connsiteX32" fmla="*/ 131494 w 1683109"/>
                  <a:gd name="connsiteY32" fmla="*/ 886628 h 1164903"/>
                  <a:gd name="connsiteX33" fmla="*/ 147444 w 1683109"/>
                  <a:gd name="connsiteY33" fmla="*/ 998269 h 1164903"/>
                  <a:gd name="connsiteX34" fmla="*/ 179341 w 1683109"/>
                  <a:gd name="connsiteY34" fmla="*/ 1115227 h 1164903"/>
                  <a:gd name="connsiteX35" fmla="*/ 189974 w 1683109"/>
                  <a:gd name="connsiteY35" fmla="*/ 1147125 h 1164903"/>
                  <a:gd name="connsiteX36" fmla="*/ 1577523 w 1683109"/>
                  <a:gd name="connsiteY36" fmla="*/ 817516 h 1164903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210699 w 1683109"/>
                  <a:gd name="connsiteY14" fmla="*/ 528149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80081 w 1683109"/>
                  <a:gd name="connsiteY21" fmla="*/ 44367 h 1162615"/>
                  <a:gd name="connsiteX22" fmla="*/ 758816 w 1683109"/>
                  <a:gd name="connsiteY22" fmla="*/ 134744 h 1162615"/>
                  <a:gd name="connsiteX23" fmla="*/ 721602 w 1683109"/>
                  <a:gd name="connsiteY23" fmla="*/ 389925 h 1162615"/>
                  <a:gd name="connsiteX24" fmla="*/ 684388 w 1683109"/>
                  <a:gd name="connsiteY24" fmla="*/ 528149 h 1162615"/>
                  <a:gd name="connsiteX25" fmla="*/ 625909 w 1683109"/>
                  <a:gd name="connsiteY25" fmla="*/ 634474 h 1162615"/>
                  <a:gd name="connsiteX26" fmla="*/ 487685 w 1683109"/>
                  <a:gd name="connsiteY26" fmla="*/ 607893 h 1162615"/>
                  <a:gd name="connsiteX27" fmla="*/ 322881 w 1683109"/>
                  <a:gd name="connsiteY27" fmla="*/ 480302 h 1162615"/>
                  <a:gd name="connsiteX28" fmla="*/ 88965 w 1683109"/>
                  <a:gd name="connsiteY28" fmla="*/ 352711 h 1162615"/>
                  <a:gd name="connsiteX29" fmla="*/ 3904 w 1683109"/>
                  <a:gd name="connsiteY29" fmla="*/ 320814 h 1162615"/>
                  <a:gd name="connsiteX30" fmla="*/ 25169 w 1683109"/>
                  <a:gd name="connsiteY30" fmla="*/ 464353 h 1162615"/>
                  <a:gd name="connsiteX31" fmla="*/ 120862 w 1683109"/>
                  <a:gd name="connsiteY31" fmla="*/ 719535 h 1162615"/>
                  <a:gd name="connsiteX32" fmla="*/ 131494 w 1683109"/>
                  <a:gd name="connsiteY32" fmla="*/ 884340 h 1162615"/>
                  <a:gd name="connsiteX33" fmla="*/ 147444 w 1683109"/>
                  <a:gd name="connsiteY33" fmla="*/ 995981 h 1162615"/>
                  <a:gd name="connsiteX34" fmla="*/ 179341 w 1683109"/>
                  <a:gd name="connsiteY34" fmla="*/ 1112939 h 1162615"/>
                  <a:gd name="connsiteX35" fmla="*/ 189974 w 1683109"/>
                  <a:gd name="connsiteY35" fmla="*/ 1144837 h 1162615"/>
                  <a:gd name="connsiteX36" fmla="*/ 1577523 w 1683109"/>
                  <a:gd name="connsiteY36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80081 w 1683109"/>
                  <a:gd name="connsiteY21" fmla="*/ 44367 h 1162615"/>
                  <a:gd name="connsiteX22" fmla="*/ 758816 w 1683109"/>
                  <a:gd name="connsiteY22" fmla="*/ 134744 h 1162615"/>
                  <a:gd name="connsiteX23" fmla="*/ 721602 w 1683109"/>
                  <a:gd name="connsiteY23" fmla="*/ 389925 h 1162615"/>
                  <a:gd name="connsiteX24" fmla="*/ 684388 w 1683109"/>
                  <a:gd name="connsiteY24" fmla="*/ 528149 h 1162615"/>
                  <a:gd name="connsiteX25" fmla="*/ 625909 w 1683109"/>
                  <a:gd name="connsiteY25" fmla="*/ 634474 h 1162615"/>
                  <a:gd name="connsiteX26" fmla="*/ 487685 w 1683109"/>
                  <a:gd name="connsiteY26" fmla="*/ 607893 h 1162615"/>
                  <a:gd name="connsiteX27" fmla="*/ 322881 w 1683109"/>
                  <a:gd name="connsiteY27" fmla="*/ 480302 h 1162615"/>
                  <a:gd name="connsiteX28" fmla="*/ 88965 w 1683109"/>
                  <a:gd name="connsiteY28" fmla="*/ 352711 h 1162615"/>
                  <a:gd name="connsiteX29" fmla="*/ 3904 w 1683109"/>
                  <a:gd name="connsiteY29" fmla="*/ 320814 h 1162615"/>
                  <a:gd name="connsiteX30" fmla="*/ 25169 w 1683109"/>
                  <a:gd name="connsiteY30" fmla="*/ 464353 h 1162615"/>
                  <a:gd name="connsiteX31" fmla="*/ 120862 w 1683109"/>
                  <a:gd name="connsiteY31" fmla="*/ 719535 h 1162615"/>
                  <a:gd name="connsiteX32" fmla="*/ 131494 w 1683109"/>
                  <a:gd name="connsiteY32" fmla="*/ 884340 h 1162615"/>
                  <a:gd name="connsiteX33" fmla="*/ 147444 w 1683109"/>
                  <a:gd name="connsiteY33" fmla="*/ 995981 h 1162615"/>
                  <a:gd name="connsiteX34" fmla="*/ 179341 w 1683109"/>
                  <a:gd name="connsiteY34" fmla="*/ 1112939 h 1162615"/>
                  <a:gd name="connsiteX35" fmla="*/ 189974 w 1683109"/>
                  <a:gd name="connsiteY35" fmla="*/ 1144837 h 1162615"/>
                  <a:gd name="connsiteX36" fmla="*/ 1577523 w 1683109"/>
                  <a:gd name="connsiteY36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58816 w 1683109"/>
                  <a:gd name="connsiteY21" fmla="*/ 134744 h 1162615"/>
                  <a:gd name="connsiteX22" fmla="*/ 721602 w 1683109"/>
                  <a:gd name="connsiteY22" fmla="*/ 389925 h 1162615"/>
                  <a:gd name="connsiteX23" fmla="*/ 684388 w 1683109"/>
                  <a:gd name="connsiteY23" fmla="*/ 528149 h 1162615"/>
                  <a:gd name="connsiteX24" fmla="*/ 625909 w 1683109"/>
                  <a:gd name="connsiteY24" fmla="*/ 634474 h 1162615"/>
                  <a:gd name="connsiteX25" fmla="*/ 487685 w 1683109"/>
                  <a:gd name="connsiteY25" fmla="*/ 607893 h 1162615"/>
                  <a:gd name="connsiteX26" fmla="*/ 322881 w 1683109"/>
                  <a:gd name="connsiteY26" fmla="*/ 480302 h 1162615"/>
                  <a:gd name="connsiteX27" fmla="*/ 88965 w 1683109"/>
                  <a:gd name="connsiteY27" fmla="*/ 352711 h 1162615"/>
                  <a:gd name="connsiteX28" fmla="*/ 3904 w 1683109"/>
                  <a:gd name="connsiteY28" fmla="*/ 320814 h 1162615"/>
                  <a:gd name="connsiteX29" fmla="*/ 25169 w 1683109"/>
                  <a:gd name="connsiteY29" fmla="*/ 464353 h 1162615"/>
                  <a:gd name="connsiteX30" fmla="*/ 120862 w 1683109"/>
                  <a:gd name="connsiteY30" fmla="*/ 719535 h 1162615"/>
                  <a:gd name="connsiteX31" fmla="*/ 131494 w 1683109"/>
                  <a:gd name="connsiteY31" fmla="*/ 884340 h 1162615"/>
                  <a:gd name="connsiteX32" fmla="*/ 147444 w 1683109"/>
                  <a:gd name="connsiteY32" fmla="*/ 995981 h 1162615"/>
                  <a:gd name="connsiteX33" fmla="*/ 179341 w 1683109"/>
                  <a:gd name="connsiteY33" fmla="*/ 1112939 h 1162615"/>
                  <a:gd name="connsiteX34" fmla="*/ 189974 w 1683109"/>
                  <a:gd name="connsiteY34" fmla="*/ 1144837 h 1162615"/>
                  <a:gd name="connsiteX35" fmla="*/ 1577523 w 1683109"/>
                  <a:gd name="connsiteY35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758816 w 1683109"/>
                  <a:gd name="connsiteY20" fmla="*/ 134744 h 1162615"/>
                  <a:gd name="connsiteX21" fmla="*/ 721602 w 1683109"/>
                  <a:gd name="connsiteY21" fmla="*/ 389925 h 1162615"/>
                  <a:gd name="connsiteX22" fmla="*/ 684388 w 1683109"/>
                  <a:gd name="connsiteY22" fmla="*/ 528149 h 1162615"/>
                  <a:gd name="connsiteX23" fmla="*/ 625909 w 1683109"/>
                  <a:gd name="connsiteY23" fmla="*/ 634474 h 1162615"/>
                  <a:gd name="connsiteX24" fmla="*/ 487685 w 1683109"/>
                  <a:gd name="connsiteY24" fmla="*/ 607893 h 1162615"/>
                  <a:gd name="connsiteX25" fmla="*/ 322881 w 1683109"/>
                  <a:gd name="connsiteY25" fmla="*/ 480302 h 1162615"/>
                  <a:gd name="connsiteX26" fmla="*/ 88965 w 1683109"/>
                  <a:gd name="connsiteY26" fmla="*/ 352711 h 1162615"/>
                  <a:gd name="connsiteX27" fmla="*/ 3904 w 1683109"/>
                  <a:gd name="connsiteY27" fmla="*/ 320814 h 1162615"/>
                  <a:gd name="connsiteX28" fmla="*/ 25169 w 1683109"/>
                  <a:gd name="connsiteY28" fmla="*/ 464353 h 1162615"/>
                  <a:gd name="connsiteX29" fmla="*/ 120862 w 1683109"/>
                  <a:gd name="connsiteY29" fmla="*/ 719535 h 1162615"/>
                  <a:gd name="connsiteX30" fmla="*/ 131494 w 1683109"/>
                  <a:gd name="connsiteY30" fmla="*/ 884340 h 1162615"/>
                  <a:gd name="connsiteX31" fmla="*/ 147444 w 1683109"/>
                  <a:gd name="connsiteY31" fmla="*/ 995981 h 1162615"/>
                  <a:gd name="connsiteX32" fmla="*/ 179341 w 1683109"/>
                  <a:gd name="connsiteY32" fmla="*/ 1112939 h 1162615"/>
                  <a:gd name="connsiteX33" fmla="*/ 189974 w 1683109"/>
                  <a:gd name="connsiteY33" fmla="*/ 1144837 h 1162615"/>
                  <a:gd name="connsiteX34" fmla="*/ 1577523 w 1683109"/>
                  <a:gd name="connsiteY34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758816 w 1683109"/>
                  <a:gd name="connsiteY19" fmla="*/ 134744 h 1162615"/>
                  <a:gd name="connsiteX20" fmla="*/ 721602 w 1683109"/>
                  <a:gd name="connsiteY20" fmla="*/ 389925 h 1162615"/>
                  <a:gd name="connsiteX21" fmla="*/ 684388 w 1683109"/>
                  <a:gd name="connsiteY21" fmla="*/ 528149 h 1162615"/>
                  <a:gd name="connsiteX22" fmla="*/ 625909 w 1683109"/>
                  <a:gd name="connsiteY22" fmla="*/ 634474 h 1162615"/>
                  <a:gd name="connsiteX23" fmla="*/ 487685 w 1683109"/>
                  <a:gd name="connsiteY23" fmla="*/ 607893 h 1162615"/>
                  <a:gd name="connsiteX24" fmla="*/ 322881 w 1683109"/>
                  <a:gd name="connsiteY24" fmla="*/ 480302 h 1162615"/>
                  <a:gd name="connsiteX25" fmla="*/ 88965 w 1683109"/>
                  <a:gd name="connsiteY25" fmla="*/ 352711 h 1162615"/>
                  <a:gd name="connsiteX26" fmla="*/ 3904 w 1683109"/>
                  <a:gd name="connsiteY26" fmla="*/ 320814 h 1162615"/>
                  <a:gd name="connsiteX27" fmla="*/ 25169 w 1683109"/>
                  <a:gd name="connsiteY27" fmla="*/ 464353 h 1162615"/>
                  <a:gd name="connsiteX28" fmla="*/ 120862 w 1683109"/>
                  <a:gd name="connsiteY28" fmla="*/ 719535 h 1162615"/>
                  <a:gd name="connsiteX29" fmla="*/ 131494 w 1683109"/>
                  <a:gd name="connsiteY29" fmla="*/ 884340 h 1162615"/>
                  <a:gd name="connsiteX30" fmla="*/ 147444 w 1683109"/>
                  <a:gd name="connsiteY30" fmla="*/ 995981 h 1162615"/>
                  <a:gd name="connsiteX31" fmla="*/ 179341 w 1683109"/>
                  <a:gd name="connsiteY31" fmla="*/ 1112939 h 1162615"/>
                  <a:gd name="connsiteX32" fmla="*/ 189974 w 1683109"/>
                  <a:gd name="connsiteY32" fmla="*/ 1144837 h 1162615"/>
                  <a:gd name="connsiteX33" fmla="*/ 1577523 w 1683109"/>
                  <a:gd name="connsiteY33" fmla="*/ 815228 h 1162615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630685 w 1683109"/>
                  <a:gd name="connsiteY8" fmla="*/ 37235 h 1192697"/>
                  <a:gd name="connsiteX9" fmla="*/ 1604104 w 1683109"/>
                  <a:gd name="connsiteY9" fmla="*/ 47868 h 1192697"/>
                  <a:gd name="connsiteX10" fmla="*/ 1444616 w 1683109"/>
                  <a:gd name="connsiteY10" fmla="*/ 239253 h 1192697"/>
                  <a:gd name="connsiteX11" fmla="*/ 1348923 w 1683109"/>
                  <a:gd name="connsiteY11" fmla="*/ 377477 h 1192697"/>
                  <a:gd name="connsiteX12" fmla="*/ 1295760 w 1683109"/>
                  <a:gd name="connsiteY12" fmla="*/ 499751 h 1192697"/>
                  <a:gd name="connsiteX13" fmla="*/ 1226648 w 1683109"/>
                  <a:gd name="connsiteY13" fmla="*/ 568863 h 1192697"/>
                  <a:gd name="connsiteX14" fmla="*/ 1162852 w 1683109"/>
                  <a:gd name="connsiteY14" fmla="*/ 531650 h 1192697"/>
                  <a:gd name="connsiteX15" fmla="*/ 1125639 w 1683109"/>
                  <a:gd name="connsiteY15" fmla="*/ 467854 h 1192697"/>
                  <a:gd name="connsiteX16" fmla="*/ 1019313 w 1683109"/>
                  <a:gd name="connsiteY16" fmla="*/ 292417 h 1192697"/>
                  <a:gd name="connsiteX17" fmla="*/ 939569 w 1683109"/>
                  <a:gd name="connsiteY17" fmla="*/ 154193 h 1192697"/>
                  <a:gd name="connsiteX18" fmla="*/ 806662 w 1683109"/>
                  <a:gd name="connsiteY18" fmla="*/ 21 h 1192697"/>
                  <a:gd name="connsiteX19" fmla="*/ 758816 w 1683109"/>
                  <a:gd name="connsiteY19" fmla="*/ 164826 h 1192697"/>
                  <a:gd name="connsiteX20" fmla="*/ 721602 w 1683109"/>
                  <a:gd name="connsiteY20" fmla="*/ 420007 h 1192697"/>
                  <a:gd name="connsiteX21" fmla="*/ 684388 w 1683109"/>
                  <a:gd name="connsiteY21" fmla="*/ 558231 h 1192697"/>
                  <a:gd name="connsiteX22" fmla="*/ 625909 w 1683109"/>
                  <a:gd name="connsiteY22" fmla="*/ 664556 h 1192697"/>
                  <a:gd name="connsiteX23" fmla="*/ 487685 w 1683109"/>
                  <a:gd name="connsiteY23" fmla="*/ 637975 h 1192697"/>
                  <a:gd name="connsiteX24" fmla="*/ 322881 w 1683109"/>
                  <a:gd name="connsiteY24" fmla="*/ 510384 h 1192697"/>
                  <a:gd name="connsiteX25" fmla="*/ 88965 w 1683109"/>
                  <a:gd name="connsiteY25" fmla="*/ 382793 h 1192697"/>
                  <a:gd name="connsiteX26" fmla="*/ 3904 w 1683109"/>
                  <a:gd name="connsiteY26" fmla="*/ 350896 h 1192697"/>
                  <a:gd name="connsiteX27" fmla="*/ 25169 w 1683109"/>
                  <a:gd name="connsiteY27" fmla="*/ 494435 h 1192697"/>
                  <a:gd name="connsiteX28" fmla="*/ 120862 w 1683109"/>
                  <a:gd name="connsiteY28" fmla="*/ 749617 h 1192697"/>
                  <a:gd name="connsiteX29" fmla="*/ 131494 w 1683109"/>
                  <a:gd name="connsiteY29" fmla="*/ 914422 h 1192697"/>
                  <a:gd name="connsiteX30" fmla="*/ 147444 w 1683109"/>
                  <a:gd name="connsiteY30" fmla="*/ 1026063 h 1192697"/>
                  <a:gd name="connsiteX31" fmla="*/ 179341 w 1683109"/>
                  <a:gd name="connsiteY31" fmla="*/ 1143021 h 1192697"/>
                  <a:gd name="connsiteX32" fmla="*/ 189974 w 1683109"/>
                  <a:gd name="connsiteY32" fmla="*/ 1174919 h 1192697"/>
                  <a:gd name="connsiteX33" fmla="*/ 1577523 w 1683109"/>
                  <a:gd name="connsiteY33" fmla="*/ 845310 h 1192697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630685 w 1683109"/>
                  <a:gd name="connsiteY8" fmla="*/ 37235 h 1192697"/>
                  <a:gd name="connsiteX9" fmla="*/ 1444616 w 1683109"/>
                  <a:gd name="connsiteY9" fmla="*/ 239253 h 1192697"/>
                  <a:gd name="connsiteX10" fmla="*/ 1348923 w 1683109"/>
                  <a:gd name="connsiteY10" fmla="*/ 377477 h 1192697"/>
                  <a:gd name="connsiteX11" fmla="*/ 1295760 w 1683109"/>
                  <a:gd name="connsiteY11" fmla="*/ 499751 h 1192697"/>
                  <a:gd name="connsiteX12" fmla="*/ 1226648 w 1683109"/>
                  <a:gd name="connsiteY12" fmla="*/ 568863 h 1192697"/>
                  <a:gd name="connsiteX13" fmla="*/ 1162852 w 1683109"/>
                  <a:gd name="connsiteY13" fmla="*/ 531650 h 1192697"/>
                  <a:gd name="connsiteX14" fmla="*/ 1125639 w 1683109"/>
                  <a:gd name="connsiteY14" fmla="*/ 467854 h 1192697"/>
                  <a:gd name="connsiteX15" fmla="*/ 1019313 w 1683109"/>
                  <a:gd name="connsiteY15" fmla="*/ 292417 h 1192697"/>
                  <a:gd name="connsiteX16" fmla="*/ 939569 w 1683109"/>
                  <a:gd name="connsiteY16" fmla="*/ 154193 h 1192697"/>
                  <a:gd name="connsiteX17" fmla="*/ 806662 w 1683109"/>
                  <a:gd name="connsiteY17" fmla="*/ 21 h 1192697"/>
                  <a:gd name="connsiteX18" fmla="*/ 758816 w 1683109"/>
                  <a:gd name="connsiteY18" fmla="*/ 164826 h 1192697"/>
                  <a:gd name="connsiteX19" fmla="*/ 721602 w 1683109"/>
                  <a:gd name="connsiteY19" fmla="*/ 420007 h 1192697"/>
                  <a:gd name="connsiteX20" fmla="*/ 684388 w 1683109"/>
                  <a:gd name="connsiteY20" fmla="*/ 558231 h 1192697"/>
                  <a:gd name="connsiteX21" fmla="*/ 625909 w 1683109"/>
                  <a:gd name="connsiteY21" fmla="*/ 664556 h 1192697"/>
                  <a:gd name="connsiteX22" fmla="*/ 487685 w 1683109"/>
                  <a:gd name="connsiteY22" fmla="*/ 637975 h 1192697"/>
                  <a:gd name="connsiteX23" fmla="*/ 322881 w 1683109"/>
                  <a:gd name="connsiteY23" fmla="*/ 510384 h 1192697"/>
                  <a:gd name="connsiteX24" fmla="*/ 88965 w 1683109"/>
                  <a:gd name="connsiteY24" fmla="*/ 382793 h 1192697"/>
                  <a:gd name="connsiteX25" fmla="*/ 3904 w 1683109"/>
                  <a:gd name="connsiteY25" fmla="*/ 350896 h 1192697"/>
                  <a:gd name="connsiteX26" fmla="*/ 25169 w 1683109"/>
                  <a:gd name="connsiteY26" fmla="*/ 494435 h 1192697"/>
                  <a:gd name="connsiteX27" fmla="*/ 120862 w 1683109"/>
                  <a:gd name="connsiteY27" fmla="*/ 749617 h 1192697"/>
                  <a:gd name="connsiteX28" fmla="*/ 131494 w 1683109"/>
                  <a:gd name="connsiteY28" fmla="*/ 914422 h 1192697"/>
                  <a:gd name="connsiteX29" fmla="*/ 147444 w 1683109"/>
                  <a:gd name="connsiteY29" fmla="*/ 1026063 h 1192697"/>
                  <a:gd name="connsiteX30" fmla="*/ 179341 w 1683109"/>
                  <a:gd name="connsiteY30" fmla="*/ 1143021 h 1192697"/>
                  <a:gd name="connsiteX31" fmla="*/ 189974 w 1683109"/>
                  <a:gd name="connsiteY31" fmla="*/ 1174919 h 1192697"/>
                  <a:gd name="connsiteX32" fmla="*/ 1577523 w 1683109"/>
                  <a:gd name="connsiteY32" fmla="*/ 845310 h 1192697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444616 w 1683109"/>
                  <a:gd name="connsiteY8" fmla="*/ 239253 h 1192697"/>
                  <a:gd name="connsiteX9" fmla="*/ 1348923 w 1683109"/>
                  <a:gd name="connsiteY9" fmla="*/ 377477 h 1192697"/>
                  <a:gd name="connsiteX10" fmla="*/ 1295760 w 1683109"/>
                  <a:gd name="connsiteY10" fmla="*/ 499751 h 1192697"/>
                  <a:gd name="connsiteX11" fmla="*/ 1226648 w 1683109"/>
                  <a:gd name="connsiteY11" fmla="*/ 568863 h 1192697"/>
                  <a:gd name="connsiteX12" fmla="*/ 1162852 w 1683109"/>
                  <a:gd name="connsiteY12" fmla="*/ 531650 h 1192697"/>
                  <a:gd name="connsiteX13" fmla="*/ 1125639 w 1683109"/>
                  <a:gd name="connsiteY13" fmla="*/ 467854 h 1192697"/>
                  <a:gd name="connsiteX14" fmla="*/ 1019313 w 1683109"/>
                  <a:gd name="connsiteY14" fmla="*/ 292417 h 1192697"/>
                  <a:gd name="connsiteX15" fmla="*/ 939569 w 1683109"/>
                  <a:gd name="connsiteY15" fmla="*/ 154193 h 1192697"/>
                  <a:gd name="connsiteX16" fmla="*/ 806662 w 1683109"/>
                  <a:gd name="connsiteY16" fmla="*/ 21 h 1192697"/>
                  <a:gd name="connsiteX17" fmla="*/ 758816 w 1683109"/>
                  <a:gd name="connsiteY17" fmla="*/ 164826 h 1192697"/>
                  <a:gd name="connsiteX18" fmla="*/ 721602 w 1683109"/>
                  <a:gd name="connsiteY18" fmla="*/ 420007 h 1192697"/>
                  <a:gd name="connsiteX19" fmla="*/ 684388 w 1683109"/>
                  <a:gd name="connsiteY19" fmla="*/ 558231 h 1192697"/>
                  <a:gd name="connsiteX20" fmla="*/ 625909 w 1683109"/>
                  <a:gd name="connsiteY20" fmla="*/ 664556 h 1192697"/>
                  <a:gd name="connsiteX21" fmla="*/ 487685 w 1683109"/>
                  <a:gd name="connsiteY21" fmla="*/ 637975 h 1192697"/>
                  <a:gd name="connsiteX22" fmla="*/ 322881 w 1683109"/>
                  <a:gd name="connsiteY22" fmla="*/ 510384 h 1192697"/>
                  <a:gd name="connsiteX23" fmla="*/ 88965 w 1683109"/>
                  <a:gd name="connsiteY23" fmla="*/ 382793 h 1192697"/>
                  <a:gd name="connsiteX24" fmla="*/ 3904 w 1683109"/>
                  <a:gd name="connsiteY24" fmla="*/ 350896 h 1192697"/>
                  <a:gd name="connsiteX25" fmla="*/ 25169 w 1683109"/>
                  <a:gd name="connsiteY25" fmla="*/ 494435 h 1192697"/>
                  <a:gd name="connsiteX26" fmla="*/ 120862 w 1683109"/>
                  <a:gd name="connsiteY26" fmla="*/ 749617 h 1192697"/>
                  <a:gd name="connsiteX27" fmla="*/ 131494 w 1683109"/>
                  <a:gd name="connsiteY27" fmla="*/ 914422 h 1192697"/>
                  <a:gd name="connsiteX28" fmla="*/ 147444 w 1683109"/>
                  <a:gd name="connsiteY28" fmla="*/ 1026063 h 1192697"/>
                  <a:gd name="connsiteX29" fmla="*/ 179341 w 1683109"/>
                  <a:gd name="connsiteY29" fmla="*/ 1143021 h 1192697"/>
                  <a:gd name="connsiteX30" fmla="*/ 189974 w 1683109"/>
                  <a:gd name="connsiteY30" fmla="*/ 1174919 h 1192697"/>
                  <a:gd name="connsiteX31" fmla="*/ 1577523 w 1683109"/>
                  <a:gd name="connsiteY31" fmla="*/ 845310 h 1192697"/>
                  <a:gd name="connsiteX0" fmla="*/ 1577523 w 1698490"/>
                  <a:gd name="connsiteY0" fmla="*/ 845310 h 1192697"/>
                  <a:gd name="connsiteX1" fmla="*/ 1582839 w 1698490"/>
                  <a:gd name="connsiteY1" fmla="*/ 786831 h 1192697"/>
                  <a:gd name="connsiteX2" fmla="*/ 1550941 w 1698490"/>
                  <a:gd name="connsiteY2" fmla="*/ 637975 h 1192697"/>
                  <a:gd name="connsiteX3" fmla="*/ 1550941 w 1698490"/>
                  <a:gd name="connsiteY3" fmla="*/ 515700 h 1192697"/>
                  <a:gd name="connsiteX4" fmla="*/ 1604104 w 1698490"/>
                  <a:gd name="connsiteY4" fmla="*/ 318998 h 1192697"/>
                  <a:gd name="connsiteX5" fmla="*/ 1646634 w 1698490"/>
                  <a:gd name="connsiteY5" fmla="*/ 196724 h 1192697"/>
                  <a:gd name="connsiteX6" fmla="*/ 1667899 w 1698490"/>
                  <a:gd name="connsiteY6" fmla="*/ 101031 h 1192697"/>
                  <a:gd name="connsiteX7" fmla="*/ 1657267 w 1698490"/>
                  <a:gd name="connsiteY7" fmla="*/ 37235 h 1192697"/>
                  <a:gd name="connsiteX8" fmla="*/ 1444616 w 1698490"/>
                  <a:gd name="connsiteY8" fmla="*/ 239253 h 1192697"/>
                  <a:gd name="connsiteX9" fmla="*/ 1348923 w 1698490"/>
                  <a:gd name="connsiteY9" fmla="*/ 377477 h 1192697"/>
                  <a:gd name="connsiteX10" fmla="*/ 1295760 w 1698490"/>
                  <a:gd name="connsiteY10" fmla="*/ 499751 h 1192697"/>
                  <a:gd name="connsiteX11" fmla="*/ 1226648 w 1698490"/>
                  <a:gd name="connsiteY11" fmla="*/ 568863 h 1192697"/>
                  <a:gd name="connsiteX12" fmla="*/ 1162852 w 1698490"/>
                  <a:gd name="connsiteY12" fmla="*/ 531650 h 1192697"/>
                  <a:gd name="connsiteX13" fmla="*/ 1125639 w 1698490"/>
                  <a:gd name="connsiteY13" fmla="*/ 467854 h 1192697"/>
                  <a:gd name="connsiteX14" fmla="*/ 1019313 w 1698490"/>
                  <a:gd name="connsiteY14" fmla="*/ 292417 h 1192697"/>
                  <a:gd name="connsiteX15" fmla="*/ 939569 w 1698490"/>
                  <a:gd name="connsiteY15" fmla="*/ 154193 h 1192697"/>
                  <a:gd name="connsiteX16" fmla="*/ 806662 w 1698490"/>
                  <a:gd name="connsiteY16" fmla="*/ 21 h 1192697"/>
                  <a:gd name="connsiteX17" fmla="*/ 758816 w 1698490"/>
                  <a:gd name="connsiteY17" fmla="*/ 164826 h 1192697"/>
                  <a:gd name="connsiteX18" fmla="*/ 721602 w 1698490"/>
                  <a:gd name="connsiteY18" fmla="*/ 420007 h 1192697"/>
                  <a:gd name="connsiteX19" fmla="*/ 684388 w 1698490"/>
                  <a:gd name="connsiteY19" fmla="*/ 558231 h 1192697"/>
                  <a:gd name="connsiteX20" fmla="*/ 625909 w 1698490"/>
                  <a:gd name="connsiteY20" fmla="*/ 664556 h 1192697"/>
                  <a:gd name="connsiteX21" fmla="*/ 487685 w 1698490"/>
                  <a:gd name="connsiteY21" fmla="*/ 637975 h 1192697"/>
                  <a:gd name="connsiteX22" fmla="*/ 322881 w 1698490"/>
                  <a:gd name="connsiteY22" fmla="*/ 510384 h 1192697"/>
                  <a:gd name="connsiteX23" fmla="*/ 88965 w 1698490"/>
                  <a:gd name="connsiteY23" fmla="*/ 382793 h 1192697"/>
                  <a:gd name="connsiteX24" fmla="*/ 3904 w 1698490"/>
                  <a:gd name="connsiteY24" fmla="*/ 350896 h 1192697"/>
                  <a:gd name="connsiteX25" fmla="*/ 25169 w 1698490"/>
                  <a:gd name="connsiteY25" fmla="*/ 494435 h 1192697"/>
                  <a:gd name="connsiteX26" fmla="*/ 120862 w 1698490"/>
                  <a:gd name="connsiteY26" fmla="*/ 749617 h 1192697"/>
                  <a:gd name="connsiteX27" fmla="*/ 131494 w 1698490"/>
                  <a:gd name="connsiteY27" fmla="*/ 914422 h 1192697"/>
                  <a:gd name="connsiteX28" fmla="*/ 147444 w 1698490"/>
                  <a:gd name="connsiteY28" fmla="*/ 1026063 h 1192697"/>
                  <a:gd name="connsiteX29" fmla="*/ 179341 w 1698490"/>
                  <a:gd name="connsiteY29" fmla="*/ 1143021 h 1192697"/>
                  <a:gd name="connsiteX30" fmla="*/ 189974 w 1698490"/>
                  <a:gd name="connsiteY30" fmla="*/ 1174919 h 1192697"/>
                  <a:gd name="connsiteX31" fmla="*/ 1577523 w 1698490"/>
                  <a:gd name="connsiteY31" fmla="*/ 845310 h 1192697"/>
                  <a:gd name="connsiteX0" fmla="*/ 1577523 w 1698490"/>
                  <a:gd name="connsiteY0" fmla="*/ 851049 h 1198436"/>
                  <a:gd name="connsiteX1" fmla="*/ 1582839 w 1698490"/>
                  <a:gd name="connsiteY1" fmla="*/ 792570 h 1198436"/>
                  <a:gd name="connsiteX2" fmla="*/ 1550941 w 1698490"/>
                  <a:gd name="connsiteY2" fmla="*/ 643714 h 1198436"/>
                  <a:gd name="connsiteX3" fmla="*/ 1550941 w 1698490"/>
                  <a:gd name="connsiteY3" fmla="*/ 521439 h 1198436"/>
                  <a:gd name="connsiteX4" fmla="*/ 1604104 w 1698490"/>
                  <a:gd name="connsiteY4" fmla="*/ 324737 h 1198436"/>
                  <a:gd name="connsiteX5" fmla="*/ 1646634 w 1698490"/>
                  <a:gd name="connsiteY5" fmla="*/ 202463 h 1198436"/>
                  <a:gd name="connsiteX6" fmla="*/ 1667899 w 1698490"/>
                  <a:gd name="connsiteY6" fmla="*/ 106770 h 1198436"/>
                  <a:gd name="connsiteX7" fmla="*/ 1657267 w 1698490"/>
                  <a:gd name="connsiteY7" fmla="*/ 443 h 1198436"/>
                  <a:gd name="connsiteX8" fmla="*/ 1444616 w 1698490"/>
                  <a:gd name="connsiteY8" fmla="*/ 244992 h 1198436"/>
                  <a:gd name="connsiteX9" fmla="*/ 1348923 w 1698490"/>
                  <a:gd name="connsiteY9" fmla="*/ 383216 h 1198436"/>
                  <a:gd name="connsiteX10" fmla="*/ 1295760 w 1698490"/>
                  <a:gd name="connsiteY10" fmla="*/ 505490 h 1198436"/>
                  <a:gd name="connsiteX11" fmla="*/ 1226648 w 1698490"/>
                  <a:gd name="connsiteY11" fmla="*/ 574602 h 1198436"/>
                  <a:gd name="connsiteX12" fmla="*/ 1162852 w 1698490"/>
                  <a:gd name="connsiteY12" fmla="*/ 537389 h 1198436"/>
                  <a:gd name="connsiteX13" fmla="*/ 1125639 w 1698490"/>
                  <a:gd name="connsiteY13" fmla="*/ 473593 h 1198436"/>
                  <a:gd name="connsiteX14" fmla="*/ 1019313 w 1698490"/>
                  <a:gd name="connsiteY14" fmla="*/ 298156 h 1198436"/>
                  <a:gd name="connsiteX15" fmla="*/ 939569 w 1698490"/>
                  <a:gd name="connsiteY15" fmla="*/ 159932 h 1198436"/>
                  <a:gd name="connsiteX16" fmla="*/ 806662 w 1698490"/>
                  <a:gd name="connsiteY16" fmla="*/ 5760 h 1198436"/>
                  <a:gd name="connsiteX17" fmla="*/ 758816 w 1698490"/>
                  <a:gd name="connsiteY17" fmla="*/ 170565 h 1198436"/>
                  <a:gd name="connsiteX18" fmla="*/ 721602 w 1698490"/>
                  <a:gd name="connsiteY18" fmla="*/ 425746 h 1198436"/>
                  <a:gd name="connsiteX19" fmla="*/ 684388 w 1698490"/>
                  <a:gd name="connsiteY19" fmla="*/ 563970 h 1198436"/>
                  <a:gd name="connsiteX20" fmla="*/ 625909 w 1698490"/>
                  <a:gd name="connsiteY20" fmla="*/ 670295 h 1198436"/>
                  <a:gd name="connsiteX21" fmla="*/ 487685 w 1698490"/>
                  <a:gd name="connsiteY21" fmla="*/ 643714 h 1198436"/>
                  <a:gd name="connsiteX22" fmla="*/ 322881 w 1698490"/>
                  <a:gd name="connsiteY22" fmla="*/ 516123 h 1198436"/>
                  <a:gd name="connsiteX23" fmla="*/ 88965 w 1698490"/>
                  <a:gd name="connsiteY23" fmla="*/ 388532 h 1198436"/>
                  <a:gd name="connsiteX24" fmla="*/ 3904 w 1698490"/>
                  <a:gd name="connsiteY24" fmla="*/ 356635 h 1198436"/>
                  <a:gd name="connsiteX25" fmla="*/ 25169 w 1698490"/>
                  <a:gd name="connsiteY25" fmla="*/ 500174 h 1198436"/>
                  <a:gd name="connsiteX26" fmla="*/ 120862 w 1698490"/>
                  <a:gd name="connsiteY26" fmla="*/ 755356 h 1198436"/>
                  <a:gd name="connsiteX27" fmla="*/ 131494 w 1698490"/>
                  <a:gd name="connsiteY27" fmla="*/ 920161 h 1198436"/>
                  <a:gd name="connsiteX28" fmla="*/ 147444 w 1698490"/>
                  <a:gd name="connsiteY28" fmla="*/ 1031802 h 1198436"/>
                  <a:gd name="connsiteX29" fmla="*/ 179341 w 1698490"/>
                  <a:gd name="connsiteY29" fmla="*/ 1148760 h 1198436"/>
                  <a:gd name="connsiteX30" fmla="*/ 189974 w 1698490"/>
                  <a:gd name="connsiteY30" fmla="*/ 1180658 h 1198436"/>
                  <a:gd name="connsiteX31" fmla="*/ 1577523 w 1698490"/>
                  <a:gd name="connsiteY31" fmla="*/ 851049 h 1198436"/>
                  <a:gd name="connsiteX0" fmla="*/ 1577523 w 1683109"/>
                  <a:gd name="connsiteY0" fmla="*/ 850842 h 1198229"/>
                  <a:gd name="connsiteX1" fmla="*/ 1582839 w 1683109"/>
                  <a:gd name="connsiteY1" fmla="*/ 792363 h 1198229"/>
                  <a:gd name="connsiteX2" fmla="*/ 1550941 w 1683109"/>
                  <a:gd name="connsiteY2" fmla="*/ 643507 h 1198229"/>
                  <a:gd name="connsiteX3" fmla="*/ 1550941 w 1683109"/>
                  <a:gd name="connsiteY3" fmla="*/ 521232 h 1198229"/>
                  <a:gd name="connsiteX4" fmla="*/ 1604104 w 1683109"/>
                  <a:gd name="connsiteY4" fmla="*/ 324530 h 1198229"/>
                  <a:gd name="connsiteX5" fmla="*/ 1646634 w 1683109"/>
                  <a:gd name="connsiteY5" fmla="*/ 202256 h 1198229"/>
                  <a:gd name="connsiteX6" fmla="*/ 1657267 w 1683109"/>
                  <a:gd name="connsiteY6" fmla="*/ 236 h 1198229"/>
                  <a:gd name="connsiteX7" fmla="*/ 1444616 w 1683109"/>
                  <a:gd name="connsiteY7" fmla="*/ 244785 h 1198229"/>
                  <a:gd name="connsiteX8" fmla="*/ 1348923 w 1683109"/>
                  <a:gd name="connsiteY8" fmla="*/ 383009 h 1198229"/>
                  <a:gd name="connsiteX9" fmla="*/ 1295760 w 1683109"/>
                  <a:gd name="connsiteY9" fmla="*/ 505283 h 1198229"/>
                  <a:gd name="connsiteX10" fmla="*/ 1226648 w 1683109"/>
                  <a:gd name="connsiteY10" fmla="*/ 574395 h 1198229"/>
                  <a:gd name="connsiteX11" fmla="*/ 1162852 w 1683109"/>
                  <a:gd name="connsiteY11" fmla="*/ 537182 h 1198229"/>
                  <a:gd name="connsiteX12" fmla="*/ 1125639 w 1683109"/>
                  <a:gd name="connsiteY12" fmla="*/ 473386 h 1198229"/>
                  <a:gd name="connsiteX13" fmla="*/ 1019313 w 1683109"/>
                  <a:gd name="connsiteY13" fmla="*/ 297949 h 1198229"/>
                  <a:gd name="connsiteX14" fmla="*/ 939569 w 1683109"/>
                  <a:gd name="connsiteY14" fmla="*/ 159725 h 1198229"/>
                  <a:gd name="connsiteX15" fmla="*/ 806662 w 1683109"/>
                  <a:gd name="connsiteY15" fmla="*/ 5553 h 1198229"/>
                  <a:gd name="connsiteX16" fmla="*/ 758816 w 1683109"/>
                  <a:gd name="connsiteY16" fmla="*/ 170358 h 1198229"/>
                  <a:gd name="connsiteX17" fmla="*/ 721602 w 1683109"/>
                  <a:gd name="connsiteY17" fmla="*/ 425539 h 1198229"/>
                  <a:gd name="connsiteX18" fmla="*/ 684388 w 1683109"/>
                  <a:gd name="connsiteY18" fmla="*/ 563763 h 1198229"/>
                  <a:gd name="connsiteX19" fmla="*/ 625909 w 1683109"/>
                  <a:gd name="connsiteY19" fmla="*/ 670088 h 1198229"/>
                  <a:gd name="connsiteX20" fmla="*/ 487685 w 1683109"/>
                  <a:gd name="connsiteY20" fmla="*/ 643507 h 1198229"/>
                  <a:gd name="connsiteX21" fmla="*/ 322881 w 1683109"/>
                  <a:gd name="connsiteY21" fmla="*/ 515916 h 1198229"/>
                  <a:gd name="connsiteX22" fmla="*/ 88965 w 1683109"/>
                  <a:gd name="connsiteY22" fmla="*/ 388325 h 1198229"/>
                  <a:gd name="connsiteX23" fmla="*/ 3904 w 1683109"/>
                  <a:gd name="connsiteY23" fmla="*/ 356428 h 1198229"/>
                  <a:gd name="connsiteX24" fmla="*/ 25169 w 1683109"/>
                  <a:gd name="connsiteY24" fmla="*/ 499967 h 1198229"/>
                  <a:gd name="connsiteX25" fmla="*/ 120862 w 1683109"/>
                  <a:gd name="connsiteY25" fmla="*/ 755149 h 1198229"/>
                  <a:gd name="connsiteX26" fmla="*/ 131494 w 1683109"/>
                  <a:gd name="connsiteY26" fmla="*/ 919954 h 1198229"/>
                  <a:gd name="connsiteX27" fmla="*/ 147444 w 1683109"/>
                  <a:gd name="connsiteY27" fmla="*/ 1031595 h 1198229"/>
                  <a:gd name="connsiteX28" fmla="*/ 179341 w 1683109"/>
                  <a:gd name="connsiteY28" fmla="*/ 1148553 h 1198229"/>
                  <a:gd name="connsiteX29" fmla="*/ 189974 w 1683109"/>
                  <a:gd name="connsiteY29" fmla="*/ 1180451 h 1198229"/>
                  <a:gd name="connsiteX30" fmla="*/ 1577523 w 1683109"/>
                  <a:gd name="connsiteY30" fmla="*/ 850842 h 1198229"/>
                  <a:gd name="connsiteX0" fmla="*/ 1577523 w 1688014"/>
                  <a:gd name="connsiteY0" fmla="*/ 851935 h 1199322"/>
                  <a:gd name="connsiteX1" fmla="*/ 1582839 w 1688014"/>
                  <a:gd name="connsiteY1" fmla="*/ 793456 h 1199322"/>
                  <a:gd name="connsiteX2" fmla="*/ 1550941 w 1688014"/>
                  <a:gd name="connsiteY2" fmla="*/ 644600 h 1199322"/>
                  <a:gd name="connsiteX3" fmla="*/ 1550941 w 1688014"/>
                  <a:gd name="connsiteY3" fmla="*/ 522325 h 1199322"/>
                  <a:gd name="connsiteX4" fmla="*/ 1604104 w 1688014"/>
                  <a:gd name="connsiteY4" fmla="*/ 325623 h 1199322"/>
                  <a:gd name="connsiteX5" fmla="*/ 1646634 w 1688014"/>
                  <a:gd name="connsiteY5" fmla="*/ 203349 h 1199322"/>
                  <a:gd name="connsiteX6" fmla="*/ 1657267 w 1688014"/>
                  <a:gd name="connsiteY6" fmla="*/ 1329 h 1199322"/>
                  <a:gd name="connsiteX7" fmla="*/ 1444616 w 1688014"/>
                  <a:gd name="connsiteY7" fmla="*/ 245878 h 1199322"/>
                  <a:gd name="connsiteX8" fmla="*/ 1348923 w 1688014"/>
                  <a:gd name="connsiteY8" fmla="*/ 384102 h 1199322"/>
                  <a:gd name="connsiteX9" fmla="*/ 1295760 w 1688014"/>
                  <a:gd name="connsiteY9" fmla="*/ 506376 h 1199322"/>
                  <a:gd name="connsiteX10" fmla="*/ 1226648 w 1688014"/>
                  <a:gd name="connsiteY10" fmla="*/ 575488 h 1199322"/>
                  <a:gd name="connsiteX11" fmla="*/ 1162852 w 1688014"/>
                  <a:gd name="connsiteY11" fmla="*/ 538275 h 1199322"/>
                  <a:gd name="connsiteX12" fmla="*/ 1125639 w 1688014"/>
                  <a:gd name="connsiteY12" fmla="*/ 474479 h 1199322"/>
                  <a:gd name="connsiteX13" fmla="*/ 1019313 w 1688014"/>
                  <a:gd name="connsiteY13" fmla="*/ 299042 h 1199322"/>
                  <a:gd name="connsiteX14" fmla="*/ 939569 w 1688014"/>
                  <a:gd name="connsiteY14" fmla="*/ 160818 h 1199322"/>
                  <a:gd name="connsiteX15" fmla="*/ 806662 w 1688014"/>
                  <a:gd name="connsiteY15" fmla="*/ 6646 h 1199322"/>
                  <a:gd name="connsiteX16" fmla="*/ 758816 w 1688014"/>
                  <a:gd name="connsiteY16" fmla="*/ 171451 h 1199322"/>
                  <a:gd name="connsiteX17" fmla="*/ 721602 w 1688014"/>
                  <a:gd name="connsiteY17" fmla="*/ 426632 h 1199322"/>
                  <a:gd name="connsiteX18" fmla="*/ 684388 w 1688014"/>
                  <a:gd name="connsiteY18" fmla="*/ 564856 h 1199322"/>
                  <a:gd name="connsiteX19" fmla="*/ 625909 w 1688014"/>
                  <a:gd name="connsiteY19" fmla="*/ 671181 h 1199322"/>
                  <a:gd name="connsiteX20" fmla="*/ 487685 w 1688014"/>
                  <a:gd name="connsiteY20" fmla="*/ 644600 h 1199322"/>
                  <a:gd name="connsiteX21" fmla="*/ 322881 w 1688014"/>
                  <a:gd name="connsiteY21" fmla="*/ 517009 h 1199322"/>
                  <a:gd name="connsiteX22" fmla="*/ 88965 w 1688014"/>
                  <a:gd name="connsiteY22" fmla="*/ 389418 h 1199322"/>
                  <a:gd name="connsiteX23" fmla="*/ 3904 w 1688014"/>
                  <a:gd name="connsiteY23" fmla="*/ 357521 h 1199322"/>
                  <a:gd name="connsiteX24" fmla="*/ 25169 w 1688014"/>
                  <a:gd name="connsiteY24" fmla="*/ 501060 h 1199322"/>
                  <a:gd name="connsiteX25" fmla="*/ 120862 w 1688014"/>
                  <a:gd name="connsiteY25" fmla="*/ 756242 h 1199322"/>
                  <a:gd name="connsiteX26" fmla="*/ 131494 w 1688014"/>
                  <a:gd name="connsiteY26" fmla="*/ 921047 h 1199322"/>
                  <a:gd name="connsiteX27" fmla="*/ 147444 w 1688014"/>
                  <a:gd name="connsiteY27" fmla="*/ 1032688 h 1199322"/>
                  <a:gd name="connsiteX28" fmla="*/ 179341 w 1688014"/>
                  <a:gd name="connsiteY28" fmla="*/ 1149646 h 1199322"/>
                  <a:gd name="connsiteX29" fmla="*/ 189974 w 1688014"/>
                  <a:gd name="connsiteY29" fmla="*/ 1181544 h 1199322"/>
                  <a:gd name="connsiteX30" fmla="*/ 1577523 w 1688014"/>
                  <a:gd name="connsiteY30" fmla="*/ 851935 h 1199322"/>
                  <a:gd name="connsiteX0" fmla="*/ 1577523 w 1704543"/>
                  <a:gd name="connsiteY0" fmla="*/ 862990 h 1210377"/>
                  <a:gd name="connsiteX1" fmla="*/ 1582839 w 1704543"/>
                  <a:gd name="connsiteY1" fmla="*/ 804511 h 1210377"/>
                  <a:gd name="connsiteX2" fmla="*/ 1550941 w 1704543"/>
                  <a:gd name="connsiteY2" fmla="*/ 655655 h 1210377"/>
                  <a:gd name="connsiteX3" fmla="*/ 1550941 w 1704543"/>
                  <a:gd name="connsiteY3" fmla="*/ 533380 h 1210377"/>
                  <a:gd name="connsiteX4" fmla="*/ 1604104 w 1704543"/>
                  <a:gd name="connsiteY4" fmla="*/ 336678 h 1210377"/>
                  <a:gd name="connsiteX5" fmla="*/ 1646634 w 1704543"/>
                  <a:gd name="connsiteY5" fmla="*/ 214404 h 1210377"/>
                  <a:gd name="connsiteX6" fmla="*/ 1657267 w 1704543"/>
                  <a:gd name="connsiteY6" fmla="*/ 12384 h 1210377"/>
                  <a:gd name="connsiteX7" fmla="*/ 1444616 w 1704543"/>
                  <a:gd name="connsiteY7" fmla="*/ 256933 h 1210377"/>
                  <a:gd name="connsiteX8" fmla="*/ 1348923 w 1704543"/>
                  <a:gd name="connsiteY8" fmla="*/ 395157 h 1210377"/>
                  <a:gd name="connsiteX9" fmla="*/ 1295760 w 1704543"/>
                  <a:gd name="connsiteY9" fmla="*/ 517431 h 1210377"/>
                  <a:gd name="connsiteX10" fmla="*/ 1226648 w 1704543"/>
                  <a:gd name="connsiteY10" fmla="*/ 586543 h 1210377"/>
                  <a:gd name="connsiteX11" fmla="*/ 1162852 w 1704543"/>
                  <a:gd name="connsiteY11" fmla="*/ 549330 h 1210377"/>
                  <a:gd name="connsiteX12" fmla="*/ 1125639 w 1704543"/>
                  <a:gd name="connsiteY12" fmla="*/ 485534 h 1210377"/>
                  <a:gd name="connsiteX13" fmla="*/ 1019313 w 1704543"/>
                  <a:gd name="connsiteY13" fmla="*/ 310097 h 1210377"/>
                  <a:gd name="connsiteX14" fmla="*/ 939569 w 1704543"/>
                  <a:gd name="connsiteY14" fmla="*/ 171873 h 1210377"/>
                  <a:gd name="connsiteX15" fmla="*/ 806662 w 1704543"/>
                  <a:gd name="connsiteY15" fmla="*/ 17701 h 1210377"/>
                  <a:gd name="connsiteX16" fmla="*/ 758816 w 1704543"/>
                  <a:gd name="connsiteY16" fmla="*/ 182506 h 1210377"/>
                  <a:gd name="connsiteX17" fmla="*/ 721602 w 1704543"/>
                  <a:gd name="connsiteY17" fmla="*/ 437687 h 1210377"/>
                  <a:gd name="connsiteX18" fmla="*/ 684388 w 1704543"/>
                  <a:gd name="connsiteY18" fmla="*/ 575911 h 1210377"/>
                  <a:gd name="connsiteX19" fmla="*/ 625909 w 1704543"/>
                  <a:gd name="connsiteY19" fmla="*/ 682236 h 1210377"/>
                  <a:gd name="connsiteX20" fmla="*/ 487685 w 1704543"/>
                  <a:gd name="connsiteY20" fmla="*/ 655655 h 1210377"/>
                  <a:gd name="connsiteX21" fmla="*/ 322881 w 1704543"/>
                  <a:gd name="connsiteY21" fmla="*/ 528064 h 1210377"/>
                  <a:gd name="connsiteX22" fmla="*/ 88965 w 1704543"/>
                  <a:gd name="connsiteY22" fmla="*/ 400473 h 1210377"/>
                  <a:gd name="connsiteX23" fmla="*/ 3904 w 1704543"/>
                  <a:gd name="connsiteY23" fmla="*/ 368576 h 1210377"/>
                  <a:gd name="connsiteX24" fmla="*/ 25169 w 1704543"/>
                  <a:gd name="connsiteY24" fmla="*/ 512115 h 1210377"/>
                  <a:gd name="connsiteX25" fmla="*/ 120862 w 1704543"/>
                  <a:gd name="connsiteY25" fmla="*/ 767297 h 1210377"/>
                  <a:gd name="connsiteX26" fmla="*/ 131494 w 1704543"/>
                  <a:gd name="connsiteY26" fmla="*/ 932102 h 1210377"/>
                  <a:gd name="connsiteX27" fmla="*/ 147444 w 1704543"/>
                  <a:gd name="connsiteY27" fmla="*/ 1043743 h 1210377"/>
                  <a:gd name="connsiteX28" fmla="*/ 179341 w 1704543"/>
                  <a:gd name="connsiteY28" fmla="*/ 1160701 h 1210377"/>
                  <a:gd name="connsiteX29" fmla="*/ 189974 w 1704543"/>
                  <a:gd name="connsiteY29" fmla="*/ 1192599 h 1210377"/>
                  <a:gd name="connsiteX30" fmla="*/ 1577523 w 1704543"/>
                  <a:gd name="connsiteY30" fmla="*/ 862990 h 1210377"/>
                  <a:gd name="connsiteX0" fmla="*/ 1577523 w 1725802"/>
                  <a:gd name="connsiteY0" fmla="*/ 869674 h 1217061"/>
                  <a:gd name="connsiteX1" fmla="*/ 1582839 w 1725802"/>
                  <a:gd name="connsiteY1" fmla="*/ 811195 h 1217061"/>
                  <a:gd name="connsiteX2" fmla="*/ 1550941 w 1725802"/>
                  <a:gd name="connsiteY2" fmla="*/ 662339 h 1217061"/>
                  <a:gd name="connsiteX3" fmla="*/ 1550941 w 1725802"/>
                  <a:gd name="connsiteY3" fmla="*/ 540064 h 1217061"/>
                  <a:gd name="connsiteX4" fmla="*/ 1604104 w 1725802"/>
                  <a:gd name="connsiteY4" fmla="*/ 343362 h 1217061"/>
                  <a:gd name="connsiteX5" fmla="*/ 1646634 w 1725802"/>
                  <a:gd name="connsiteY5" fmla="*/ 221088 h 1217061"/>
                  <a:gd name="connsiteX6" fmla="*/ 1657267 w 1725802"/>
                  <a:gd name="connsiteY6" fmla="*/ 19068 h 1217061"/>
                  <a:gd name="connsiteX7" fmla="*/ 1444616 w 1725802"/>
                  <a:gd name="connsiteY7" fmla="*/ 263617 h 1217061"/>
                  <a:gd name="connsiteX8" fmla="*/ 1348923 w 1725802"/>
                  <a:gd name="connsiteY8" fmla="*/ 401841 h 1217061"/>
                  <a:gd name="connsiteX9" fmla="*/ 1295760 w 1725802"/>
                  <a:gd name="connsiteY9" fmla="*/ 524115 h 1217061"/>
                  <a:gd name="connsiteX10" fmla="*/ 1226648 w 1725802"/>
                  <a:gd name="connsiteY10" fmla="*/ 593227 h 1217061"/>
                  <a:gd name="connsiteX11" fmla="*/ 1162852 w 1725802"/>
                  <a:gd name="connsiteY11" fmla="*/ 556014 h 1217061"/>
                  <a:gd name="connsiteX12" fmla="*/ 1125639 w 1725802"/>
                  <a:gd name="connsiteY12" fmla="*/ 492218 h 1217061"/>
                  <a:gd name="connsiteX13" fmla="*/ 1019313 w 1725802"/>
                  <a:gd name="connsiteY13" fmla="*/ 316781 h 1217061"/>
                  <a:gd name="connsiteX14" fmla="*/ 939569 w 1725802"/>
                  <a:gd name="connsiteY14" fmla="*/ 178557 h 1217061"/>
                  <a:gd name="connsiteX15" fmla="*/ 806662 w 1725802"/>
                  <a:gd name="connsiteY15" fmla="*/ 24385 h 1217061"/>
                  <a:gd name="connsiteX16" fmla="*/ 758816 w 1725802"/>
                  <a:gd name="connsiteY16" fmla="*/ 189190 h 1217061"/>
                  <a:gd name="connsiteX17" fmla="*/ 721602 w 1725802"/>
                  <a:gd name="connsiteY17" fmla="*/ 444371 h 1217061"/>
                  <a:gd name="connsiteX18" fmla="*/ 684388 w 1725802"/>
                  <a:gd name="connsiteY18" fmla="*/ 582595 h 1217061"/>
                  <a:gd name="connsiteX19" fmla="*/ 625909 w 1725802"/>
                  <a:gd name="connsiteY19" fmla="*/ 688920 h 1217061"/>
                  <a:gd name="connsiteX20" fmla="*/ 487685 w 1725802"/>
                  <a:gd name="connsiteY20" fmla="*/ 662339 h 1217061"/>
                  <a:gd name="connsiteX21" fmla="*/ 322881 w 1725802"/>
                  <a:gd name="connsiteY21" fmla="*/ 534748 h 1217061"/>
                  <a:gd name="connsiteX22" fmla="*/ 88965 w 1725802"/>
                  <a:gd name="connsiteY22" fmla="*/ 407157 h 1217061"/>
                  <a:gd name="connsiteX23" fmla="*/ 3904 w 1725802"/>
                  <a:gd name="connsiteY23" fmla="*/ 375260 h 1217061"/>
                  <a:gd name="connsiteX24" fmla="*/ 25169 w 1725802"/>
                  <a:gd name="connsiteY24" fmla="*/ 518799 h 1217061"/>
                  <a:gd name="connsiteX25" fmla="*/ 120862 w 1725802"/>
                  <a:gd name="connsiteY25" fmla="*/ 773981 h 1217061"/>
                  <a:gd name="connsiteX26" fmla="*/ 131494 w 1725802"/>
                  <a:gd name="connsiteY26" fmla="*/ 938786 h 1217061"/>
                  <a:gd name="connsiteX27" fmla="*/ 147444 w 1725802"/>
                  <a:gd name="connsiteY27" fmla="*/ 1050427 h 1217061"/>
                  <a:gd name="connsiteX28" fmla="*/ 179341 w 1725802"/>
                  <a:gd name="connsiteY28" fmla="*/ 1167385 h 1217061"/>
                  <a:gd name="connsiteX29" fmla="*/ 189974 w 1725802"/>
                  <a:gd name="connsiteY29" fmla="*/ 1199283 h 1217061"/>
                  <a:gd name="connsiteX30" fmla="*/ 1577523 w 1725802"/>
                  <a:gd name="connsiteY30" fmla="*/ 869674 h 1217061"/>
                  <a:gd name="connsiteX0" fmla="*/ 1577523 w 1683109"/>
                  <a:gd name="connsiteY0" fmla="*/ 850611 h 1197998"/>
                  <a:gd name="connsiteX1" fmla="*/ 1582839 w 1683109"/>
                  <a:gd name="connsiteY1" fmla="*/ 792132 h 1197998"/>
                  <a:gd name="connsiteX2" fmla="*/ 1550941 w 1683109"/>
                  <a:gd name="connsiteY2" fmla="*/ 643276 h 1197998"/>
                  <a:gd name="connsiteX3" fmla="*/ 1550941 w 1683109"/>
                  <a:gd name="connsiteY3" fmla="*/ 521001 h 1197998"/>
                  <a:gd name="connsiteX4" fmla="*/ 1604104 w 1683109"/>
                  <a:gd name="connsiteY4" fmla="*/ 324299 h 1197998"/>
                  <a:gd name="connsiteX5" fmla="*/ 1646634 w 1683109"/>
                  <a:gd name="connsiteY5" fmla="*/ 202025 h 1197998"/>
                  <a:gd name="connsiteX6" fmla="*/ 1657267 w 1683109"/>
                  <a:gd name="connsiteY6" fmla="*/ 5 h 1197998"/>
                  <a:gd name="connsiteX7" fmla="*/ 1465881 w 1683109"/>
                  <a:gd name="connsiteY7" fmla="*/ 196707 h 1197998"/>
                  <a:gd name="connsiteX8" fmla="*/ 1348923 w 1683109"/>
                  <a:gd name="connsiteY8" fmla="*/ 382778 h 1197998"/>
                  <a:gd name="connsiteX9" fmla="*/ 1295760 w 1683109"/>
                  <a:gd name="connsiteY9" fmla="*/ 505052 h 1197998"/>
                  <a:gd name="connsiteX10" fmla="*/ 1226648 w 1683109"/>
                  <a:gd name="connsiteY10" fmla="*/ 574164 h 1197998"/>
                  <a:gd name="connsiteX11" fmla="*/ 1162852 w 1683109"/>
                  <a:gd name="connsiteY11" fmla="*/ 536951 h 1197998"/>
                  <a:gd name="connsiteX12" fmla="*/ 1125639 w 1683109"/>
                  <a:gd name="connsiteY12" fmla="*/ 473155 h 1197998"/>
                  <a:gd name="connsiteX13" fmla="*/ 1019313 w 1683109"/>
                  <a:gd name="connsiteY13" fmla="*/ 297718 h 1197998"/>
                  <a:gd name="connsiteX14" fmla="*/ 939569 w 1683109"/>
                  <a:gd name="connsiteY14" fmla="*/ 159494 h 1197998"/>
                  <a:gd name="connsiteX15" fmla="*/ 806662 w 1683109"/>
                  <a:gd name="connsiteY15" fmla="*/ 5322 h 1197998"/>
                  <a:gd name="connsiteX16" fmla="*/ 758816 w 1683109"/>
                  <a:gd name="connsiteY16" fmla="*/ 170127 h 1197998"/>
                  <a:gd name="connsiteX17" fmla="*/ 721602 w 1683109"/>
                  <a:gd name="connsiteY17" fmla="*/ 425308 h 1197998"/>
                  <a:gd name="connsiteX18" fmla="*/ 684388 w 1683109"/>
                  <a:gd name="connsiteY18" fmla="*/ 563532 h 1197998"/>
                  <a:gd name="connsiteX19" fmla="*/ 625909 w 1683109"/>
                  <a:gd name="connsiteY19" fmla="*/ 669857 h 1197998"/>
                  <a:gd name="connsiteX20" fmla="*/ 487685 w 1683109"/>
                  <a:gd name="connsiteY20" fmla="*/ 643276 h 1197998"/>
                  <a:gd name="connsiteX21" fmla="*/ 322881 w 1683109"/>
                  <a:gd name="connsiteY21" fmla="*/ 515685 h 1197998"/>
                  <a:gd name="connsiteX22" fmla="*/ 88965 w 1683109"/>
                  <a:gd name="connsiteY22" fmla="*/ 388094 h 1197998"/>
                  <a:gd name="connsiteX23" fmla="*/ 3904 w 1683109"/>
                  <a:gd name="connsiteY23" fmla="*/ 356197 h 1197998"/>
                  <a:gd name="connsiteX24" fmla="*/ 25169 w 1683109"/>
                  <a:gd name="connsiteY24" fmla="*/ 499736 h 1197998"/>
                  <a:gd name="connsiteX25" fmla="*/ 120862 w 1683109"/>
                  <a:gd name="connsiteY25" fmla="*/ 754918 h 1197998"/>
                  <a:gd name="connsiteX26" fmla="*/ 131494 w 1683109"/>
                  <a:gd name="connsiteY26" fmla="*/ 919723 h 1197998"/>
                  <a:gd name="connsiteX27" fmla="*/ 147444 w 1683109"/>
                  <a:gd name="connsiteY27" fmla="*/ 1031364 h 1197998"/>
                  <a:gd name="connsiteX28" fmla="*/ 179341 w 1683109"/>
                  <a:gd name="connsiteY28" fmla="*/ 1148322 h 1197998"/>
                  <a:gd name="connsiteX29" fmla="*/ 189974 w 1683109"/>
                  <a:gd name="connsiteY29" fmla="*/ 1180220 h 1197998"/>
                  <a:gd name="connsiteX30" fmla="*/ 1577523 w 1683109"/>
                  <a:gd name="connsiteY30" fmla="*/ 850611 h 1197998"/>
                  <a:gd name="connsiteX0" fmla="*/ 1577523 w 1686440"/>
                  <a:gd name="connsiteY0" fmla="*/ 852307 h 1199694"/>
                  <a:gd name="connsiteX1" fmla="*/ 1582839 w 1686440"/>
                  <a:gd name="connsiteY1" fmla="*/ 793828 h 1199694"/>
                  <a:gd name="connsiteX2" fmla="*/ 1550941 w 1686440"/>
                  <a:gd name="connsiteY2" fmla="*/ 644972 h 1199694"/>
                  <a:gd name="connsiteX3" fmla="*/ 1550941 w 1686440"/>
                  <a:gd name="connsiteY3" fmla="*/ 522697 h 1199694"/>
                  <a:gd name="connsiteX4" fmla="*/ 1604104 w 1686440"/>
                  <a:gd name="connsiteY4" fmla="*/ 325995 h 1199694"/>
                  <a:gd name="connsiteX5" fmla="*/ 1646634 w 1686440"/>
                  <a:gd name="connsiteY5" fmla="*/ 203721 h 1199694"/>
                  <a:gd name="connsiteX6" fmla="*/ 1657267 w 1686440"/>
                  <a:gd name="connsiteY6" fmla="*/ 1701 h 1199694"/>
                  <a:gd name="connsiteX7" fmla="*/ 1465881 w 1686440"/>
                  <a:gd name="connsiteY7" fmla="*/ 198403 h 1199694"/>
                  <a:gd name="connsiteX8" fmla="*/ 1348923 w 1686440"/>
                  <a:gd name="connsiteY8" fmla="*/ 384474 h 1199694"/>
                  <a:gd name="connsiteX9" fmla="*/ 1295760 w 1686440"/>
                  <a:gd name="connsiteY9" fmla="*/ 506748 h 1199694"/>
                  <a:gd name="connsiteX10" fmla="*/ 1226648 w 1686440"/>
                  <a:gd name="connsiteY10" fmla="*/ 575860 h 1199694"/>
                  <a:gd name="connsiteX11" fmla="*/ 1162852 w 1686440"/>
                  <a:gd name="connsiteY11" fmla="*/ 538647 h 1199694"/>
                  <a:gd name="connsiteX12" fmla="*/ 1125639 w 1686440"/>
                  <a:gd name="connsiteY12" fmla="*/ 474851 h 1199694"/>
                  <a:gd name="connsiteX13" fmla="*/ 1019313 w 1686440"/>
                  <a:gd name="connsiteY13" fmla="*/ 299414 h 1199694"/>
                  <a:gd name="connsiteX14" fmla="*/ 939569 w 1686440"/>
                  <a:gd name="connsiteY14" fmla="*/ 161190 h 1199694"/>
                  <a:gd name="connsiteX15" fmla="*/ 806662 w 1686440"/>
                  <a:gd name="connsiteY15" fmla="*/ 7018 h 1199694"/>
                  <a:gd name="connsiteX16" fmla="*/ 758816 w 1686440"/>
                  <a:gd name="connsiteY16" fmla="*/ 171823 h 1199694"/>
                  <a:gd name="connsiteX17" fmla="*/ 721602 w 1686440"/>
                  <a:gd name="connsiteY17" fmla="*/ 427004 h 1199694"/>
                  <a:gd name="connsiteX18" fmla="*/ 684388 w 1686440"/>
                  <a:gd name="connsiteY18" fmla="*/ 565228 h 1199694"/>
                  <a:gd name="connsiteX19" fmla="*/ 625909 w 1686440"/>
                  <a:gd name="connsiteY19" fmla="*/ 671553 h 1199694"/>
                  <a:gd name="connsiteX20" fmla="*/ 487685 w 1686440"/>
                  <a:gd name="connsiteY20" fmla="*/ 644972 h 1199694"/>
                  <a:gd name="connsiteX21" fmla="*/ 322881 w 1686440"/>
                  <a:gd name="connsiteY21" fmla="*/ 517381 h 1199694"/>
                  <a:gd name="connsiteX22" fmla="*/ 88965 w 1686440"/>
                  <a:gd name="connsiteY22" fmla="*/ 389790 h 1199694"/>
                  <a:gd name="connsiteX23" fmla="*/ 3904 w 1686440"/>
                  <a:gd name="connsiteY23" fmla="*/ 357893 h 1199694"/>
                  <a:gd name="connsiteX24" fmla="*/ 25169 w 1686440"/>
                  <a:gd name="connsiteY24" fmla="*/ 501432 h 1199694"/>
                  <a:gd name="connsiteX25" fmla="*/ 120862 w 1686440"/>
                  <a:gd name="connsiteY25" fmla="*/ 756614 h 1199694"/>
                  <a:gd name="connsiteX26" fmla="*/ 131494 w 1686440"/>
                  <a:gd name="connsiteY26" fmla="*/ 921419 h 1199694"/>
                  <a:gd name="connsiteX27" fmla="*/ 147444 w 1686440"/>
                  <a:gd name="connsiteY27" fmla="*/ 1033060 h 1199694"/>
                  <a:gd name="connsiteX28" fmla="*/ 179341 w 1686440"/>
                  <a:gd name="connsiteY28" fmla="*/ 1150018 h 1199694"/>
                  <a:gd name="connsiteX29" fmla="*/ 189974 w 1686440"/>
                  <a:gd name="connsiteY29" fmla="*/ 1181916 h 1199694"/>
                  <a:gd name="connsiteX30" fmla="*/ 1577523 w 1686440"/>
                  <a:gd name="connsiteY30" fmla="*/ 852307 h 1199694"/>
                  <a:gd name="connsiteX0" fmla="*/ 1577523 w 1686440"/>
                  <a:gd name="connsiteY0" fmla="*/ 852307 h 1199694"/>
                  <a:gd name="connsiteX1" fmla="*/ 1582839 w 1686440"/>
                  <a:gd name="connsiteY1" fmla="*/ 793828 h 1199694"/>
                  <a:gd name="connsiteX2" fmla="*/ 1550941 w 1686440"/>
                  <a:gd name="connsiteY2" fmla="*/ 644972 h 1199694"/>
                  <a:gd name="connsiteX3" fmla="*/ 1550941 w 1686440"/>
                  <a:gd name="connsiteY3" fmla="*/ 522697 h 1199694"/>
                  <a:gd name="connsiteX4" fmla="*/ 1604104 w 1686440"/>
                  <a:gd name="connsiteY4" fmla="*/ 325995 h 1199694"/>
                  <a:gd name="connsiteX5" fmla="*/ 1646634 w 1686440"/>
                  <a:gd name="connsiteY5" fmla="*/ 203721 h 1199694"/>
                  <a:gd name="connsiteX6" fmla="*/ 1657267 w 1686440"/>
                  <a:gd name="connsiteY6" fmla="*/ 1701 h 1199694"/>
                  <a:gd name="connsiteX7" fmla="*/ 1465881 w 1686440"/>
                  <a:gd name="connsiteY7" fmla="*/ 198403 h 1199694"/>
                  <a:gd name="connsiteX8" fmla="*/ 1348923 w 1686440"/>
                  <a:gd name="connsiteY8" fmla="*/ 384474 h 1199694"/>
                  <a:gd name="connsiteX9" fmla="*/ 1295760 w 1686440"/>
                  <a:gd name="connsiteY9" fmla="*/ 506748 h 1199694"/>
                  <a:gd name="connsiteX10" fmla="*/ 1226648 w 1686440"/>
                  <a:gd name="connsiteY10" fmla="*/ 575860 h 1199694"/>
                  <a:gd name="connsiteX11" fmla="*/ 1162852 w 1686440"/>
                  <a:gd name="connsiteY11" fmla="*/ 538647 h 1199694"/>
                  <a:gd name="connsiteX12" fmla="*/ 1125639 w 1686440"/>
                  <a:gd name="connsiteY12" fmla="*/ 474851 h 1199694"/>
                  <a:gd name="connsiteX13" fmla="*/ 1019313 w 1686440"/>
                  <a:gd name="connsiteY13" fmla="*/ 299414 h 1199694"/>
                  <a:gd name="connsiteX14" fmla="*/ 939569 w 1686440"/>
                  <a:gd name="connsiteY14" fmla="*/ 161190 h 1199694"/>
                  <a:gd name="connsiteX15" fmla="*/ 806662 w 1686440"/>
                  <a:gd name="connsiteY15" fmla="*/ 7018 h 1199694"/>
                  <a:gd name="connsiteX16" fmla="*/ 758816 w 1686440"/>
                  <a:gd name="connsiteY16" fmla="*/ 171823 h 1199694"/>
                  <a:gd name="connsiteX17" fmla="*/ 721602 w 1686440"/>
                  <a:gd name="connsiteY17" fmla="*/ 427004 h 1199694"/>
                  <a:gd name="connsiteX18" fmla="*/ 684388 w 1686440"/>
                  <a:gd name="connsiteY18" fmla="*/ 565228 h 1199694"/>
                  <a:gd name="connsiteX19" fmla="*/ 625909 w 1686440"/>
                  <a:gd name="connsiteY19" fmla="*/ 671553 h 1199694"/>
                  <a:gd name="connsiteX20" fmla="*/ 487685 w 1686440"/>
                  <a:gd name="connsiteY20" fmla="*/ 644972 h 1199694"/>
                  <a:gd name="connsiteX21" fmla="*/ 322881 w 1686440"/>
                  <a:gd name="connsiteY21" fmla="*/ 517381 h 1199694"/>
                  <a:gd name="connsiteX22" fmla="*/ 88965 w 1686440"/>
                  <a:gd name="connsiteY22" fmla="*/ 389790 h 1199694"/>
                  <a:gd name="connsiteX23" fmla="*/ 3904 w 1686440"/>
                  <a:gd name="connsiteY23" fmla="*/ 357893 h 1199694"/>
                  <a:gd name="connsiteX24" fmla="*/ 25169 w 1686440"/>
                  <a:gd name="connsiteY24" fmla="*/ 501432 h 1199694"/>
                  <a:gd name="connsiteX25" fmla="*/ 120862 w 1686440"/>
                  <a:gd name="connsiteY25" fmla="*/ 756614 h 1199694"/>
                  <a:gd name="connsiteX26" fmla="*/ 131494 w 1686440"/>
                  <a:gd name="connsiteY26" fmla="*/ 921419 h 1199694"/>
                  <a:gd name="connsiteX27" fmla="*/ 147444 w 1686440"/>
                  <a:gd name="connsiteY27" fmla="*/ 1033060 h 1199694"/>
                  <a:gd name="connsiteX28" fmla="*/ 179341 w 1686440"/>
                  <a:gd name="connsiteY28" fmla="*/ 1150018 h 1199694"/>
                  <a:gd name="connsiteX29" fmla="*/ 189974 w 1686440"/>
                  <a:gd name="connsiteY29" fmla="*/ 1181916 h 1199694"/>
                  <a:gd name="connsiteX30" fmla="*/ 1577523 w 1686440"/>
                  <a:gd name="connsiteY30" fmla="*/ 852307 h 1199694"/>
                  <a:gd name="connsiteX0" fmla="*/ 1577523 w 1686440"/>
                  <a:gd name="connsiteY0" fmla="*/ 863716 h 1211103"/>
                  <a:gd name="connsiteX1" fmla="*/ 1582839 w 1686440"/>
                  <a:gd name="connsiteY1" fmla="*/ 805237 h 1211103"/>
                  <a:gd name="connsiteX2" fmla="*/ 1550941 w 1686440"/>
                  <a:gd name="connsiteY2" fmla="*/ 656381 h 1211103"/>
                  <a:gd name="connsiteX3" fmla="*/ 1550941 w 1686440"/>
                  <a:gd name="connsiteY3" fmla="*/ 534106 h 1211103"/>
                  <a:gd name="connsiteX4" fmla="*/ 1604104 w 1686440"/>
                  <a:gd name="connsiteY4" fmla="*/ 337404 h 1211103"/>
                  <a:gd name="connsiteX5" fmla="*/ 1646634 w 1686440"/>
                  <a:gd name="connsiteY5" fmla="*/ 215130 h 1211103"/>
                  <a:gd name="connsiteX6" fmla="*/ 1657267 w 1686440"/>
                  <a:gd name="connsiteY6" fmla="*/ 13110 h 1211103"/>
                  <a:gd name="connsiteX7" fmla="*/ 1465881 w 1686440"/>
                  <a:gd name="connsiteY7" fmla="*/ 209812 h 1211103"/>
                  <a:gd name="connsiteX8" fmla="*/ 1348923 w 1686440"/>
                  <a:gd name="connsiteY8" fmla="*/ 395883 h 1211103"/>
                  <a:gd name="connsiteX9" fmla="*/ 1295760 w 1686440"/>
                  <a:gd name="connsiteY9" fmla="*/ 518157 h 1211103"/>
                  <a:gd name="connsiteX10" fmla="*/ 1226648 w 1686440"/>
                  <a:gd name="connsiteY10" fmla="*/ 587269 h 1211103"/>
                  <a:gd name="connsiteX11" fmla="*/ 1162852 w 1686440"/>
                  <a:gd name="connsiteY11" fmla="*/ 550056 h 1211103"/>
                  <a:gd name="connsiteX12" fmla="*/ 1125639 w 1686440"/>
                  <a:gd name="connsiteY12" fmla="*/ 486260 h 1211103"/>
                  <a:gd name="connsiteX13" fmla="*/ 1019313 w 1686440"/>
                  <a:gd name="connsiteY13" fmla="*/ 310823 h 1211103"/>
                  <a:gd name="connsiteX14" fmla="*/ 939569 w 1686440"/>
                  <a:gd name="connsiteY14" fmla="*/ 172599 h 1211103"/>
                  <a:gd name="connsiteX15" fmla="*/ 806662 w 1686440"/>
                  <a:gd name="connsiteY15" fmla="*/ 18427 h 1211103"/>
                  <a:gd name="connsiteX16" fmla="*/ 758816 w 1686440"/>
                  <a:gd name="connsiteY16" fmla="*/ 183232 h 1211103"/>
                  <a:gd name="connsiteX17" fmla="*/ 721602 w 1686440"/>
                  <a:gd name="connsiteY17" fmla="*/ 438413 h 1211103"/>
                  <a:gd name="connsiteX18" fmla="*/ 684388 w 1686440"/>
                  <a:gd name="connsiteY18" fmla="*/ 576637 h 1211103"/>
                  <a:gd name="connsiteX19" fmla="*/ 625909 w 1686440"/>
                  <a:gd name="connsiteY19" fmla="*/ 682962 h 1211103"/>
                  <a:gd name="connsiteX20" fmla="*/ 487685 w 1686440"/>
                  <a:gd name="connsiteY20" fmla="*/ 656381 h 1211103"/>
                  <a:gd name="connsiteX21" fmla="*/ 322881 w 1686440"/>
                  <a:gd name="connsiteY21" fmla="*/ 528790 h 1211103"/>
                  <a:gd name="connsiteX22" fmla="*/ 88965 w 1686440"/>
                  <a:gd name="connsiteY22" fmla="*/ 401199 h 1211103"/>
                  <a:gd name="connsiteX23" fmla="*/ 3904 w 1686440"/>
                  <a:gd name="connsiteY23" fmla="*/ 369302 h 1211103"/>
                  <a:gd name="connsiteX24" fmla="*/ 25169 w 1686440"/>
                  <a:gd name="connsiteY24" fmla="*/ 512841 h 1211103"/>
                  <a:gd name="connsiteX25" fmla="*/ 120862 w 1686440"/>
                  <a:gd name="connsiteY25" fmla="*/ 768023 h 1211103"/>
                  <a:gd name="connsiteX26" fmla="*/ 131494 w 1686440"/>
                  <a:gd name="connsiteY26" fmla="*/ 932828 h 1211103"/>
                  <a:gd name="connsiteX27" fmla="*/ 147444 w 1686440"/>
                  <a:gd name="connsiteY27" fmla="*/ 1044469 h 1211103"/>
                  <a:gd name="connsiteX28" fmla="*/ 179341 w 1686440"/>
                  <a:gd name="connsiteY28" fmla="*/ 1161427 h 1211103"/>
                  <a:gd name="connsiteX29" fmla="*/ 189974 w 1686440"/>
                  <a:gd name="connsiteY29" fmla="*/ 1193325 h 1211103"/>
                  <a:gd name="connsiteX30" fmla="*/ 1577523 w 1686440"/>
                  <a:gd name="connsiteY30" fmla="*/ 863716 h 1211103"/>
                  <a:gd name="connsiteX0" fmla="*/ 1577523 w 1686440"/>
                  <a:gd name="connsiteY0" fmla="*/ 878688 h 1226075"/>
                  <a:gd name="connsiteX1" fmla="*/ 1582839 w 1686440"/>
                  <a:gd name="connsiteY1" fmla="*/ 820209 h 1226075"/>
                  <a:gd name="connsiteX2" fmla="*/ 1550941 w 1686440"/>
                  <a:gd name="connsiteY2" fmla="*/ 671353 h 1226075"/>
                  <a:gd name="connsiteX3" fmla="*/ 1550941 w 1686440"/>
                  <a:gd name="connsiteY3" fmla="*/ 549078 h 1226075"/>
                  <a:gd name="connsiteX4" fmla="*/ 1604104 w 1686440"/>
                  <a:gd name="connsiteY4" fmla="*/ 352376 h 1226075"/>
                  <a:gd name="connsiteX5" fmla="*/ 1646634 w 1686440"/>
                  <a:gd name="connsiteY5" fmla="*/ 230102 h 1226075"/>
                  <a:gd name="connsiteX6" fmla="*/ 1657267 w 1686440"/>
                  <a:gd name="connsiteY6" fmla="*/ 28082 h 1226075"/>
                  <a:gd name="connsiteX7" fmla="*/ 1465881 w 1686440"/>
                  <a:gd name="connsiteY7" fmla="*/ 224784 h 1226075"/>
                  <a:gd name="connsiteX8" fmla="*/ 1348923 w 1686440"/>
                  <a:gd name="connsiteY8" fmla="*/ 410855 h 1226075"/>
                  <a:gd name="connsiteX9" fmla="*/ 1295760 w 1686440"/>
                  <a:gd name="connsiteY9" fmla="*/ 533129 h 1226075"/>
                  <a:gd name="connsiteX10" fmla="*/ 1226648 w 1686440"/>
                  <a:gd name="connsiteY10" fmla="*/ 602241 h 1226075"/>
                  <a:gd name="connsiteX11" fmla="*/ 1162852 w 1686440"/>
                  <a:gd name="connsiteY11" fmla="*/ 565028 h 1226075"/>
                  <a:gd name="connsiteX12" fmla="*/ 1125639 w 1686440"/>
                  <a:gd name="connsiteY12" fmla="*/ 501232 h 1226075"/>
                  <a:gd name="connsiteX13" fmla="*/ 1019313 w 1686440"/>
                  <a:gd name="connsiteY13" fmla="*/ 325795 h 1226075"/>
                  <a:gd name="connsiteX14" fmla="*/ 939569 w 1686440"/>
                  <a:gd name="connsiteY14" fmla="*/ 187571 h 1226075"/>
                  <a:gd name="connsiteX15" fmla="*/ 780080 w 1686440"/>
                  <a:gd name="connsiteY15" fmla="*/ 17451 h 1226075"/>
                  <a:gd name="connsiteX16" fmla="*/ 758816 w 1686440"/>
                  <a:gd name="connsiteY16" fmla="*/ 198204 h 1226075"/>
                  <a:gd name="connsiteX17" fmla="*/ 721602 w 1686440"/>
                  <a:gd name="connsiteY17" fmla="*/ 453385 h 1226075"/>
                  <a:gd name="connsiteX18" fmla="*/ 684388 w 1686440"/>
                  <a:gd name="connsiteY18" fmla="*/ 591609 h 1226075"/>
                  <a:gd name="connsiteX19" fmla="*/ 625909 w 1686440"/>
                  <a:gd name="connsiteY19" fmla="*/ 697934 h 1226075"/>
                  <a:gd name="connsiteX20" fmla="*/ 487685 w 1686440"/>
                  <a:gd name="connsiteY20" fmla="*/ 671353 h 1226075"/>
                  <a:gd name="connsiteX21" fmla="*/ 322881 w 1686440"/>
                  <a:gd name="connsiteY21" fmla="*/ 543762 h 1226075"/>
                  <a:gd name="connsiteX22" fmla="*/ 88965 w 1686440"/>
                  <a:gd name="connsiteY22" fmla="*/ 416171 h 1226075"/>
                  <a:gd name="connsiteX23" fmla="*/ 3904 w 1686440"/>
                  <a:gd name="connsiteY23" fmla="*/ 384274 h 1226075"/>
                  <a:gd name="connsiteX24" fmla="*/ 25169 w 1686440"/>
                  <a:gd name="connsiteY24" fmla="*/ 527813 h 1226075"/>
                  <a:gd name="connsiteX25" fmla="*/ 120862 w 1686440"/>
                  <a:gd name="connsiteY25" fmla="*/ 782995 h 1226075"/>
                  <a:gd name="connsiteX26" fmla="*/ 131494 w 1686440"/>
                  <a:gd name="connsiteY26" fmla="*/ 947800 h 1226075"/>
                  <a:gd name="connsiteX27" fmla="*/ 147444 w 1686440"/>
                  <a:gd name="connsiteY27" fmla="*/ 1059441 h 1226075"/>
                  <a:gd name="connsiteX28" fmla="*/ 179341 w 1686440"/>
                  <a:gd name="connsiteY28" fmla="*/ 1176399 h 1226075"/>
                  <a:gd name="connsiteX29" fmla="*/ 189974 w 1686440"/>
                  <a:gd name="connsiteY29" fmla="*/ 1208297 h 1226075"/>
                  <a:gd name="connsiteX30" fmla="*/ 1577523 w 1686440"/>
                  <a:gd name="connsiteY30" fmla="*/ 878688 h 1226075"/>
                  <a:gd name="connsiteX0" fmla="*/ 1577523 w 1686440"/>
                  <a:gd name="connsiteY0" fmla="*/ 868784 h 1216171"/>
                  <a:gd name="connsiteX1" fmla="*/ 1582839 w 1686440"/>
                  <a:gd name="connsiteY1" fmla="*/ 810305 h 1216171"/>
                  <a:gd name="connsiteX2" fmla="*/ 1550941 w 1686440"/>
                  <a:gd name="connsiteY2" fmla="*/ 661449 h 1216171"/>
                  <a:gd name="connsiteX3" fmla="*/ 1550941 w 1686440"/>
                  <a:gd name="connsiteY3" fmla="*/ 539174 h 1216171"/>
                  <a:gd name="connsiteX4" fmla="*/ 1604104 w 1686440"/>
                  <a:gd name="connsiteY4" fmla="*/ 342472 h 1216171"/>
                  <a:gd name="connsiteX5" fmla="*/ 1646634 w 1686440"/>
                  <a:gd name="connsiteY5" fmla="*/ 220198 h 1216171"/>
                  <a:gd name="connsiteX6" fmla="*/ 1657267 w 1686440"/>
                  <a:gd name="connsiteY6" fmla="*/ 18178 h 1216171"/>
                  <a:gd name="connsiteX7" fmla="*/ 1465881 w 1686440"/>
                  <a:gd name="connsiteY7" fmla="*/ 214880 h 1216171"/>
                  <a:gd name="connsiteX8" fmla="*/ 1348923 w 1686440"/>
                  <a:gd name="connsiteY8" fmla="*/ 400951 h 1216171"/>
                  <a:gd name="connsiteX9" fmla="*/ 1295760 w 1686440"/>
                  <a:gd name="connsiteY9" fmla="*/ 523225 h 1216171"/>
                  <a:gd name="connsiteX10" fmla="*/ 1226648 w 1686440"/>
                  <a:gd name="connsiteY10" fmla="*/ 592337 h 1216171"/>
                  <a:gd name="connsiteX11" fmla="*/ 1162852 w 1686440"/>
                  <a:gd name="connsiteY11" fmla="*/ 555124 h 1216171"/>
                  <a:gd name="connsiteX12" fmla="*/ 1125639 w 1686440"/>
                  <a:gd name="connsiteY12" fmla="*/ 491328 h 1216171"/>
                  <a:gd name="connsiteX13" fmla="*/ 1019313 w 1686440"/>
                  <a:gd name="connsiteY13" fmla="*/ 315891 h 1216171"/>
                  <a:gd name="connsiteX14" fmla="*/ 939569 w 1686440"/>
                  <a:gd name="connsiteY14" fmla="*/ 177667 h 1216171"/>
                  <a:gd name="connsiteX15" fmla="*/ 780080 w 1686440"/>
                  <a:gd name="connsiteY15" fmla="*/ 7547 h 1216171"/>
                  <a:gd name="connsiteX16" fmla="*/ 721602 w 1686440"/>
                  <a:gd name="connsiteY16" fmla="*/ 443481 h 1216171"/>
                  <a:gd name="connsiteX17" fmla="*/ 684388 w 1686440"/>
                  <a:gd name="connsiteY17" fmla="*/ 581705 h 1216171"/>
                  <a:gd name="connsiteX18" fmla="*/ 625909 w 1686440"/>
                  <a:gd name="connsiteY18" fmla="*/ 688030 h 1216171"/>
                  <a:gd name="connsiteX19" fmla="*/ 487685 w 1686440"/>
                  <a:gd name="connsiteY19" fmla="*/ 661449 h 1216171"/>
                  <a:gd name="connsiteX20" fmla="*/ 322881 w 1686440"/>
                  <a:gd name="connsiteY20" fmla="*/ 533858 h 1216171"/>
                  <a:gd name="connsiteX21" fmla="*/ 88965 w 1686440"/>
                  <a:gd name="connsiteY21" fmla="*/ 406267 h 1216171"/>
                  <a:gd name="connsiteX22" fmla="*/ 3904 w 1686440"/>
                  <a:gd name="connsiteY22" fmla="*/ 374370 h 1216171"/>
                  <a:gd name="connsiteX23" fmla="*/ 25169 w 1686440"/>
                  <a:gd name="connsiteY23" fmla="*/ 517909 h 1216171"/>
                  <a:gd name="connsiteX24" fmla="*/ 120862 w 1686440"/>
                  <a:gd name="connsiteY24" fmla="*/ 773091 h 1216171"/>
                  <a:gd name="connsiteX25" fmla="*/ 131494 w 1686440"/>
                  <a:gd name="connsiteY25" fmla="*/ 937896 h 1216171"/>
                  <a:gd name="connsiteX26" fmla="*/ 147444 w 1686440"/>
                  <a:gd name="connsiteY26" fmla="*/ 1049537 h 1216171"/>
                  <a:gd name="connsiteX27" fmla="*/ 179341 w 1686440"/>
                  <a:gd name="connsiteY27" fmla="*/ 1166495 h 1216171"/>
                  <a:gd name="connsiteX28" fmla="*/ 189974 w 1686440"/>
                  <a:gd name="connsiteY28" fmla="*/ 1198393 h 1216171"/>
                  <a:gd name="connsiteX29" fmla="*/ 1577523 w 1686440"/>
                  <a:gd name="connsiteY29" fmla="*/ 868784 h 1216171"/>
                  <a:gd name="connsiteX0" fmla="*/ 1577523 w 1686440"/>
                  <a:gd name="connsiteY0" fmla="*/ 863642 h 1211029"/>
                  <a:gd name="connsiteX1" fmla="*/ 1582839 w 1686440"/>
                  <a:gd name="connsiteY1" fmla="*/ 805163 h 1211029"/>
                  <a:gd name="connsiteX2" fmla="*/ 1550941 w 1686440"/>
                  <a:gd name="connsiteY2" fmla="*/ 656307 h 1211029"/>
                  <a:gd name="connsiteX3" fmla="*/ 1550941 w 1686440"/>
                  <a:gd name="connsiteY3" fmla="*/ 534032 h 1211029"/>
                  <a:gd name="connsiteX4" fmla="*/ 1604104 w 1686440"/>
                  <a:gd name="connsiteY4" fmla="*/ 337330 h 1211029"/>
                  <a:gd name="connsiteX5" fmla="*/ 1646634 w 1686440"/>
                  <a:gd name="connsiteY5" fmla="*/ 215056 h 1211029"/>
                  <a:gd name="connsiteX6" fmla="*/ 1657267 w 1686440"/>
                  <a:gd name="connsiteY6" fmla="*/ 13036 h 1211029"/>
                  <a:gd name="connsiteX7" fmla="*/ 1465881 w 1686440"/>
                  <a:gd name="connsiteY7" fmla="*/ 209738 h 1211029"/>
                  <a:gd name="connsiteX8" fmla="*/ 1348923 w 1686440"/>
                  <a:gd name="connsiteY8" fmla="*/ 395809 h 1211029"/>
                  <a:gd name="connsiteX9" fmla="*/ 1295760 w 1686440"/>
                  <a:gd name="connsiteY9" fmla="*/ 518083 h 1211029"/>
                  <a:gd name="connsiteX10" fmla="*/ 1226648 w 1686440"/>
                  <a:gd name="connsiteY10" fmla="*/ 587195 h 1211029"/>
                  <a:gd name="connsiteX11" fmla="*/ 1162852 w 1686440"/>
                  <a:gd name="connsiteY11" fmla="*/ 549982 h 1211029"/>
                  <a:gd name="connsiteX12" fmla="*/ 1125639 w 1686440"/>
                  <a:gd name="connsiteY12" fmla="*/ 486186 h 1211029"/>
                  <a:gd name="connsiteX13" fmla="*/ 1019313 w 1686440"/>
                  <a:gd name="connsiteY13" fmla="*/ 310749 h 1211029"/>
                  <a:gd name="connsiteX14" fmla="*/ 939569 w 1686440"/>
                  <a:gd name="connsiteY14" fmla="*/ 172525 h 1211029"/>
                  <a:gd name="connsiteX15" fmla="*/ 817294 w 1686440"/>
                  <a:gd name="connsiteY15" fmla="*/ 7721 h 1211029"/>
                  <a:gd name="connsiteX16" fmla="*/ 721602 w 1686440"/>
                  <a:gd name="connsiteY16" fmla="*/ 438339 h 1211029"/>
                  <a:gd name="connsiteX17" fmla="*/ 684388 w 1686440"/>
                  <a:gd name="connsiteY17" fmla="*/ 576563 h 1211029"/>
                  <a:gd name="connsiteX18" fmla="*/ 625909 w 1686440"/>
                  <a:gd name="connsiteY18" fmla="*/ 682888 h 1211029"/>
                  <a:gd name="connsiteX19" fmla="*/ 487685 w 1686440"/>
                  <a:gd name="connsiteY19" fmla="*/ 656307 h 1211029"/>
                  <a:gd name="connsiteX20" fmla="*/ 322881 w 1686440"/>
                  <a:gd name="connsiteY20" fmla="*/ 528716 h 1211029"/>
                  <a:gd name="connsiteX21" fmla="*/ 88965 w 1686440"/>
                  <a:gd name="connsiteY21" fmla="*/ 401125 h 1211029"/>
                  <a:gd name="connsiteX22" fmla="*/ 3904 w 1686440"/>
                  <a:gd name="connsiteY22" fmla="*/ 369228 h 1211029"/>
                  <a:gd name="connsiteX23" fmla="*/ 25169 w 1686440"/>
                  <a:gd name="connsiteY23" fmla="*/ 512767 h 1211029"/>
                  <a:gd name="connsiteX24" fmla="*/ 120862 w 1686440"/>
                  <a:gd name="connsiteY24" fmla="*/ 767949 h 1211029"/>
                  <a:gd name="connsiteX25" fmla="*/ 131494 w 1686440"/>
                  <a:gd name="connsiteY25" fmla="*/ 932754 h 1211029"/>
                  <a:gd name="connsiteX26" fmla="*/ 147444 w 1686440"/>
                  <a:gd name="connsiteY26" fmla="*/ 1044395 h 1211029"/>
                  <a:gd name="connsiteX27" fmla="*/ 179341 w 1686440"/>
                  <a:gd name="connsiteY27" fmla="*/ 1161353 h 1211029"/>
                  <a:gd name="connsiteX28" fmla="*/ 189974 w 1686440"/>
                  <a:gd name="connsiteY28" fmla="*/ 1193251 h 1211029"/>
                  <a:gd name="connsiteX29" fmla="*/ 1577523 w 1686440"/>
                  <a:gd name="connsiteY29" fmla="*/ 863642 h 1211029"/>
                  <a:gd name="connsiteX0" fmla="*/ 1577523 w 1686440"/>
                  <a:gd name="connsiteY0" fmla="*/ 862200 h 1209587"/>
                  <a:gd name="connsiteX1" fmla="*/ 1582839 w 1686440"/>
                  <a:gd name="connsiteY1" fmla="*/ 803721 h 1209587"/>
                  <a:gd name="connsiteX2" fmla="*/ 1550941 w 1686440"/>
                  <a:gd name="connsiteY2" fmla="*/ 654865 h 1209587"/>
                  <a:gd name="connsiteX3" fmla="*/ 1550941 w 1686440"/>
                  <a:gd name="connsiteY3" fmla="*/ 532590 h 1209587"/>
                  <a:gd name="connsiteX4" fmla="*/ 1604104 w 1686440"/>
                  <a:gd name="connsiteY4" fmla="*/ 335888 h 1209587"/>
                  <a:gd name="connsiteX5" fmla="*/ 1646634 w 1686440"/>
                  <a:gd name="connsiteY5" fmla="*/ 213614 h 1209587"/>
                  <a:gd name="connsiteX6" fmla="*/ 1657267 w 1686440"/>
                  <a:gd name="connsiteY6" fmla="*/ 11594 h 1209587"/>
                  <a:gd name="connsiteX7" fmla="*/ 1465881 w 1686440"/>
                  <a:gd name="connsiteY7" fmla="*/ 208296 h 1209587"/>
                  <a:gd name="connsiteX8" fmla="*/ 1348923 w 1686440"/>
                  <a:gd name="connsiteY8" fmla="*/ 394367 h 1209587"/>
                  <a:gd name="connsiteX9" fmla="*/ 1295760 w 1686440"/>
                  <a:gd name="connsiteY9" fmla="*/ 516641 h 1209587"/>
                  <a:gd name="connsiteX10" fmla="*/ 1226648 w 1686440"/>
                  <a:gd name="connsiteY10" fmla="*/ 585753 h 1209587"/>
                  <a:gd name="connsiteX11" fmla="*/ 1162852 w 1686440"/>
                  <a:gd name="connsiteY11" fmla="*/ 548540 h 1209587"/>
                  <a:gd name="connsiteX12" fmla="*/ 1125639 w 1686440"/>
                  <a:gd name="connsiteY12" fmla="*/ 484744 h 1209587"/>
                  <a:gd name="connsiteX13" fmla="*/ 1019313 w 1686440"/>
                  <a:gd name="connsiteY13" fmla="*/ 309307 h 1209587"/>
                  <a:gd name="connsiteX14" fmla="*/ 939569 w 1686440"/>
                  <a:gd name="connsiteY14" fmla="*/ 171083 h 1209587"/>
                  <a:gd name="connsiteX15" fmla="*/ 817294 w 1686440"/>
                  <a:gd name="connsiteY15" fmla="*/ 6279 h 1209587"/>
                  <a:gd name="connsiteX16" fmla="*/ 721602 w 1686440"/>
                  <a:gd name="connsiteY16" fmla="*/ 436897 h 1209587"/>
                  <a:gd name="connsiteX17" fmla="*/ 684388 w 1686440"/>
                  <a:gd name="connsiteY17" fmla="*/ 575121 h 1209587"/>
                  <a:gd name="connsiteX18" fmla="*/ 625909 w 1686440"/>
                  <a:gd name="connsiteY18" fmla="*/ 681446 h 1209587"/>
                  <a:gd name="connsiteX19" fmla="*/ 487685 w 1686440"/>
                  <a:gd name="connsiteY19" fmla="*/ 654865 h 1209587"/>
                  <a:gd name="connsiteX20" fmla="*/ 322881 w 1686440"/>
                  <a:gd name="connsiteY20" fmla="*/ 527274 h 1209587"/>
                  <a:gd name="connsiteX21" fmla="*/ 88965 w 1686440"/>
                  <a:gd name="connsiteY21" fmla="*/ 399683 h 1209587"/>
                  <a:gd name="connsiteX22" fmla="*/ 3904 w 1686440"/>
                  <a:gd name="connsiteY22" fmla="*/ 367786 h 1209587"/>
                  <a:gd name="connsiteX23" fmla="*/ 25169 w 1686440"/>
                  <a:gd name="connsiteY23" fmla="*/ 511325 h 1209587"/>
                  <a:gd name="connsiteX24" fmla="*/ 120862 w 1686440"/>
                  <a:gd name="connsiteY24" fmla="*/ 766507 h 1209587"/>
                  <a:gd name="connsiteX25" fmla="*/ 131494 w 1686440"/>
                  <a:gd name="connsiteY25" fmla="*/ 931312 h 1209587"/>
                  <a:gd name="connsiteX26" fmla="*/ 147444 w 1686440"/>
                  <a:gd name="connsiteY26" fmla="*/ 1042953 h 1209587"/>
                  <a:gd name="connsiteX27" fmla="*/ 179341 w 1686440"/>
                  <a:gd name="connsiteY27" fmla="*/ 1159911 h 1209587"/>
                  <a:gd name="connsiteX28" fmla="*/ 189974 w 1686440"/>
                  <a:gd name="connsiteY28" fmla="*/ 1191809 h 1209587"/>
                  <a:gd name="connsiteX29" fmla="*/ 1577523 w 1686440"/>
                  <a:gd name="connsiteY29" fmla="*/ 862200 h 1209587"/>
                  <a:gd name="connsiteX0" fmla="*/ 1577523 w 1686440"/>
                  <a:gd name="connsiteY0" fmla="*/ 857226 h 1204613"/>
                  <a:gd name="connsiteX1" fmla="*/ 1582839 w 1686440"/>
                  <a:gd name="connsiteY1" fmla="*/ 798747 h 1204613"/>
                  <a:gd name="connsiteX2" fmla="*/ 1550941 w 1686440"/>
                  <a:gd name="connsiteY2" fmla="*/ 649891 h 1204613"/>
                  <a:gd name="connsiteX3" fmla="*/ 1550941 w 1686440"/>
                  <a:gd name="connsiteY3" fmla="*/ 527616 h 1204613"/>
                  <a:gd name="connsiteX4" fmla="*/ 1604104 w 1686440"/>
                  <a:gd name="connsiteY4" fmla="*/ 330914 h 1204613"/>
                  <a:gd name="connsiteX5" fmla="*/ 1646634 w 1686440"/>
                  <a:gd name="connsiteY5" fmla="*/ 208640 h 1204613"/>
                  <a:gd name="connsiteX6" fmla="*/ 1657267 w 1686440"/>
                  <a:gd name="connsiteY6" fmla="*/ 6620 h 1204613"/>
                  <a:gd name="connsiteX7" fmla="*/ 1465881 w 1686440"/>
                  <a:gd name="connsiteY7" fmla="*/ 203322 h 1204613"/>
                  <a:gd name="connsiteX8" fmla="*/ 1348923 w 1686440"/>
                  <a:gd name="connsiteY8" fmla="*/ 389393 h 1204613"/>
                  <a:gd name="connsiteX9" fmla="*/ 1295760 w 1686440"/>
                  <a:gd name="connsiteY9" fmla="*/ 511667 h 1204613"/>
                  <a:gd name="connsiteX10" fmla="*/ 1226648 w 1686440"/>
                  <a:gd name="connsiteY10" fmla="*/ 580779 h 1204613"/>
                  <a:gd name="connsiteX11" fmla="*/ 1162852 w 1686440"/>
                  <a:gd name="connsiteY11" fmla="*/ 543566 h 1204613"/>
                  <a:gd name="connsiteX12" fmla="*/ 1125639 w 1686440"/>
                  <a:gd name="connsiteY12" fmla="*/ 479770 h 1204613"/>
                  <a:gd name="connsiteX13" fmla="*/ 1019313 w 1686440"/>
                  <a:gd name="connsiteY13" fmla="*/ 304333 h 1204613"/>
                  <a:gd name="connsiteX14" fmla="*/ 817294 w 1686440"/>
                  <a:gd name="connsiteY14" fmla="*/ 1305 h 1204613"/>
                  <a:gd name="connsiteX15" fmla="*/ 721602 w 1686440"/>
                  <a:gd name="connsiteY15" fmla="*/ 431923 h 1204613"/>
                  <a:gd name="connsiteX16" fmla="*/ 684388 w 1686440"/>
                  <a:gd name="connsiteY16" fmla="*/ 570147 h 1204613"/>
                  <a:gd name="connsiteX17" fmla="*/ 625909 w 1686440"/>
                  <a:gd name="connsiteY17" fmla="*/ 676472 h 1204613"/>
                  <a:gd name="connsiteX18" fmla="*/ 487685 w 1686440"/>
                  <a:gd name="connsiteY18" fmla="*/ 649891 h 1204613"/>
                  <a:gd name="connsiteX19" fmla="*/ 322881 w 1686440"/>
                  <a:gd name="connsiteY19" fmla="*/ 522300 h 1204613"/>
                  <a:gd name="connsiteX20" fmla="*/ 88965 w 1686440"/>
                  <a:gd name="connsiteY20" fmla="*/ 394709 h 1204613"/>
                  <a:gd name="connsiteX21" fmla="*/ 3904 w 1686440"/>
                  <a:gd name="connsiteY21" fmla="*/ 362812 h 1204613"/>
                  <a:gd name="connsiteX22" fmla="*/ 25169 w 1686440"/>
                  <a:gd name="connsiteY22" fmla="*/ 506351 h 1204613"/>
                  <a:gd name="connsiteX23" fmla="*/ 120862 w 1686440"/>
                  <a:gd name="connsiteY23" fmla="*/ 761533 h 1204613"/>
                  <a:gd name="connsiteX24" fmla="*/ 131494 w 1686440"/>
                  <a:gd name="connsiteY24" fmla="*/ 926338 h 1204613"/>
                  <a:gd name="connsiteX25" fmla="*/ 147444 w 1686440"/>
                  <a:gd name="connsiteY25" fmla="*/ 1037979 h 1204613"/>
                  <a:gd name="connsiteX26" fmla="*/ 179341 w 1686440"/>
                  <a:gd name="connsiteY26" fmla="*/ 1154937 h 1204613"/>
                  <a:gd name="connsiteX27" fmla="*/ 189974 w 1686440"/>
                  <a:gd name="connsiteY27" fmla="*/ 1186835 h 1204613"/>
                  <a:gd name="connsiteX28" fmla="*/ 1577523 w 1686440"/>
                  <a:gd name="connsiteY28" fmla="*/ 857226 h 1204613"/>
                  <a:gd name="connsiteX0" fmla="*/ 1577523 w 1686440"/>
                  <a:gd name="connsiteY0" fmla="*/ 856058 h 1203445"/>
                  <a:gd name="connsiteX1" fmla="*/ 1582839 w 1686440"/>
                  <a:gd name="connsiteY1" fmla="*/ 797579 h 1203445"/>
                  <a:gd name="connsiteX2" fmla="*/ 1550941 w 1686440"/>
                  <a:gd name="connsiteY2" fmla="*/ 648723 h 1203445"/>
                  <a:gd name="connsiteX3" fmla="*/ 1550941 w 1686440"/>
                  <a:gd name="connsiteY3" fmla="*/ 526448 h 1203445"/>
                  <a:gd name="connsiteX4" fmla="*/ 1604104 w 1686440"/>
                  <a:gd name="connsiteY4" fmla="*/ 329746 h 1203445"/>
                  <a:gd name="connsiteX5" fmla="*/ 1646634 w 1686440"/>
                  <a:gd name="connsiteY5" fmla="*/ 207472 h 1203445"/>
                  <a:gd name="connsiteX6" fmla="*/ 1657267 w 1686440"/>
                  <a:gd name="connsiteY6" fmla="*/ 5452 h 1203445"/>
                  <a:gd name="connsiteX7" fmla="*/ 1465881 w 1686440"/>
                  <a:gd name="connsiteY7" fmla="*/ 202154 h 1203445"/>
                  <a:gd name="connsiteX8" fmla="*/ 1348923 w 1686440"/>
                  <a:gd name="connsiteY8" fmla="*/ 388225 h 1203445"/>
                  <a:gd name="connsiteX9" fmla="*/ 1295760 w 1686440"/>
                  <a:gd name="connsiteY9" fmla="*/ 510499 h 1203445"/>
                  <a:gd name="connsiteX10" fmla="*/ 1226648 w 1686440"/>
                  <a:gd name="connsiteY10" fmla="*/ 579611 h 1203445"/>
                  <a:gd name="connsiteX11" fmla="*/ 1162852 w 1686440"/>
                  <a:gd name="connsiteY11" fmla="*/ 542398 h 1203445"/>
                  <a:gd name="connsiteX12" fmla="*/ 1125639 w 1686440"/>
                  <a:gd name="connsiteY12" fmla="*/ 478602 h 1203445"/>
                  <a:gd name="connsiteX13" fmla="*/ 817294 w 1686440"/>
                  <a:gd name="connsiteY13" fmla="*/ 137 h 1203445"/>
                  <a:gd name="connsiteX14" fmla="*/ 721602 w 1686440"/>
                  <a:gd name="connsiteY14" fmla="*/ 430755 h 1203445"/>
                  <a:gd name="connsiteX15" fmla="*/ 684388 w 1686440"/>
                  <a:gd name="connsiteY15" fmla="*/ 568979 h 1203445"/>
                  <a:gd name="connsiteX16" fmla="*/ 625909 w 1686440"/>
                  <a:gd name="connsiteY16" fmla="*/ 675304 h 1203445"/>
                  <a:gd name="connsiteX17" fmla="*/ 487685 w 1686440"/>
                  <a:gd name="connsiteY17" fmla="*/ 648723 h 1203445"/>
                  <a:gd name="connsiteX18" fmla="*/ 322881 w 1686440"/>
                  <a:gd name="connsiteY18" fmla="*/ 521132 h 1203445"/>
                  <a:gd name="connsiteX19" fmla="*/ 88965 w 1686440"/>
                  <a:gd name="connsiteY19" fmla="*/ 393541 h 1203445"/>
                  <a:gd name="connsiteX20" fmla="*/ 3904 w 1686440"/>
                  <a:gd name="connsiteY20" fmla="*/ 361644 h 1203445"/>
                  <a:gd name="connsiteX21" fmla="*/ 25169 w 1686440"/>
                  <a:gd name="connsiteY21" fmla="*/ 505183 h 1203445"/>
                  <a:gd name="connsiteX22" fmla="*/ 120862 w 1686440"/>
                  <a:gd name="connsiteY22" fmla="*/ 760365 h 1203445"/>
                  <a:gd name="connsiteX23" fmla="*/ 131494 w 1686440"/>
                  <a:gd name="connsiteY23" fmla="*/ 925170 h 1203445"/>
                  <a:gd name="connsiteX24" fmla="*/ 147444 w 1686440"/>
                  <a:gd name="connsiteY24" fmla="*/ 1036811 h 1203445"/>
                  <a:gd name="connsiteX25" fmla="*/ 179341 w 1686440"/>
                  <a:gd name="connsiteY25" fmla="*/ 1153769 h 1203445"/>
                  <a:gd name="connsiteX26" fmla="*/ 189974 w 1686440"/>
                  <a:gd name="connsiteY26" fmla="*/ 1185667 h 1203445"/>
                  <a:gd name="connsiteX27" fmla="*/ 1577523 w 1686440"/>
                  <a:gd name="connsiteY27" fmla="*/ 856058 h 1203445"/>
                  <a:gd name="connsiteX0" fmla="*/ 1577523 w 1686440"/>
                  <a:gd name="connsiteY0" fmla="*/ 856332 h 1203719"/>
                  <a:gd name="connsiteX1" fmla="*/ 1582839 w 1686440"/>
                  <a:gd name="connsiteY1" fmla="*/ 797853 h 1203719"/>
                  <a:gd name="connsiteX2" fmla="*/ 1550941 w 1686440"/>
                  <a:gd name="connsiteY2" fmla="*/ 648997 h 1203719"/>
                  <a:gd name="connsiteX3" fmla="*/ 1550941 w 1686440"/>
                  <a:gd name="connsiteY3" fmla="*/ 526722 h 1203719"/>
                  <a:gd name="connsiteX4" fmla="*/ 1604104 w 1686440"/>
                  <a:gd name="connsiteY4" fmla="*/ 330020 h 1203719"/>
                  <a:gd name="connsiteX5" fmla="*/ 1646634 w 1686440"/>
                  <a:gd name="connsiteY5" fmla="*/ 207746 h 1203719"/>
                  <a:gd name="connsiteX6" fmla="*/ 1657267 w 1686440"/>
                  <a:gd name="connsiteY6" fmla="*/ 5726 h 1203719"/>
                  <a:gd name="connsiteX7" fmla="*/ 1465881 w 1686440"/>
                  <a:gd name="connsiteY7" fmla="*/ 202428 h 1203719"/>
                  <a:gd name="connsiteX8" fmla="*/ 1348923 w 1686440"/>
                  <a:gd name="connsiteY8" fmla="*/ 388499 h 1203719"/>
                  <a:gd name="connsiteX9" fmla="*/ 1295760 w 1686440"/>
                  <a:gd name="connsiteY9" fmla="*/ 510773 h 1203719"/>
                  <a:gd name="connsiteX10" fmla="*/ 1226648 w 1686440"/>
                  <a:gd name="connsiteY10" fmla="*/ 579885 h 1203719"/>
                  <a:gd name="connsiteX11" fmla="*/ 1162852 w 1686440"/>
                  <a:gd name="connsiteY11" fmla="*/ 542672 h 1203719"/>
                  <a:gd name="connsiteX12" fmla="*/ 1125639 w 1686440"/>
                  <a:gd name="connsiteY12" fmla="*/ 478876 h 1203719"/>
                  <a:gd name="connsiteX13" fmla="*/ 817294 w 1686440"/>
                  <a:gd name="connsiteY13" fmla="*/ 411 h 1203719"/>
                  <a:gd name="connsiteX14" fmla="*/ 684388 w 1686440"/>
                  <a:gd name="connsiteY14" fmla="*/ 569253 h 1203719"/>
                  <a:gd name="connsiteX15" fmla="*/ 625909 w 1686440"/>
                  <a:gd name="connsiteY15" fmla="*/ 675578 h 1203719"/>
                  <a:gd name="connsiteX16" fmla="*/ 487685 w 1686440"/>
                  <a:gd name="connsiteY16" fmla="*/ 648997 h 1203719"/>
                  <a:gd name="connsiteX17" fmla="*/ 322881 w 1686440"/>
                  <a:gd name="connsiteY17" fmla="*/ 521406 h 1203719"/>
                  <a:gd name="connsiteX18" fmla="*/ 88965 w 1686440"/>
                  <a:gd name="connsiteY18" fmla="*/ 393815 h 1203719"/>
                  <a:gd name="connsiteX19" fmla="*/ 3904 w 1686440"/>
                  <a:gd name="connsiteY19" fmla="*/ 361918 h 1203719"/>
                  <a:gd name="connsiteX20" fmla="*/ 25169 w 1686440"/>
                  <a:gd name="connsiteY20" fmla="*/ 505457 h 1203719"/>
                  <a:gd name="connsiteX21" fmla="*/ 120862 w 1686440"/>
                  <a:gd name="connsiteY21" fmla="*/ 760639 h 1203719"/>
                  <a:gd name="connsiteX22" fmla="*/ 131494 w 1686440"/>
                  <a:gd name="connsiteY22" fmla="*/ 925444 h 1203719"/>
                  <a:gd name="connsiteX23" fmla="*/ 147444 w 1686440"/>
                  <a:gd name="connsiteY23" fmla="*/ 1037085 h 1203719"/>
                  <a:gd name="connsiteX24" fmla="*/ 179341 w 1686440"/>
                  <a:gd name="connsiteY24" fmla="*/ 1154043 h 1203719"/>
                  <a:gd name="connsiteX25" fmla="*/ 189974 w 1686440"/>
                  <a:gd name="connsiteY25" fmla="*/ 1185941 h 1203719"/>
                  <a:gd name="connsiteX26" fmla="*/ 1577523 w 1686440"/>
                  <a:gd name="connsiteY26" fmla="*/ 856332 h 120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86440" h="1203719">
                    <a:moveTo>
                      <a:pt x="1577523" y="856332"/>
                    </a:moveTo>
                    <a:cubicBezTo>
                      <a:pt x="1809667" y="791651"/>
                      <a:pt x="1587269" y="832409"/>
                      <a:pt x="1582839" y="797853"/>
                    </a:cubicBezTo>
                    <a:cubicBezTo>
                      <a:pt x="1578409" y="763297"/>
                      <a:pt x="1556257" y="694185"/>
                      <a:pt x="1550941" y="648997"/>
                    </a:cubicBezTo>
                    <a:cubicBezTo>
                      <a:pt x="1545625" y="603809"/>
                      <a:pt x="1542081" y="579885"/>
                      <a:pt x="1550941" y="526722"/>
                    </a:cubicBezTo>
                    <a:cubicBezTo>
                      <a:pt x="1559801" y="473559"/>
                      <a:pt x="1588155" y="383183"/>
                      <a:pt x="1604104" y="330020"/>
                    </a:cubicBezTo>
                    <a:cubicBezTo>
                      <a:pt x="1620053" y="276857"/>
                      <a:pt x="1637774" y="261795"/>
                      <a:pt x="1646634" y="207746"/>
                    </a:cubicBezTo>
                    <a:cubicBezTo>
                      <a:pt x="1655495" y="153697"/>
                      <a:pt x="1724606" y="-14653"/>
                      <a:pt x="1657267" y="5726"/>
                    </a:cubicBezTo>
                    <a:cubicBezTo>
                      <a:pt x="1589928" y="26105"/>
                      <a:pt x="1517272" y="138633"/>
                      <a:pt x="1465881" y="202428"/>
                    </a:cubicBezTo>
                    <a:cubicBezTo>
                      <a:pt x="1414490" y="266224"/>
                      <a:pt x="1377277" y="337108"/>
                      <a:pt x="1348923" y="388499"/>
                    </a:cubicBezTo>
                    <a:cubicBezTo>
                      <a:pt x="1320569" y="439890"/>
                      <a:pt x="1316139" y="478875"/>
                      <a:pt x="1295760" y="510773"/>
                    </a:cubicBezTo>
                    <a:cubicBezTo>
                      <a:pt x="1275381" y="542671"/>
                      <a:pt x="1248799" y="574569"/>
                      <a:pt x="1226648" y="579885"/>
                    </a:cubicBezTo>
                    <a:cubicBezTo>
                      <a:pt x="1204497" y="585202"/>
                      <a:pt x="1179687" y="559507"/>
                      <a:pt x="1162852" y="542672"/>
                    </a:cubicBezTo>
                    <a:cubicBezTo>
                      <a:pt x="1146017" y="525837"/>
                      <a:pt x="1183232" y="569253"/>
                      <a:pt x="1125639" y="478876"/>
                    </a:cubicBezTo>
                    <a:cubicBezTo>
                      <a:pt x="1068046" y="388499"/>
                      <a:pt x="890836" y="-14652"/>
                      <a:pt x="817294" y="411"/>
                    </a:cubicBezTo>
                    <a:cubicBezTo>
                      <a:pt x="743752" y="15474"/>
                      <a:pt x="716285" y="456725"/>
                      <a:pt x="684388" y="569253"/>
                    </a:cubicBezTo>
                    <a:cubicBezTo>
                      <a:pt x="652491" y="681781"/>
                      <a:pt x="658693" y="662287"/>
                      <a:pt x="625909" y="675578"/>
                    </a:cubicBezTo>
                    <a:cubicBezTo>
                      <a:pt x="593125" y="688869"/>
                      <a:pt x="538190" y="674692"/>
                      <a:pt x="487685" y="648997"/>
                    </a:cubicBezTo>
                    <a:cubicBezTo>
                      <a:pt x="437180" y="623302"/>
                      <a:pt x="389334" y="563936"/>
                      <a:pt x="322881" y="521406"/>
                    </a:cubicBezTo>
                    <a:cubicBezTo>
                      <a:pt x="256428" y="478876"/>
                      <a:pt x="142128" y="420396"/>
                      <a:pt x="88965" y="393815"/>
                    </a:cubicBezTo>
                    <a:cubicBezTo>
                      <a:pt x="35802" y="367234"/>
                      <a:pt x="14537" y="343311"/>
                      <a:pt x="3904" y="361918"/>
                    </a:cubicBezTo>
                    <a:cubicBezTo>
                      <a:pt x="-6729" y="380525"/>
                      <a:pt x="5676" y="439004"/>
                      <a:pt x="25169" y="505457"/>
                    </a:cubicBezTo>
                    <a:cubicBezTo>
                      <a:pt x="44662" y="571910"/>
                      <a:pt x="103141" y="690641"/>
                      <a:pt x="120862" y="760639"/>
                    </a:cubicBezTo>
                    <a:cubicBezTo>
                      <a:pt x="138583" y="830637"/>
                      <a:pt x="127064" y="879370"/>
                      <a:pt x="131494" y="925444"/>
                    </a:cubicBezTo>
                    <a:cubicBezTo>
                      <a:pt x="135924" y="971518"/>
                      <a:pt x="139470" y="998985"/>
                      <a:pt x="147444" y="1037085"/>
                    </a:cubicBezTo>
                    <a:cubicBezTo>
                      <a:pt x="155418" y="1075185"/>
                      <a:pt x="172253" y="1129234"/>
                      <a:pt x="179341" y="1154043"/>
                    </a:cubicBezTo>
                    <a:cubicBezTo>
                      <a:pt x="186429" y="1178852"/>
                      <a:pt x="-40398" y="1231129"/>
                      <a:pt x="189974" y="1185941"/>
                    </a:cubicBezTo>
                    <a:cubicBezTo>
                      <a:pt x="420346" y="1140753"/>
                      <a:pt x="1345379" y="921013"/>
                      <a:pt x="1577523" y="856332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Forme libre : forme 3">
                <a:extLst>
                  <a:ext uri="{FF2B5EF4-FFF2-40B4-BE49-F238E27FC236}">
                    <a16:creationId xmlns:a16="http://schemas.microsoft.com/office/drawing/2014/main" id="{D56B516B-3F49-D635-5B79-CFA3F5B8A2DD}"/>
                  </a:ext>
                </a:extLst>
              </p:cNvPr>
              <p:cNvSpPr/>
              <p:nvPr/>
            </p:nvSpPr>
            <p:spPr>
              <a:xfrm>
                <a:off x="4676923" y="2561291"/>
                <a:ext cx="208591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46620137-E3BF-5ACF-714A-52D3B935CC84}"/>
                  </a:ext>
                </a:extLst>
              </p:cNvPr>
              <p:cNvSpPr/>
              <p:nvPr/>
            </p:nvSpPr>
            <p:spPr>
              <a:xfrm>
                <a:off x="4967235" y="2640459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3AF07563-1323-7341-9990-0F44D26F7FCF}"/>
                  </a:ext>
                </a:extLst>
              </p:cNvPr>
              <p:cNvSpPr/>
              <p:nvPr/>
            </p:nvSpPr>
            <p:spPr>
              <a:xfrm>
                <a:off x="5147381" y="2627808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8CCC8A1B-5C11-099A-C46F-45204817DAAA}"/>
                  </a:ext>
                </a:extLst>
              </p:cNvPr>
              <p:cNvSpPr/>
              <p:nvPr/>
            </p:nvSpPr>
            <p:spPr>
              <a:xfrm>
                <a:off x="4475208" y="2750366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20C08D8B-CB52-D825-9599-5299B2EAA28F}"/>
                  </a:ext>
                </a:extLst>
              </p:cNvPr>
              <p:cNvSpPr/>
              <p:nvPr/>
            </p:nvSpPr>
            <p:spPr>
              <a:xfrm>
                <a:off x="4213341" y="2822135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6AC2437A-C192-15C7-2270-8133497B0BBA}"/>
                  </a:ext>
                </a:extLst>
              </p:cNvPr>
              <p:cNvSpPr/>
              <p:nvPr/>
            </p:nvSpPr>
            <p:spPr>
              <a:xfrm>
                <a:off x="3964238" y="2767878"/>
                <a:ext cx="111642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BBAAB030-7511-6A36-A42A-B54F5BA39399}"/>
                  </a:ext>
                </a:extLst>
              </p:cNvPr>
              <p:cNvSpPr/>
              <p:nvPr/>
            </p:nvSpPr>
            <p:spPr>
              <a:xfrm>
                <a:off x="5284923" y="2459401"/>
                <a:ext cx="111642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3713223" y="5125430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6721248" y="3532689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3283585" y="61228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3861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5287053" y="4208477"/>
            <a:ext cx="2346218" cy="22091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8D80F3-73C6-9641-9920-C4984D6C3267}"/>
              </a:ext>
            </a:extLst>
          </p:cNvPr>
          <p:cNvSpPr>
            <a:spLocks noChangeAspect="1"/>
          </p:cNvSpPr>
          <p:nvPr/>
        </p:nvSpPr>
        <p:spPr>
          <a:xfrm>
            <a:off x="2694335" y="2214007"/>
            <a:ext cx="2109697" cy="2007603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F1A2735-D3B3-DE40-B3E5-6A6D558D871D}"/>
              </a:ext>
            </a:extLst>
          </p:cNvPr>
          <p:cNvGrpSpPr/>
          <p:nvPr/>
        </p:nvGrpSpPr>
        <p:grpSpPr>
          <a:xfrm>
            <a:off x="172987" y="4844790"/>
            <a:ext cx="2109697" cy="2007603"/>
            <a:chOff x="4183360" y="2978132"/>
            <a:chExt cx="2109697" cy="2007603"/>
          </a:xfrm>
        </p:grpSpPr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D3EEF976-6E00-9EBB-4497-E2AD3510F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F6FCF575-A298-F75C-57CF-ACCFA047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02B16EA-7709-3E7B-CB42-808C997B5182}"/>
              </a:ext>
            </a:extLst>
          </p:cNvPr>
          <p:cNvGrpSpPr/>
          <p:nvPr/>
        </p:nvGrpSpPr>
        <p:grpSpPr>
          <a:xfrm>
            <a:off x="8760794" y="2100248"/>
            <a:ext cx="2109697" cy="2007603"/>
            <a:chOff x="5118081" y="3000648"/>
            <a:chExt cx="2109697" cy="2007603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8E410488-1ED0-C575-9454-E968934AEB80}"/>
                </a:ext>
              </a:extLst>
            </p:cNvPr>
            <p:cNvGrpSpPr/>
            <p:nvPr/>
          </p:nvGrpSpPr>
          <p:grpSpPr>
            <a:xfrm>
              <a:off x="5118081" y="3000648"/>
              <a:ext cx="2109697" cy="2007603"/>
              <a:chOff x="4215014" y="4430192"/>
              <a:chExt cx="2109697" cy="2007603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6695F9AD-A1FE-BB8E-18CC-88B37AED2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014" y="443019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A6A6A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15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3585A88-2C85-AF6D-5C62-5DC7CAC63C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170" y="5478244"/>
                <a:ext cx="479671" cy="479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DBA6C5F7-4CBF-F74B-D457-3DE4F3E87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419" y="3441096"/>
              <a:ext cx="1167722" cy="116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3342BB3-977C-008A-C6DA-9CEEA3659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572" y="3902266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" name="Forme libre : forme 144">
            <a:extLst>
              <a:ext uri="{FF2B5EF4-FFF2-40B4-BE49-F238E27FC236}">
                <a16:creationId xmlns:a16="http://schemas.microsoft.com/office/drawing/2014/main" id="{F8768DAF-029E-EDA7-55A9-614585B43103}"/>
              </a:ext>
            </a:extLst>
          </p:cNvPr>
          <p:cNvSpPr/>
          <p:nvPr/>
        </p:nvSpPr>
        <p:spPr>
          <a:xfrm rot="6780936">
            <a:off x="2384345" y="2904886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5372801E-2941-57E1-7FF2-9DB3AA50AC84}"/>
              </a:ext>
            </a:extLst>
          </p:cNvPr>
          <p:cNvGrpSpPr/>
          <p:nvPr/>
        </p:nvGrpSpPr>
        <p:grpSpPr>
          <a:xfrm>
            <a:off x="3804179" y="4270693"/>
            <a:ext cx="4258218" cy="2007603"/>
            <a:chOff x="2709501" y="2225876"/>
            <a:chExt cx="4258218" cy="2007603"/>
          </a:xfrm>
        </p:grpSpPr>
        <p:sp>
          <p:nvSpPr>
            <p:cNvPr id="147" name="Rectangle : coins arrondis 146">
              <a:extLst>
                <a:ext uri="{FF2B5EF4-FFF2-40B4-BE49-F238E27FC236}">
                  <a16:creationId xmlns:a16="http://schemas.microsoft.com/office/drawing/2014/main" id="{0CCD9B39-1FF5-2997-A293-1F38C9F5B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9501" y="2225876"/>
              <a:ext cx="4258218" cy="2007603"/>
            </a:xfrm>
            <a:prstGeom prst="roundRect">
              <a:avLst>
                <a:gd name="adj" fmla="val 8821"/>
              </a:avLst>
            </a:prstGeom>
            <a:solidFill>
              <a:srgbClr val="3C6EC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2E1EC659-A6D7-CFB6-3A5A-3A79880C1192}"/>
                </a:ext>
              </a:extLst>
            </p:cNvPr>
            <p:cNvSpPr>
              <a:spLocks noChangeAspect="1"/>
            </p:cNvSpPr>
            <p:nvPr/>
          </p:nvSpPr>
          <p:spPr>
            <a:xfrm rot="6780936">
              <a:off x="4099188" y="2542605"/>
              <a:ext cx="1332000" cy="1517944"/>
            </a:xfrm>
            <a:custGeom>
              <a:avLst/>
              <a:gdLst>
                <a:gd name="connsiteX0" fmla="*/ 633797 w 1891478"/>
                <a:gd name="connsiteY0" fmla="*/ 2045573 h 2127504"/>
                <a:gd name="connsiteX1" fmla="*/ 1887244 w 1891478"/>
                <a:gd name="connsiteY1" fmla="*/ 1172269 h 2127504"/>
                <a:gd name="connsiteX2" fmla="*/ 253653 w 1891478"/>
                <a:gd name="connsiteY2" fmla="*/ 11290 h 2127504"/>
                <a:gd name="connsiteX3" fmla="*/ 48170 w 1891478"/>
                <a:gd name="connsiteY3" fmla="*/ 1922283 h 2127504"/>
                <a:gd name="connsiteX4" fmla="*/ 695442 w 1891478"/>
                <a:gd name="connsiteY4" fmla="*/ 1983928 h 2127504"/>
                <a:gd name="connsiteX0" fmla="*/ 633797 w 1891478"/>
                <a:gd name="connsiteY0" fmla="*/ 2045573 h 2175372"/>
                <a:gd name="connsiteX1" fmla="*/ 1887244 w 1891478"/>
                <a:gd name="connsiteY1" fmla="*/ 1172269 h 2175372"/>
                <a:gd name="connsiteX2" fmla="*/ 253653 w 1891478"/>
                <a:gd name="connsiteY2" fmla="*/ 11290 h 2175372"/>
                <a:gd name="connsiteX3" fmla="*/ 48170 w 1891478"/>
                <a:gd name="connsiteY3" fmla="*/ 1922283 h 2175372"/>
                <a:gd name="connsiteX4" fmla="*/ 644071 w 1891478"/>
                <a:gd name="connsiteY4" fmla="*/ 2076396 h 2175372"/>
                <a:gd name="connsiteX0" fmla="*/ 633797 w 1891478"/>
                <a:gd name="connsiteY0" fmla="*/ 2045573 h 2564116"/>
                <a:gd name="connsiteX1" fmla="*/ 1887244 w 1891478"/>
                <a:gd name="connsiteY1" fmla="*/ 1172269 h 2564116"/>
                <a:gd name="connsiteX2" fmla="*/ 253653 w 1891478"/>
                <a:gd name="connsiteY2" fmla="*/ 11290 h 2564116"/>
                <a:gd name="connsiteX3" fmla="*/ 48170 w 1891478"/>
                <a:gd name="connsiteY3" fmla="*/ 1922283 h 2564116"/>
                <a:gd name="connsiteX4" fmla="*/ 418039 w 1891478"/>
                <a:gd name="connsiteY4" fmla="*/ 2538733 h 2564116"/>
                <a:gd name="connsiteX0" fmla="*/ 633797 w 1891478"/>
                <a:gd name="connsiteY0" fmla="*/ 2045573 h 2152361"/>
                <a:gd name="connsiteX1" fmla="*/ 1887244 w 1891478"/>
                <a:gd name="connsiteY1" fmla="*/ 1172269 h 2152361"/>
                <a:gd name="connsiteX2" fmla="*/ 253653 w 1891478"/>
                <a:gd name="connsiteY2" fmla="*/ 11290 h 2152361"/>
                <a:gd name="connsiteX3" fmla="*/ 48170 w 1891478"/>
                <a:gd name="connsiteY3" fmla="*/ 1922283 h 2152361"/>
                <a:gd name="connsiteX4" fmla="*/ 623522 w 1891478"/>
                <a:gd name="connsiteY4" fmla="*/ 2035299 h 2152361"/>
                <a:gd name="connsiteX0" fmla="*/ 633797 w 1891478"/>
                <a:gd name="connsiteY0" fmla="*/ 2045573 h 2515370"/>
                <a:gd name="connsiteX1" fmla="*/ 1887244 w 1891478"/>
                <a:gd name="connsiteY1" fmla="*/ 1172269 h 2515370"/>
                <a:gd name="connsiteX2" fmla="*/ 253653 w 1891478"/>
                <a:gd name="connsiteY2" fmla="*/ 11290 h 2515370"/>
                <a:gd name="connsiteX3" fmla="*/ 48170 w 1891478"/>
                <a:gd name="connsiteY3" fmla="*/ 1922283 h 2515370"/>
                <a:gd name="connsiteX4" fmla="*/ 335846 w 1891478"/>
                <a:gd name="connsiteY4" fmla="*/ 2487362 h 2515370"/>
                <a:gd name="connsiteX0" fmla="*/ 633797 w 1891478"/>
                <a:gd name="connsiteY0" fmla="*/ 2045573 h 2155530"/>
                <a:gd name="connsiteX1" fmla="*/ 1887244 w 1891478"/>
                <a:gd name="connsiteY1" fmla="*/ 1172269 h 2155530"/>
                <a:gd name="connsiteX2" fmla="*/ 253653 w 1891478"/>
                <a:gd name="connsiteY2" fmla="*/ 11290 h 2155530"/>
                <a:gd name="connsiteX3" fmla="*/ 48170 w 1891478"/>
                <a:gd name="connsiteY3" fmla="*/ 1922283 h 2155530"/>
                <a:gd name="connsiteX4" fmla="*/ 632709 w 1891478"/>
                <a:gd name="connsiteY4" fmla="*/ 2041274 h 2155530"/>
                <a:gd name="connsiteX0" fmla="*/ 633797 w 1891478"/>
                <a:gd name="connsiteY0" fmla="*/ 2045573 h 2155530"/>
                <a:gd name="connsiteX1" fmla="*/ 1887244 w 1891478"/>
                <a:gd name="connsiteY1" fmla="*/ 1172269 h 2155530"/>
                <a:gd name="connsiteX2" fmla="*/ 253653 w 1891478"/>
                <a:gd name="connsiteY2" fmla="*/ 11290 h 2155530"/>
                <a:gd name="connsiteX3" fmla="*/ 48170 w 1891478"/>
                <a:gd name="connsiteY3" fmla="*/ 1922283 h 2155530"/>
                <a:gd name="connsiteX4" fmla="*/ 632709 w 1891478"/>
                <a:gd name="connsiteY4" fmla="*/ 2041274 h 2155530"/>
                <a:gd name="connsiteX5" fmla="*/ 633797 w 1891478"/>
                <a:gd name="connsiteY5" fmla="*/ 2045573 h 215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1478" h="2155530">
                  <a:moveTo>
                    <a:pt x="633797" y="2045573"/>
                  </a:moveTo>
                  <a:cubicBezTo>
                    <a:pt x="1292199" y="1778444"/>
                    <a:pt x="1950601" y="1511316"/>
                    <a:pt x="1887244" y="1172269"/>
                  </a:cubicBezTo>
                  <a:cubicBezTo>
                    <a:pt x="1823887" y="833222"/>
                    <a:pt x="560165" y="-113712"/>
                    <a:pt x="253653" y="11290"/>
                  </a:cubicBezTo>
                  <a:cubicBezTo>
                    <a:pt x="-52859" y="136292"/>
                    <a:pt x="-25461" y="1593510"/>
                    <a:pt x="48170" y="1922283"/>
                  </a:cubicBezTo>
                  <a:cubicBezTo>
                    <a:pt x="121801" y="2251056"/>
                    <a:pt x="345888" y="2174838"/>
                    <a:pt x="632709" y="2041274"/>
                  </a:cubicBezTo>
                  <a:lnTo>
                    <a:pt x="633797" y="20455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D34D42-B607-4711-B296-803575CF2BAC}"/>
              </a:ext>
            </a:extLst>
          </p:cNvPr>
          <p:cNvSpPr>
            <a:spLocks noChangeAspect="1"/>
          </p:cNvSpPr>
          <p:nvPr/>
        </p:nvSpPr>
        <p:spPr>
          <a:xfrm>
            <a:off x="637100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CDC06F-233A-C3FC-F3EF-424A12F1294F}"/>
              </a:ext>
            </a:extLst>
          </p:cNvPr>
          <p:cNvSpPr>
            <a:spLocks noChangeAspect="1"/>
          </p:cNvSpPr>
          <p:nvPr/>
        </p:nvSpPr>
        <p:spPr>
          <a:xfrm>
            <a:off x="3655792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ED7D3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30EEB2-43ED-C097-481C-5315F529495E}"/>
              </a:ext>
            </a:extLst>
          </p:cNvPr>
          <p:cNvSpPr>
            <a:spLocks noChangeAspect="1"/>
          </p:cNvSpPr>
          <p:nvPr/>
        </p:nvSpPr>
        <p:spPr>
          <a:xfrm>
            <a:off x="6674484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FFD96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E40DFD-5759-A22D-A4A3-FA1E36351D23}"/>
              </a:ext>
            </a:extLst>
          </p:cNvPr>
          <p:cNvSpPr>
            <a:spLocks noChangeAspect="1"/>
          </p:cNvSpPr>
          <p:nvPr/>
        </p:nvSpPr>
        <p:spPr>
          <a:xfrm>
            <a:off x="637100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20386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7DA7A-3F1A-34C8-FBEB-7780397B5651}"/>
              </a:ext>
            </a:extLst>
          </p:cNvPr>
          <p:cNvSpPr>
            <a:spLocks noChangeAspect="1"/>
          </p:cNvSpPr>
          <p:nvPr/>
        </p:nvSpPr>
        <p:spPr>
          <a:xfrm>
            <a:off x="3655792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1C3CA1C-2BFE-12B6-ED07-1F447FF32438}"/>
              </a:ext>
            </a:extLst>
          </p:cNvPr>
          <p:cNvSpPr>
            <a:spLocks noChangeAspect="1"/>
          </p:cNvSpPr>
          <p:nvPr/>
        </p:nvSpPr>
        <p:spPr>
          <a:xfrm>
            <a:off x="6674484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BF719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D34D42-B607-4711-B296-803575CF2BAC}"/>
              </a:ext>
            </a:extLst>
          </p:cNvPr>
          <p:cNvSpPr>
            <a:spLocks noChangeAspect="1"/>
          </p:cNvSpPr>
          <p:nvPr/>
        </p:nvSpPr>
        <p:spPr>
          <a:xfrm>
            <a:off x="637100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CDC06F-233A-C3FC-F3EF-424A12F1294F}"/>
              </a:ext>
            </a:extLst>
          </p:cNvPr>
          <p:cNvSpPr>
            <a:spLocks noChangeAspect="1"/>
          </p:cNvSpPr>
          <p:nvPr/>
        </p:nvSpPr>
        <p:spPr>
          <a:xfrm>
            <a:off x="3655792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ED7D3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30EEB2-43ED-C097-481C-5315F529495E}"/>
              </a:ext>
            </a:extLst>
          </p:cNvPr>
          <p:cNvSpPr>
            <a:spLocks noChangeAspect="1"/>
          </p:cNvSpPr>
          <p:nvPr/>
        </p:nvSpPr>
        <p:spPr>
          <a:xfrm>
            <a:off x="6674484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FFD96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E40DFD-5759-A22D-A4A3-FA1E36351D23}"/>
              </a:ext>
            </a:extLst>
          </p:cNvPr>
          <p:cNvSpPr>
            <a:spLocks noChangeAspect="1"/>
          </p:cNvSpPr>
          <p:nvPr/>
        </p:nvSpPr>
        <p:spPr>
          <a:xfrm>
            <a:off x="637100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20386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7DA7A-3F1A-34C8-FBEB-7780397B5651}"/>
              </a:ext>
            </a:extLst>
          </p:cNvPr>
          <p:cNvSpPr>
            <a:spLocks noChangeAspect="1"/>
          </p:cNvSpPr>
          <p:nvPr/>
        </p:nvSpPr>
        <p:spPr>
          <a:xfrm>
            <a:off x="3655792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1C3CA1C-2BFE-12B6-ED07-1F447FF32438}"/>
              </a:ext>
            </a:extLst>
          </p:cNvPr>
          <p:cNvSpPr>
            <a:spLocks noChangeAspect="1"/>
          </p:cNvSpPr>
          <p:nvPr/>
        </p:nvSpPr>
        <p:spPr>
          <a:xfrm>
            <a:off x="6674484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BF719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97488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14391</TotalTime>
  <Words>217</Words>
  <Application>Microsoft Office PowerPoint</Application>
  <PresentationFormat>Grand écran</PresentationFormat>
  <Paragraphs>84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51</cp:revision>
  <dcterms:created xsi:type="dcterms:W3CDTF">2022-07-20T12:26:24Z</dcterms:created>
  <dcterms:modified xsi:type="dcterms:W3CDTF">2022-11-11T15:48:37Z</dcterms:modified>
</cp:coreProperties>
</file>