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78" r:id="rId9"/>
    <p:sldId id="284" r:id="rId10"/>
    <p:sldId id="279" r:id="rId11"/>
    <p:sldId id="286" r:id="rId12"/>
    <p:sldId id="287" r:id="rId13"/>
    <p:sldId id="288" r:id="rId14"/>
    <p:sldId id="268" r:id="rId15"/>
    <p:sldId id="272" r:id="rId16"/>
    <p:sldId id="265" r:id="rId17"/>
    <p:sldId id="267" r:id="rId18"/>
    <p:sldId id="277" r:id="rId19"/>
    <p:sldId id="270" r:id="rId20"/>
    <p:sldId id="266" r:id="rId21"/>
    <p:sldId id="269" r:id="rId22"/>
    <p:sldId id="262" r:id="rId23"/>
    <p:sldId id="271" r:id="rId24"/>
    <p:sldId id="285" r:id="rId25"/>
    <p:sldId id="273" r:id="rId26"/>
    <p:sldId id="275" r:id="rId27"/>
    <p:sldId id="274" r:id="rId28"/>
    <p:sldId id="289" r:id="rId29"/>
    <p:sldId id="27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78"/>
            <p14:sldId id="284"/>
            <p14:sldId id="279"/>
            <p14:sldId id="286"/>
            <p14:sldId id="287"/>
            <p14:sldId id="288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85"/>
            <p14:sldId id="273"/>
            <p14:sldId id="275"/>
            <p14:sldId id="274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3C6EC8"/>
    <a:srgbClr val="ED7D31"/>
    <a:srgbClr val="8D8C8A"/>
    <a:srgbClr val="A6A6A6"/>
    <a:srgbClr val="D79800"/>
    <a:srgbClr val="6C9C77"/>
    <a:srgbClr val="FFD966"/>
    <a:srgbClr val="4C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647323" y="1805753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611330" y="2374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28A5D60-B810-8A40-31D3-C5AB71A40019}"/>
              </a:ext>
            </a:extLst>
          </p:cNvPr>
          <p:cNvGrpSpPr/>
          <p:nvPr/>
        </p:nvGrpSpPr>
        <p:grpSpPr>
          <a:xfrm>
            <a:off x="637100" y="518428"/>
            <a:ext cx="2851376" cy="2362804"/>
            <a:chOff x="637100" y="518428"/>
            <a:chExt cx="2851376" cy="2362804"/>
          </a:xfrm>
        </p:grpSpPr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85DFA6B7-55AA-CD77-6CF6-812BEBAD5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57D2267E-4408-DA68-EDA8-D1C665469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7B402FA7-D8B5-FB5F-8517-CB5FFF35CD1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D8B821DF-527A-1B67-3D4E-9C04D526E76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E11600C8-4F62-8560-4FF1-E6A7FBA711B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45D15B01-C21E-0CE7-AEA0-4601F1B3D3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9D44FFBE-817F-71EE-845B-CEA8D5EBC93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orme libre : forme 154">
                <a:extLst>
                  <a:ext uri="{FF2B5EF4-FFF2-40B4-BE49-F238E27FC236}">
                    <a16:creationId xmlns:a16="http://schemas.microsoft.com/office/drawing/2014/main" id="{52ABEE3A-DFB5-79BE-BB7E-5AB3BE4BCFE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 : forme 155">
                <a:extLst>
                  <a:ext uri="{FF2B5EF4-FFF2-40B4-BE49-F238E27FC236}">
                    <a16:creationId xmlns:a16="http://schemas.microsoft.com/office/drawing/2014/main" id="{E9C68F3C-3AEE-7C5D-6DBE-B65B348A8B5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A8D2F0D5-30CD-47E2-F53B-C7ADAAE071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9DB4C9CB-9B30-C11C-E024-92000642D0E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Forme libre : forme 158">
                <a:extLst>
                  <a:ext uri="{FF2B5EF4-FFF2-40B4-BE49-F238E27FC236}">
                    <a16:creationId xmlns:a16="http://schemas.microsoft.com/office/drawing/2014/main" id="{AE43E4B1-4081-63CC-FA11-69058083E1C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0" name="Forme libre : forme 159">
                <a:extLst>
                  <a:ext uri="{FF2B5EF4-FFF2-40B4-BE49-F238E27FC236}">
                    <a16:creationId xmlns:a16="http://schemas.microsoft.com/office/drawing/2014/main" id="{ED37720A-C085-3758-1F6C-2CBA5D6CFFD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33B1863B-A39E-41CD-4040-3710C7C72A0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5285737B-ACC7-4457-1AB4-A84745C62F92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9B9B366-BA47-EC26-F5FC-7DE07D07BA40}"/>
              </a:ext>
            </a:extLst>
          </p:cNvPr>
          <p:cNvGrpSpPr/>
          <p:nvPr/>
        </p:nvGrpSpPr>
        <p:grpSpPr>
          <a:xfrm>
            <a:off x="3653606" y="518428"/>
            <a:ext cx="2851376" cy="2362804"/>
            <a:chOff x="637100" y="518428"/>
            <a:chExt cx="2851376" cy="2362804"/>
          </a:xfrm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6EBE7D5-4B74-1CC1-F2FB-A57291C0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D8B7A623-3093-8A1C-229E-C5BFC92B5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95" name="Forme libre : forme 194">
                <a:extLst>
                  <a:ext uri="{FF2B5EF4-FFF2-40B4-BE49-F238E27FC236}">
                    <a16:creationId xmlns:a16="http://schemas.microsoft.com/office/drawing/2014/main" id="{9E8BDDDD-5AB3-A097-10AA-8EB3ECF9085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Forme libre : forme 195">
                <a:extLst>
                  <a:ext uri="{FF2B5EF4-FFF2-40B4-BE49-F238E27FC236}">
                    <a16:creationId xmlns:a16="http://schemas.microsoft.com/office/drawing/2014/main" id="{E81C5053-4D8B-C014-BF8F-3FCFD13CBC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226EF12E-45BC-A511-BB2F-1AB66E524F0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8" name="Forme libre : forme 197">
                <a:extLst>
                  <a:ext uri="{FF2B5EF4-FFF2-40B4-BE49-F238E27FC236}">
                    <a16:creationId xmlns:a16="http://schemas.microsoft.com/office/drawing/2014/main" id="{7FB1B862-7395-1628-F817-D72A9551EFD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Forme libre : forme 198">
                <a:extLst>
                  <a:ext uri="{FF2B5EF4-FFF2-40B4-BE49-F238E27FC236}">
                    <a16:creationId xmlns:a16="http://schemas.microsoft.com/office/drawing/2014/main" id="{B000D9B0-F9A2-B993-EE3B-7AA1168DE6F8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9FA2C667-EF71-2898-16CE-CDF328321E7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5A6C1E4C-CF4B-D97E-3402-30A7D9990A0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2" name="Forme libre : forme 201">
                <a:extLst>
                  <a:ext uri="{FF2B5EF4-FFF2-40B4-BE49-F238E27FC236}">
                    <a16:creationId xmlns:a16="http://schemas.microsoft.com/office/drawing/2014/main" id="{9733595B-E2E0-2F76-246A-850AA19ECB55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3" name="Forme libre : forme 202">
                <a:extLst>
                  <a:ext uri="{FF2B5EF4-FFF2-40B4-BE49-F238E27FC236}">
                    <a16:creationId xmlns:a16="http://schemas.microsoft.com/office/drawing/2014/main" id="{2FCDDC3F-34EB-D558-BFCF-4928F2A875D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4" name="Forme libre : forme 203">
                <a:extLst>
                  <a:ext uri="{FF2B5EF4-FFF2-40B4-BE49-F238E27FC236}">
                    <a16:creationId xmlns:a16="http://schemas.microsoft.com/office/drawing/2014/main" id="{91F61CEE-7514-E0CC-8C29-2AF48AC34B6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5" name="Forme libre : forme 204">
                <a:extLst>
                  <a:ext uri="{FF2B5EF4-FFF2-40B4-BE49-F238E27FC236}">
                    <a16:creationId xmlns:a16="http://schemas.microsoft.com/office/drawing/2014/main" id="{D8E6EE14-5BD6-C50A-BB8E-CB957079E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6" name="Forme libre : forme 205">
                <a:extLst>
                  <a:ext uri="{FF2B5EF4-FFF2-40B4-BE49-F238E27FC236}">
                    <a16:creationId xmlns:a16="http://schemas.microsoft.com/office/drawing/2014/main" id="{51DD506A-F527-22AC-3B5D-22BD06558CC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Forme libre : forme 206">
                <a:extLst>
                  <a:ext uri="{FF2B5EF4-FFF2-40B4-BE49-F238E27FC236}">
                    <a16:creationId xmlns:a16="http://schemas.microsoft.com/office/drawing/2014/main" id="{D72D05CD-5E7E-FA8D-3F20-B1DA44F9B68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3A01FF5-CEB8-A7DF-97A8-0B6FC578C237}"/>
              </a:ext>
            </a:extLst>
          </p:cNvPr>
          <p:cNvGrpSpPr/>
          <p:nvPr/>
        </p:nvGrpSpPr>
        <p:grpSpPr>
          <a:xfrm>
            <a:off x="6695757" y="518428"/>
            <a:ext cx="2851376" cy="2362804"/>
            <a:chOff x="637100" y="518428"/>
            <a:chExt cx="2851376" cy="2362804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3DF5D88F-380B-1739-4093-47E5CFF6A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551EB936-ADC9-2B94-4AB6-862154BC6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0BCA2F92-EE8A-F00D-A650-D230FF29BC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AD01FA58-2C99-E10B-8598-53E578F29CD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AAE72D65-DDFE-4161-1142-74321C61453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22335599-0A22-41CD-6BC2-696407CE3FC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2675C547-FE83-5ABE-73D0-99A7BADD3EE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C9B1E7E5-AD51-3AE9-4CDF-1468A30A3DB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7FA8B07B-AEA4-0530-EAEB-694C6BE305B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887AD9CB-A5E7-CA66-66F9-B6B0426E44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A3BDB0AA-51A9-F829-1374-6AD70607DBB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542A2B8B-6302-E20B-8532-074199D6BB6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2F1C5FAB-47C2-9B20-1DAB-E3E7B24822F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B8818B62-31AA-518F-A618-2876EF26C84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C7B4CCD0-6C73-871C-33C2-3ADD33EFAB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D6E1C1B7-29B9-CFDE-E89C-EFF0037CF158}"/>
              </a:ext>
            </a:extLst>
          </p:cNvPr>
          <p:cNvGrpSpPr/>
          <p:nvPr/>
        </p:nvGrpSpPr>
        <p:grpSpPr>
          <a:xfrm>
            <a:off x="637100" y="3088518"/>
            <a:ext cx="2851376" cy="2362804"/>
            <a:chOff x="637100" y="518428"/>
            <a:chExt cx="2851376" cy="2362804"/>
          </a:xfrm>
        </p:grpSpPr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8F6686E7-9EB8-8593-EB38-6D317AA1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8EC053BD-7424-A718-E503-38EF781BF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ED80687E-BD5E-EE59-2DFD-8180F11C840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F78BD3BF-BDC8-0D24-5794-26DEE9D2CC5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1A70764-D847-855F-0BEC-9CA6CCEED76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A6700574-450D-89C7-1B33-CCE005FF7CD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745DF70D-AE2D-C1FD-6A64-46EC00464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9820172-F5BB-9AB3-802E-83EFED64391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1822EEC4-8CE2-B636-3C94-D1CCEACE3E0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7466870C-26C8-D179-FE25-9BC34ABD030C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7F8F6980-101D-ADD4-1054-5E5E5F821F6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0E7B70E4-C482-0FA4-E4EF-B31ABD49D1CD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59C779C2-EA85-9C14-AA61-0EAEDBE20E6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EA2E9263-2220-BAA6-9A3E-427E5BE8503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70225703-D52D-3563-6BDF-848621CB7B7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2467236A-0759-3AF4-043B-807A5B963059}"/>
              </a:ext>
            </a:extLst>
          </p:cNvPr>
          <p:cNvGrpSpPr/>
          <p:nvPr/>
        </p:nvGrpSpPr>
        <p:grpSpPr>
          <a:xfrm>
            <a:off x="3649457" y="3062973"/>
            <a:ext cx="2851376" cy="2362804"/>
            <a:chOff x="637100" y="518428"/>
            <a:chExt cx="2851376" cy="2362804"/>
          </a:xfrm>
        </p:grpSpPr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8C4427FA-6C50-4369-907B-01A89EF48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49F4D4C9-8D08-38BA-5B98-8D74D800D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34C9CD6B-D1BE-6768-8721-9308E8327CE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4F085A14-ED24-871B-4848-678BF91084B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B37C6355-E8F6-BB57-E4F3-8E218F09286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2D2D7238-DF25-C9CE-EC34-B0EDE6A1856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A3A928C1-9E5B-C279-DA87-BFB46607E63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8A640332-AA60-CE0F-4158-8EC77E34493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B4EBFDA2-A01D-E3B2-5A4D-39EDC205B6A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43F20A41-D55E-F759-A83A-D08622723D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BD1CEC4-C8C8-4643-8554-3CA5E4EC77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DACE20D0-6EFA-E99C-61A9-955900E726A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35F3A6D5-12E2-E837-7033-113769180D7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B956A2CE-4931-AD91-AEB6-3DDEFFC24B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0B8CD068-9735-E7C2-381D-D3E9439ED47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D4DA4802-D758-BA75-E304-8E81144123E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37100" y="518428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7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CEC562-6361-B64E-C500-7919A5C2860C}"/>
              </a:ext>
            </a:extLst>
          </p:cNvPr>
          <p:cNvGrpSpPr/>
          <p:nvPr/>
        </p:nvGrpSpPr>
        <p:grpSpPr>
          <a:xfrm>
            <a:off x="6529709" y="424858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B21078AA-155E-A032-9FF8-8F053F60E8D3}"/>
                </a:ext>
              </a:extLst>
            </p:cNvPr>
            <p:cNvSpPr/>
            <p:nvPr/>
          </p:nvSpPr>
          <p:spPr>
            <a:xfrm rot="20841020" flipH="1">
              <a:off x="7758151" y="3560498"/>
              <a:ext cx="237535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7BF5EB8E-B5BA-6179-72CB-A0660746760C}"/>
                </a:ext>
              </a:extLst>
            </p:cNvPr>
            <p:cNvSpPr/>
            <p:nvPr/>
          </p:nvSpPr>
          <p:spPr>
            <a:xfrm>
              <a:off x="8275633" y="3453302"/>
              <a:ext cx="261780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DB5304E-0FFB-F24D-077A-FB1C668D27C4}"/>
              </a:ext>
            </a:extLst>
          </p:cNvPr>
          <p:cNvGrpSpPr/>
          <p:nvPr/>
        </p:nvGrpSpPr>
        <p:grpSpPr>
          <a:xfrm>
            <a:off x="6591836" y="3031069"/>
            <a:ext cx="2851376" cy="2362804"/>
            <a:chOff x="3168662" y="1576419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662" y="15764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0C934C24-88FA-9F8B-5450-563249B5C441}"/>
                </a:ext>
              </a:extLst>
            </p:cNvPr>
            <p:cNvSpPr/>
            <p:nvPr/>
          </p:nvSpPr>
          <p:spPr>
            <a:xfrm>
              <a:off x="4209720" y="1733415"/>
              <a:ext cx="659936" cy="641715"/>
            </a:xfrm>
            <a:custGeom>
              <a:avLst/>
              <a:gdLst>
                <a:gd name="connsiteX0" fmla="*/ 576593 w 659936"/>
                <a:gd name="connsiteY0" fmla="*/ 566873 h 641715"/>
                <a:gd name="connsiteX1" fmla="*/ 533730 w 659936"/>
                <a:gd name="connsiteY1" fmla="*/ 366848 h 641715"/>
                <a:gd name="connsiteX2" fmla="*/ 590880 w 659936"/>
                <a:gd name="connsiteY2" fmla="*/ 223973 h 641715"/>
                <a:gd name="connsiteX3" fmla="*/ 648030 w 659936"/>
                <a:gd name="connsiteY3" fmla="*/ 133485 h 641715"/>
                <a:gd name="connsiteX4" fmla="*/ 609930 w 659936"/>
                <a:gd name="connsiteY4" fmla="*/ 135 h 641715"/>
                <a:gd name="connsiteX5" fmla="*/ 171780 w 659936"/>
                <a:gd name="connsiteY5" fmla="*/ 109673 h 641715"/>
                <a:gd name="connsiteX6" fmla="*/ 5093 w 659936"/>
                <a:gd name="connsiteY6" fmla="*/ 176348 h 641715"/>
                <a:gd name="connsiteX7" fmla="*/ 52718 w 659936"/>
                <a:gd name="connsiteY7" fmla="*/ 295410 h 641715"/>
                <a:gd name="connsiteX8" fmla="*/ 152730 w 659936"/>
                <a:gd name="connsiteY8" fmla="*/ 357323 h 641715"/>
                <a:gd name="connsiteX9" fmla="*/ 257505 w 659936"/>
                <a:gd name="connsiteY9" fmla="*/ 628785 h 641715"/>
                <a:gd name="connsiteX10" fmla="*/ 576593 w 659936"/>
                <a:gd name="connsiteY10" fmla="*/ 566873 h 64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936" h="641715">
                  <a:moveTo>
                    <a:pt x="576593" y="566873"/>
                  </a:moveTo>
                  <a:cubicBezTo>
                    <a:pt x="622631" y="523217"/>
                    <a:pt x="531349" y="423998"/>
                    <a:pt x="533730" y="366848"/>
                  </a:cubicBezTo>
                  <a:cubicBezTo>
                    <a:pt x="536111" y="309698"/>
                    <a:pt x="571830" y="262867"/>
                    <a:pt x="590880" y="223973"/>
                  </a:cubicBezTo>
                  <a:cubicBezTo>
                    <a:pt x="609930" y="185079"/>
                    <a:pt x="644855" y="170791"/>
                    <a:pt x="648030" y="133485"/>
                  </a:cubicBezTo>
                  <a:cubicBezTo>
                    <a:pt x="651205" y="96179"/>
                    <a:pt x="689305" y="4104"/>
                    <a:pt x="609930" y="135"/>
                  </a:cubicBezTo>
                  <a:cubicBezTo>
                    <a:pt x="530555" y="-3834"/>
                    <a:pt x="272586" y="80304"/>
                    <a:pt x="171780" y="109673"/>
                  </a:cubicBezTo>
                  <a:cubicBezTo>
                    <a:pt x="70974" y="139042"/>
                    <a:pt x="24937" y="145392"/>
                    <a:pt x="5093" y="176348"/>
                  </a:cubicBezTo>
                  <a:cubicBezTo>
                    <a:pt x="-14751" y="207304"/>
                    <a:pt x="28112" y="265247"/>
                    <a:pt x="52718" y="295410"/>
                  </a:cubicBezTo>
                  <a:cubicBezTo>
                    <a:pt x="77324" y="325572"/>
                    <a:pt x="118599" y="301761"/>
                    <a:pt x="152730" y="357323"/>
                  </a:cubicBezTo>
                  <a:cubicBezTo>
                    <a:pt x="186861" y="412885"/>
                    <a:pt x="187655" y="589891"/>
                    <a:pt x="257505" y="628785"/>
                  </a:cubicBezTo>
                  <a:cubicBezTo>
                    <a:pt x="327355" y="667679"/>
                    <a:pt x="530555" y="610529"/>
                    <a:pt x="576593" y="5668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45B204-6505-31C4-5627-2C66DF072B82}"/>
                </a:ext>
              </a:extLst>
            </p:cNvPr>
            <p:cNvSpPr/>
            <p:nvPr/>
          </p:nvSpPr>
          <p:spPr>
            <a:xfrm>
              <a:off x="4439462" y="2300225"/>
              <a:ext cx="369780" cy="134102"/>
            </a:xfrm>
            <a:custGeom>
              <a:avLst/>
              <a:gdLst>
                <a:gd name="connsiteX0" fmla="*/ 327765 w 369780"/>
                <a:gd name="connsiteY0" fmla="*/ 76296 h 134102"/>
                <a:gd name="connsiteX1" fmla="*/ 337290 w 369780"/>
                <a:gd name="connsiteY1" fmla="*/ 96 h 134102"/>
                <a:gd name="connsiteX2" fmla="*/ 32490 w 369780"/>
                <a:gd name="connsiteY2" fmla="*/ 62009 h 134102"/>
                <a:gd name="connsiteX3" fmla="*/ 42015 w 369780"/>
                <a:gd name="connsiteY3" fmla="*/ 133446 h 134102"/>
                <a:gd name="connsiteX4" fmla="*/ 327765 w 369780"/>
                <a:gd name="connsiteY4" fmla="*/ 76296 h 1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80" h="134102">
                  <a:moveTo>
                    <a:pt x="327765" y="76296"/>
                  </a:moveTo>
                  <a:cubicBezTo>
                    <a:pt x="376977" y="54071"/>
                    <a:pt x="386502" y="2477"/>
                    <a:pt x="337290" y="96"/>
                  </a:cubicBezTo>
                  <a:cubicBezTo>
                    <a:pt x="288078" y="-2285"/>
                    <a:pt x="81702" y="39784"/>
                    <a:pt x="32490" y="62009"/>
                  </a:cubicBezTo>
                  <a:cubicBezTo>
                    <a:pt x="-16722" y="84234"/>
                    <a:pt x="-7198" y="127096"/>
                    <a:pt x="42015" y="133446"/>
                  </a:cubicBezTo>
                  <a:cubicBezTo>
                    <a:pt x="91228" y="139796"/>
                    <a:pt x="278553" y="98521"/>
                    <a:pt x="327765" y="76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8350" y="1796334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6FFE206-7C37-E599-DA59-3209F0C579D5}"/>
              </a:ext>
            </a:extLst>
          </p:cNvPr>
          <p:cNvGrpSpPr/>
          <p:nvPr/>
        </p:nvGrpSpPr>
        <p:grpSpPr>
          <a:xfrm>
            <a:off x="3491451" y="409461"/>
            <a:ext cx="2851376" cy="2362804"/>
            <a:chOff x="6699262" y="3055969"/>
            <a:chExt cx="2851376" cy="2362804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A606F72E-3656-AFD9-F9C5-E6CFEC0BD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89B81709-2181-69B4-D4E3-2CB08B5B282B}"/>
                </a:ext>
              </a:extLst>
            </p:cNvPr>
            <p:cNvSpPr/>
            <p:nvPr/>
          </p:nvSpPr>
          <p:spPr>
            <a:xfrm>
              <a:off x="8079863" y="3120990"/>
              <a:ext cx="1197940" cy="1376197"/>
            </a:xfrm>
            <a:custGeom>
              <a:avLst/>
              <a:gdLst>
                <a:gd name="connsiteX0" fmla="*/ 512 w 1197940"/>
                <a:gd name="connsiteY0" fmla="*/ 35 h 1376197"/>
                <a:gd name="connsiteX1" fmla="*/ 203712 w 1197940"/>
                <a:gd name="connsiteY1" fmla="*/ 107985 h 1376197"/>
                <a:gd name="connsiteX2" fmla="*/ 346587 w 1197940"/>
                <a:gd name="connsiteY2" fmla="*/ 288960 h 1376197"/>
                <a:gd name="connsiteX3" fmla="*/ 460887 w 1197940"/>
                <a:gd name="connsiteY3" fmla="*/ 400085 h 1376197"/>
                <a:gd name="connsiteX4" fmla="*/ 692662 w 1197940"/>
                <a:gd name="connsiteY4" fmla="*/ 549310 h 1376197"/>
                <a:gd name="connsiteX5" fmla="*/ 908562 w 1197940"/>
                <a:gd name="connsiteY5" fmla="*/ 1298610 h 1376197"/>
                <a:gd name="connsiteX6" fmla="*/ 962537 w 1197940"/>
                <a:gd name="connsiteY6" fmla="*/ 1358935 h 1376197"/>
                <a:gd name="connsiteX7" fmla="*/ 1006987 w 1197940"/>
                <a:gd name="connsiteY7" fmla="*/ 1355760 h 1376197"/>
                <a:gd name="connsiteX8" fmla="*/ 1016512 w 1197940"/>
                <a:gd name="connsiteY8" fmla="*/ 1320835 h 1376197"/>
                <a:gd name="connsiteX9" fmla="*/ 1054612 w 1197940"/>
                <a:gd name="connsiteY9" fmla="*/ 1304960 h 1376197"/>
                <a:gd name="connsiteX10" fmla="*/ 1089537 w 1197940"/>
                <a:gd name="connsiteY10" fmla="*/ 1254160 h 1376197"/>
                <a:gd name="connsiteX11" fmla="*/ 1121287 w 1197940"/>
                <a:gd name="connsiteY11" fmla="*/ 1241460 h 1376197"/>
                <a:gd name="connsiteX12" fmla="*/ 1118112 w 1197940"/>
                <a:gd name="connsiteY12" fmla="*/ 1206535 h 1376197"/>
                <a:gd name="connsiteX13" fmla="*/ 1168912 w 1197940"/>
                <a:gd name="connsiteY13" fmla="*/ 1177960 h 1376197"/>
                <a:gd name="connsiteX14" fmla="*/ 1168912 w 1197940"/>
                <a:gd name="connsiteY14" fmla="*/ 1143035 h 1376197"/>
                <a:gd name="connsiteX15" fmla="*/ 803787 w 1197940"/>
                <a:gd name="connsiteY15" fmla="*/ 463585 h 1376197"/>
                <a:gd name="connsiteX16" fmla="*/ 518037 w 1197940"/>
                <a:gd name="connsiteY16" fmla="*/ 295310 h 1376197"/>
                <a:gd name="connsiteX17" fmla="*/ 267212 w 1197940"/>
                <a:gd name="connsiteY17" fmla="*/ 98460 h 1376197"/>
                <a:gd name="connsiteX18" fmla="*/ 512 w 1197940"/>
                <a:gd name="connsiteY18" fmla="*/ 35 h 1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97940" h="1376197">
                  <a:moveTo>
                    <a:pt x="512" y="35"/>
                  </a:moveTo>
                  <a:cubicBezTo>
                    <a:pt x="-10071" y="1623"/>
                    <a:pt x="146033" y="59831"/>
                    <a:pt x="203712" y="107985"/>
                  </a:cubicBezTo>
                  <a:cubicBezTo>
                    <a:pt x="261391" y="156139"/>
                    <a:pt x="303725" y="240277"/>
                    <a:pt x="346587" y="288960"/>
                  </a:cubicBezTo>
                  <a:cubicBezTo>
                    <a:pt x="389449" y="337643"/>
                    <a:pt x="403208" y="356693"/>
                    <a:pt x="460887" y="400085"/>
                  </a:cubicBezTo>
                  <a:cubicBezTo>
                    <a:pt x="518566" y="443477"/>
                    <a:pt x="618050" y="399556"/>
                    <a:pt x="692662" y="549310"/>
                  </a:cubicBezTo>
                  <a:cubicBezTo>
                    <a:pt x="767274" y="699064"/>
                    <a:pt x="863583" y="1163673"/>
                    <a:pt x="908562" y="1298610"/>
                  </a:cubicBezTo>
                  <a:cubicBezTo>
                    <a:pt x="953541" y="1433548"/>
                    <a:pt x="946133" y="1349410"/>
                    <a:pt x="962537" y="1358935"/>
                  </a:cubicBezTo>
                  <a:cubicBezTo>
                    <a:pt x="978941" y="1368460"/>
                    <a:pt x="997991" y="1362110"/>
                    <a:pt x="1006987" y="1355760"/>
                  </a:cubicBezTo>
                  <a:cubicBezTo>
                    <a:pt x="1015983" y="1349410"/>
                    <a:pt x="1008575" y="1329302"/>
                    <a:pt x="1016512" y="1320835"/>
                  </a:cubicBezTo>
                  <a:cubicBezTo>
                    <a:pt x="1024450" y="1312368"/>
                    <a:pt x="1042441" y="1316073"/>
                    <a:pt x="1054612" y="1304960"/>
                  </a:cubicBezTo>
                  <a:cubicBezTo>
                    <a:pt x="1066783" y="1293847"/>
                    <a:pt x="1078425" y="1264743"/>
                    <a:pt x="1089537" y="1254160"/>
                  </a:cubicBezTo>
                  <a:cubicBezTo>
                    <a:pt x="1100649" y="1243577"/>
                    <a:pt x="1116525" y="1249398"/>
                    <a:pt x="1121287" y="1241460"/>
                  </a:cubicBezTo>
                  <a:cubicBezTo>
                    <a:pt x="1126050" y="1233523"/>
                    <a:pt x="1110175" y="1217118"/>
                    <a:pt x="1118112" y="1206535"/>
                  </a:cubicBezTo>
                  <a:cubicBezTo>
                    <a:pt x="1126049" y="1195952"/>
                    <a:pt x="1160445" y="1188543"/>
                    <a:pt x="1168912" y="1177960"/>
                  </a:cubicBezTo>
                  <a:cubicBezTo>
                    <a:pt x="1177379" y="1167377"/>
                    <a:pt x="1229766" y="1262097"/>
                    <a:pt x="1168912" y="1143035"/>
                  </a:cubicBezTo>
                  <a:cubicBezTo>
                    <a:pt x="1108058" y="1023973"/>
                    <a:pt x="912266" y="604872"/>
                    <a:pt x="803787" y="463585"/>
                  </a:cubicBezTo>
                  <a:cubicBezTo>
                    <a:pt x="695308" y="322298"/>
                    <a:pt x="607466" y="356164"/>
                    <a:pt x="518037" y="295310"/>
                  </a:cubicBezTo>
                  <a:cubicBezTo>
                    <a:pt x="428608" y="234456"/>
                    <a:pt x="348704" y="146085"/>
                    <a:pt x="267212" y="98460"/>
                  </a:cubicBezTo>
                  <a:cubicBezTo>
                    <a:pt x="185720" y="50835"/>
                    <a:pt x="11095" y="-1553"/>
                    <a:pt x="512" y="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51714897-8468-4D0B-7665-B326F0465FEC}"/>
                </a:ext>
              </a:extLst>
            </p:cNvPr>
            <p:cNvSpPr/>
            <p:nvPr/>
          </p:nvSpPr>
          <p:spPr>
            <a:xfrm rot="407835">
              <a:off x="7990955" y="3137547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F89AD98-DA29-C4DF-63B1-EB8C0DEF9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F58C066-DC07-489A-62CA-EAD2DA4EE53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A7E3AC0F-3AE6-6BE6-3D13-9F419AAAEB1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ECBF0AFF-4CEE-51C4-CE81-FE3B99CCB6D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Forme libre : forme 271">
                <a:extLst>
                  <a:ext uri="{FF2B5EF4-FFF2-40B4-BE49-F238E27FC236}">
                    <a16:creationId xmlns:a16="http://schemas.microsoft.com/office/drawing/2014/main" id="{A805ED2B-1FE4-89F6-8E53-3D0F414F00E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Forme libre : forme 272">
                <a:extLst>
                  <a:ext uri="{FF2B5EF4-FFF2-40B4-BE49-F238E27FC236}">
                    <a16:creationId xmlns:a16="http://schemas.microsoft.com/office/drawing/2014/main" id="{BFEF07FA-D923-9E2D-A452-2DB16CFEC14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779F62E6-FF33-A3F1-60DC-916A7A01408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42A0295D-5FC1-7642-09F9-4D47D3FA945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A67B9636-A0D2-8F99-0238-4A012837E85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F16644F6-1236-AD4E-78D1-5657777F600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D841258B-5932-4C5D-55C5-96F278EAC2F7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EFEB1892-35CB-F05A-30F6-BC0D2253B0E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CB1E60BE-9204-E393-0729-B0AB2F53E893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7649CB3A-824C-A915-FDEE-908A25DB8CE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E576047F-1A8F-A6D2-0267-CB06AD8309A7}"/>
              </a:ext>
            </a:extLst>
          </p:cNvPr>
          <p:cNvGrpSpPr/>
          <p:nvPr/>
        </p:nvGrpSpPr>
        <p:grpSpPr>
          <a:xfrm>
            <a:off x="484168" y="380186"/>
            <a:ext cx="2851376" cy="2362804"/>
            <a:chOff x="6699262" y="3055969"/>
            <a:chExt cx="2851376" cy="2362804"/>
          </a:xfrm>
        </p:grpSpPr>
        <p:sp>
          <p:nvSpPr>
            <p:cNvPr id="283" name="Rectangle : coins arrondis 282">
              <a:extLst>
                <a:ext uri="{FF2B5EF4-FFF2-40B4-BE49-F238E27FC236}">
                  <a16:creationId xmlns:a16="http://schemas.microsoft.com/office/drawing/2014/main" id="{65F1792B-1538-20DE-A32A-8D3D68205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C543B982-DB53-C777-6B0A-AB29DC2FA47A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5" name="Groupe 284">
              <a:extLst>
                <a:ext uri="{FF2B5EF4-FFF2-40B4-BE49-F238E27FC236}">
                  <a16:creationId xmlns:a16="http://schemas.microsoft.com/office/drawing/2014/main" id="{93FE4738-635A-B186-8C78-82289A176B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5E38A279-12D3-0816-C0CE-A4C9FDA9B270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9" name="Forme libre : forme 288">
                <a:extLst>
                  <a:ext uri="{FF2B5EF4-FFF2-40B4-BE49-F238E27FC236}">
                    <a16:creationId xmlns:a16="http://schemas.microsoft.com/office/drawing/2014/main" id="{DE7F8CE4-97F9-BBD1-80A7-928DCDF2BD84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0" name="Forme libre : forme 289">
                <a:extLst>
                  <a:ext uri="{FF2B5EF4-FFF2-40B4-BE49-F238E27FC236}">
                    <a16:creationId xmlns:a16="http://schemas.microsoft.com/office/drawing/2014/main" id="{AE12B7E8-83CD-BCB3-A1E1-B39C1009105D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1" name="Forme libre : forme 290">
                <a:extLst>
                  <a:ext uri="{FF2B5EF4-FFF2-40B4-BE49-F238E27FC236}">
                    <a16:creationId xmlns:a16="http://schemas.microsoft.com/office/drawing/2014/main" id="{182B8E1E-C2E5-C3A3-8D6B-349725513F5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Forme libre : forme 291">
                <a:extLst>
                  <a:ext uri="{FF2B5EF4-FFF2-40B4-BE49-F238E27FC236}">
                    <a16:creationId xmlns:a16="http://schemas.microsoft.com/office/drawing/2014/main" id="{5BD7976F-A329-2682-6731-0F204EC19B9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Forme libre : forme 292">
                <a:extLst>
                  <a:ext uri="{FF2B5EF4-FFF2-40B4-BE49-F238E27FC236}">
                    <a16:creationId xmlns:a16="http://schemas.microsoft.com/office/drawing/2014/main" id="{4576B246-21DB-4966-2C78-0E321CE796D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Forme libre : forme 293">
                <a:extLst>
                  <a:ext uri="{FF2B5EF4-FFF2-40B4-BE49-F238E27FC236}">
                    <a16:creationId xmlns:a16="http://schemas.microsoft.com/office/drawing/2014/main" id="{AE43553C-8A8E-776A-92F1-645842222CC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Forme libre : forme 294">
                <a:extLst>
                  <a:ext uri="{FF2B5EF4-FFF2-40B4-BE49-F238E27FC236}">
                    <a16:creationId xmlns:a16="http://schemas.microsoft.com/office/drawing/2014/main" id="{EFB9590E-F6D0-BC78-C0E1-2AD6704B69D7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6" name="Forme libre : forme 295">
                <a:extLst>
                  <a:ext uri="{FF2B5EF4-FFF2-40B4-BE49-F238E27FC236}">
                    <a16:creationId xmlns:a16="http://schemas.microsoft.com/office/drawing/2014/main" id="{34FF219A-2977-C907-4587-F4B24E6E3E3F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7" name="Forme libre : forme 296">
                <a:extLst>
                  <a:ext uri="{FF2B5EF4-FFF2-40B4-BE49-F238E27FC236}">
                    <a16:creationId xmlns:a16="http://schemas.microsoft.com/office/drawing/2014/main" id="{41B92E3C-DB1D-977F-30D1-8F36B8918B2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8" name="Forme libre : forme 297">
                <a:extLst>
                  <a:ext uri="{FF2B5EF4-FFF2-40B4-BE49-F238E27FC236}">
                    <a16:creationId xmlns:a16="http://schemas.microsoft.com/office/drawing/2014/main" id="{10B52F81-DB57-3131-60FF-6FC10B8FC130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9" name="Forme libre : forme 298">
                <a:extLst>
                  <a:ext uri="{FF2B5EF4-FFF2-40B4-BE49-F238E27FC236}">
                    <a16:creationId xmlns:a16="http://schemas.microsoft.com/office/drawing/2014/main" id="{30EBF439-6871-C1A3-D82E-6A39D72FD7EF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0" name="Forme libre : forme 299">
                <a:extLst>
                  <a:ext uri="{FF2B5EF4-FFF2-40B4-BE49-F238E27FC236}">
                    <a16:creationId xmlns:a16="http://schemas.microsoft.com/office/drawing/2014/main" id="{415C2F4E-DFE1-D55D-1A3A-9F01225F986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CA5026FB-1B0A-7754-46DF-2E9416227D98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CE25F778-DC37-8664-6E21-5AFDB514EF5C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4DAB84A4-4943-74BF-3355-CC90C4908051}"/>
              </a:ext>
            </a:extLst>
          </p:cNvPr>
          <p:cNvGrpSpPr/>
          <p:nvPr/>
        </p:nvGrpSpPr>
        <p:grpSpPr>
          <a:xfrm>
            <a:off x="441646" y="2980311"/>
            <a:ext cx="2851376" cy="2362804"/>
            <a:chOff x="6699262" y="3055969"/>
            <a:chExt cx="2851376" cy="2362804"/>
          </a:xfrm>
        </p:grpSpPr>
        <p:sp>
          <p:nvSpPr>
            <p:cNvPr id="302" name="Rectangle : coins arrondis 301">
              <a:extLst>
                <a:ext uri="{FF2B5EF4-FFF2-40B4-BE49-F238E27FC236}">
                  <a16:creationId xmlns:a16="http://schemas.microsoft.com/office/drawing/2014/main" id="{2182ADAA-6860-CF58-502E-4391ACA06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3" name="Forme libre : forme 302">
              <a:extLst>
                <a:ext uri="{FF2B5EF4-FFF2-40B4-BE49-F238E27FC236}">
                  <a16:creationId xmlns:a16="http://schemas.microsoft.com/office/drawing/2014/main" id="{E3BC60CD-0C63-C398-3652-BE582342922B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Forme libre : forme 303">
              <a:extLst>
                <a:ext uri="{FF2B5EF4-FFF2-40B4-BE49-F238E27FC236}">
                  <a16:creationId xmlns:a16="http://schemas.microsoft.com/office/drawing/2014/main" id="{50B45F95-B3DA-E952-ABF7-393A11464BF1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AE639E6F-523B-795B-3D4A-C10DA179A2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11182EA0-E44D-912C-0ACD-664EFD984C3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7" name="Forme libre : forme 306">
                <a:extLst>
                  <a:ext uri="{FF2B5EF4-FFF2-40B4-BE49-F238E27FC236}">
                    <a16:creationId xmlns:a16="http://schemas.microsoft.com/office/drawing/2014/main" id="{986915DB-55A9-767C-56B6-79F9DCE0F1E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8" name="Forme libre : forme 307">
                <a:extLst>
                  <a:ext uri="{FF2B5EF4-FFF2-40B4-BE49-F238E27FC236}">
                    <a16:creationId xmlns:a16="http://schemas.microsoft.com/office/drawing/2014/main" id="{BC4ACA9C-EF11-35BF-FA93-8955B113222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9" name="Forme libre : forme 308">
                <a:extLst>
                  <a:ext uri="{FF2B5EF4-FFF2-40B4-BE49-F238E27FC236}">
                    <a16:creationId xmlns:a16="http://schemas.microsoft.com/office/drawing/2014/main" id="{48EE87B6-868F-B020-D8BA-744EE25F7C7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Forme libre : forme 309">
                <a:extLst>
                  <a:ext uri="{FF2B5EF4-FFF2-40B4-BE49-F238E27FC236}">
                    <a16:creationId xmlns:a16="http://schemas.microsoft.com/office/drawing/2014/main" id="{F84A9B78-D66F-3C2B-AB3D-C23EB872281F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Forme libre : forme 310">
                <a:extLst>
                  <a:ext uri="{FF2B5EF4-FFF2-40B4-BE49-F238E27FC236}">
                    <a16:creationId xmlns:a16="http://schemas.microsoft.com/office/drawing/2014/main" id="{E02ADCA7-6302-D693-293F-FA35139246E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2" name="Forme libre : forme 311">
                <a:extLst>
                  <a:ext uri="{FF2B5EF4-FFF2-40B4-BE49-F238E27FC236}">
                    <a16:creationId xmlns:a16="http://schemas.microsoft.com/office/drawing/2014/main" id="{AF820FF2-540B-273E-5C44-EAB90C4AD26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3" name="Forme libre : forme 312">
                <a:extLst>
                  <a:ext uri="{FF2B5EF4-FFF2-40B4-BE49-F238E27FC236}">
                    <a16:creationId xmlns:a16="http://schemas.microsoft.com/office/drawing/2014/main" id="{B20CC03C-904B-1092-15DA-CB3E2D9224D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4" name="Forme libre : forme 313">
                <a:extLst>
                  <a:ext uri="{FF2B5EF4-FFF2-40B4-BE49-F238E27FC236}">
                    <a16:creationId xmlns:a16="http://schemas.microsoft.com/office/drawing/2014/main" id="{72357F03-1242-3B50-7B6C-BF7E8B56FF8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5" name="Forme libre : forme 314">
                <a:extLst>
                  <a:ext uri="{FF2B5EF4-FFF2-40B4-BE49-F238E27FC236}">
                    <a16:creationId xmlns:a16="http://schemas.microsoft.com/office/drawing/2014/main" id="{8A8AA0A0-CD8C-D947-EB22-8931D91A656A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6" name="Forme libre : forme 315">
                <a:extLst>
                  <a:ext uri="{FF2B5EF4-FFF2-40B4-BE49-F238E27FC236}">
                    <a16:creationId xmlns:a16="http://schemas.microsoft.com/office/drawing/2014/main" id="{480656D2-1BE9-3F42-1D68-BF6DD7175EA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7" name="Forme libre : forme 316">
                <a:extLst>
                  <a:ext uri="{FF2B5EF4-FFF2-40B4-BE49-F238E27FC236}">
                    <a16:creationId xmlns:a16="http://schemas.microsoft.com/office/drawing/2014/main" id="{EFCC27BF-C0F8-8445-444E-24FE014CC30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8" name="Forme libre : forme 317">
                <a:extLst>
                  <a:ext uri="{FF2B5EF4-FFF2-40B4-BE49-F238E27FC236}">
                    <a16:creationId xmlns:a16="http://schemas.microsoft.com/office/drawing/2014/main" id="{A339F884-59BA-4A90-E40B-14D9D37B088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52322057-8CFB-DC3C-CBEA-971E3181D4AE}"/>
              </a:ext>
            </a:extLst>
          </p:cNvPr>
          <p:cNvGrpSpPr/>
          <p:nvPr/>
        </p:nvGrpSpPr>
        <p:grpSpPr>
          <a:xfrm>
            <a:off x="3549038" y="3041290"/>
            <a:ext cx="2851376" cy="2362804"/>
            <a:chOff x="3549038" y="3041290"/>
            <a:chExt cx="2851376" cy="2362804"/>
          </a:xfrm>
        </p:grpSpPr>
        <p:sp>
          <p:nvSpPr>
            <p:cNvPr id="320" name="Rectangle : coins arrondis 319">
              <a:extLst>
                <a:ext uri="{FF2B5EF4-FFF2-40B4-BE49-F238E27FC236}">
                  <a16:creationId xmlns:a16="http://schemas.microsoft.com/office/drawing/2014/main" id="{96F430DF-8BEB-AA1A-FA63-FCF2E467D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9038" y="3041290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1" name="Forme libre : forme 320">
              <a:extLst>
                <a:ext uri="{FF2B5EF4-FFF2-40B4-BE49-F238E27FC236}">
                  <a16:creationId xmlns:a16="http://schemas.microsoft.com/office/drawing/2014/main" id="{25CE9766-80ED-3730-0959-23E9F50D420D}"/>
                </a:ext>
              </a:extLst>
            </p:cNvPr>
            <p:cNvSpPr/>
            <p:nvPr/>
          </p:nvSpPr>
          <p:spPr>
            <a:xfrm rot="4647290">
              <a:off x="4529583" y="3402287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2" name="Forme libre : forme 321">
              <a:extLst>
                <a:ext uri="{FF2B5EF4-FFF2-40B4-BE49-F238E27FC236}">
                  <a16:creationId xmlns:a16="http://schemas.microsoft.com/office/drawing/2014/main" id="{BFE8D4F0-F1E1-919B-700E-CEC4B0DC6A31}"/>
                </a:ext>
              </a:extLst>
            </p:cNvPr>
            <p:cNvSpPr/>
            <p:nvPr/>
          </p:nvSpPr>
          <p:spPr>
            <a:xfrm>
              <a:off x="4755014" y="3564849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Forme libre : forme 322">
              <a:extLst>
                <a:ext uri="{FF2B5EF4-FFF2-40B4-BE49-F238E27FC236}">
                  <a16:creationId xmlns:a16="http://schemas.microsoft.com/office/drawing/2014/main" id="{047505C7-F4FD-6B16-6212-793733BF2D59}"/>
                </a:ext>
              </a:extLst>
            </p:cNvPr>
            <p:cNvSpPr/>
            <p:nvPr/>
          </p:nvSpPr>
          <p:spPr>
            <a:xfrm rot="1815787">
              <a:off x="3816952" y="3922025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2338432-AAA0-2FB3-4B35-44EEF361BC95}"/>
                </a:ext>
              </a:extLst>
            </p:cNvPr>
            <p:cNvSpPr/>
            <p:nvPr/>
          </p:nvSpPr>
          <p:spPr>
            <a:xfrm rot="19609370" flipH="1">
              <a:off x="5188453" y="3768116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3B14049E-DD87-E931-4E9B-51A261A8B40F}"/>
                </a:ext>
              </a:extLst>
            </p:cNvPr>
            <p:cNvSpPr/>
            <p:nvPr/>
          </p:nvSpPr>
          <p:spPr>
            <a:xfrm rot="20507826" flipH="1">
              <a:off x="5172439" y="3681070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4AE72ADD-6B3C-066B-E6CD-E06577D79721}"/>
                </a:ext>
              </a:extLst>
            </p:cNvPr>
            <p:cNvSpPr/>
            <p:nvPr/>
          </p:nvSpPr>
          <p:spPr>
            <a:xfrm rot="2076891">
              <a:off x="4646275" y="4648940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373C3340-389D-30B2-4DFD-F0A8E49CC844}"/>
                </a:ext>
              </a:extLst>
            </p:cNvPr>
            <p:cNvSpPr/>
            <p:nvPr/>
          </p:nvSpPr>
          <p:spPr>
            <a:xfrm rot="8732874" flipV="1">
              <a:off x="4914909" y="4567714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99146C9E-BFE7-79D5-620A-38EC3CD44CF2}"/>
                </a:ext>
              </a:extLst>
            </p:cNvPr>
            <p:cNvSpPr/>
            <p:nvPr/>
          </p:nvSpPr>
          <p:spPr>
            <a:xfrm rot="1581382">
              <a:off x="5263965" y="337383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C603A181-F6EC-2A38-3E4A-0348ED5CA9B3}"/>
                </a:ext>
              </a:extLst>
            </p:cNvPr>
            <p:cNvSpPr/>
            <p:nvPr/>
          </p:nvSpPr>
          <p:spPr>
            <a:xfrm rot="6530464">
              <a:off x="5800034" y="32731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02F064EE-13B2-518F-71FD-F2DBC7C983EF}"/>
                </a:ext>
              </a:extLst>
            </p:cNvPr>
            <p:cNvSpPr/>
            <p:nvPr/>
          </p:nvSpPr>
          <p:spPr>
            <a:xfrm rot="9294992">
              <a:off x="6203354" y="378157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C98E8BDB-F2E8-1C6B-A22D-78E6FB4D6A9C}"/>
                </a:ext>
              </a:extLst>
            </p:cNvPr>
            <p:cNvSpPr/>
            <p:nvPr/>
          </p:nvSpPr>
          <p:spPr>
            <a:xfrm rot="1674075">
              <a:off x="4407404" y="32612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043017C2-695F-6DFC-C785-17037F85F483}"/>
                </a:ext>
              </a:extLst>
            </p:cNvPr>
            <p:cNvSpPr/>
            <p:nvPr/>
          </p:nvSpPr>
          <p:spPr>
            <a:xfrm rot="3974451">
              <a:off x="3860578" y="3595198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2CBDA5A0-F5BA-6C89-787E-F66E137362B9}"/>
                </a:ext>
              </a:extLst>
            </p:cNvPr>
            <p:cNvSpPr/>
            <p:nvPr/>
          </p:nvSpPr>
          <p:spPr>
            <a:xfrm rot="15345462">
              <a:off x="5693726" y="3777726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656D8FD6-4300-5C40-09E1-8B0A1A11CD8B}"/>
                </a:ext>
              </a:extLst>
            </p:cNvPr>
            <p:cNvSpPr/>
            <p:nvPr/>
          </p:nvSpPr>
          <p:spPr>
            <a:xfrm rot="16804840" flipV="1">
              <a:off x="4171694" y="3961619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79B0B45A-A56F-B6B3-DAA8-017494BFB927}"/>
                </a:ext>
              </a:extLst>
            </p:cNvPr>
            <p:cNvSpPr/>
            <p:nvPr/>
          </p:nvSpPr>
          <p:spPr>
            <a:xfrm rot="21307180">
              <a:off x="4467618" y="3854988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601A26A2-E80E-762D-3173-5BBA4A951A70}"/>
                </a:ext>
              </a:extLst>
            </p:cNvPr>
            <p:cNvSpPr/>
            <p:nvPr/>
          </p:nvSpPr>
          <p:spPr>
            <a:xfrm rot="519711">
              <a:off x="4845867" y="3743313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Forme libre : forme 336">
              <a:extLst>
                <a:ext uri="{FF2B5EF4-FFF2-40B4-BE49-F238E27FC236}">
                  <a16:creationId xmlns:a16="http://schemas.microsoft.com/office/drawing/2014/main" id="{18911102-DF4E-69B7-33EC-FE78F4F809A0}"/>
                </a:ext>
              </a:extLst>
            </p:cNvPr>
            <p:cNvSpPr/>
            <p:nvPr/>
          </p:nvSpPr>
          <p:spPr>
            <a:xfrm rot="9791741">
              <a:off x="4662738" y="33441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16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05FA738-292B-F7E1-9565-5C5230AC9CEC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38" name="Forme libre : forme 337">
              <a:extLst>
                <a:ext uri="{FF2B5EF4-FFF2-40B4-BE49-F238E27FC236}">
                  <a16:creationId xmlns:a16="http://schemas.microsoft.com/office/drawing/2014/main" id="{FCD0F70E-7724-6571-84BA-DE5AF40EE004}"/>
                </a:ext>
              </a:extLst>
            </p:cNvPr>
            <p:cNvSpPr/>
            <p:nvPr/>
          </p:nvSpPr>
          <p:spPr>
            <a:xfrm>
              <a:off x="1393469" y="833146"/>
              <a:ext cx="891492" cy="530898"/>
            </a:xfrm>
            <a:custGeom>
              <a:avLst/>
              <a:gdLst>
                <a:gd name="connsiteX0" fmla="*/ 827444 w 891492"/>
                <a:gd name="connsiteY0" fmla="*/ 387642 h 530898"/>
                <a:gd name="connsiteX1" fmla="*/ 835381 w 891492"/>
                <a:gd name="connsiteY1" fmla="*/ 213017 h 530898"/>
                <a:gd name="connsiteX2" fmla="*/ 697269 w 891492"/>
                <a:gd name="connsiteY2" fmla="*/ 190792 h 530898"/>
                <a:gd name="connsiteX3" fmla="*/ 578206 w 891492"/>
                <a:gd name="connsiteY3" fmla="*/ 44742 h 530898"/>
                <a:gd name="connsiteX4" fmla="*/ 419456 w 891492"/>
                <a:gd name="connsiteY4" fmla="*/ 292 h 530898"/>
                <a:gd name="connsiteX5" fmla="*/ 225781 w 891492"/>
                <a:gd name="connsiteY5" fmla="*/ 60617 h 530898"/>
                <a:gd name="connsiteX6" fmla="*/ 176569 w 891492"/>
                <a:gd name="connsiteY6" fmla="*/ 243179 h 530898"/>
                <a:gd name="connsiteX7" fmla="*/ 38456 w 891492"/>
                <a:gd name="connsiteY7" fmla="*/ 301917 h 530898"/>
                <a:gd name="connsiteX8" fmla="*/ 73381 w 891492"/>
                <a:gd name="connsiteY8" fmla="*/ 528929 h 530898"/>
                <a:gd name="connsiteX9" fmla="*/ 827444 w 891492"/>
                <a:gd name="connsiteY9" fmla="*/ 387642 h 53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492" h="530898">
                  <a:moveTo>
                    <a:pt x="827444" y="387642"/>
                  </a:moveTo>
                  <a:cubicBezTo>
                    <a:pt x="954444" y="334990"/>
                    <a:pt x="857077" y="245825"/>
                    <a:pt x="835381" y="213017"/>
                  </a:cubicBezTo>
                  <a:cubicBezTo>
                    <a:pt x="813685" y="180209"/>
                    <a:pt x="740131" y="218838"/>
                    <a:pt x="697269" y="190792"/>
                  </a:cubicBezTo>
                  <a:cubicBezTo>
                    <a:pt x="654406" y="162746"/>
                    <a:pt x="624508" y="76492"/>
                    <a:pt x="578206" y="44742"/>
                  </a:cubicBezTo>
                  <a:cubicBezTo>
                    <a:pt x="531904" y="12992"/>
                    <a:pt x="478193" y="-2354"/>
                    <a:pt x="419456" y="292"/>
                  </a:cubicBezTo>
                  <a:cubicBezTo>
                    <a:pt x="360719" y="2938"/>
                    <a:pt x="266262" y="20136"/>
                    <a:pt x="225781" y="60617"/>
                  </a:cubicBezTo>
                  <a:cubicBezTo>
                    <a:pt x="185300" y="101098"/>
                    <a:pt x="207790" y="202962"/>
                    <a:pt x="176569" y="243179"/>
                  </a:cubicBezTo>
                  <a:cubicBezTo>
                    <a:pt x="145348" y="283396"/>
                    <a:pt x="55654" y="254292"/>
                    <a:pt x="38456" y="301917"/>
                  </a:cubicBezTo>
                  <a:cubicBezTo>
                    <a:pt x="21258" y="349542"/>
                    <a:pt x="-55736" y="511202"/>
                    <a:pt x="73381" y="528929"/>
                  </a:cubicBezTo>
                  <a:cubicBezTo>
                    <a:pt x="202498" y="546656"/>
                    <a:pt x="700444" y="440294"/>
                    <a:pt x="827444" y="38764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Forme libre : forme 338">
              <a:extLst>
                <a:ext uri="{FF2B5EF4-FFF2-40B4-BE49-F238E27FC236}">
                  <a16:creationId xmlns:a16="http://schemas.microsoft.com/office/drawing/2014/main" id="{7AE0A2BB-FCD2-CD12-016A-BCE1E49C8452}"/>
                </a:ext>
              </a:extLst>
            </p:cNvPr>
            <p:cNvSpPr/>
            <p:nvPr/>
          </p:nvSpPr>
          <p:spPr>
            <a:xfrm>
              <a:off x="1469998" y="877216"/>
              <a:ext cx="754267" cy="275425"/>
            </a:xfrm>
            <a:custGeom>
              <a:avLst/>
              <a:gdLst>
                <a:gd name="connsiteX0" fmla="*/ 27 w 754267"/>
                <a:gd name="connsiteY0" fmla="*/ 259434 h 275425"/>
                <a:gd name="connsiteX1" fmla="*/ 146077 w 754267"/>
                <a:gd name="connsiteY1" fmla="*/ 234034 h 275425"/>
                <a:gd name="connsiteX2" fmla="*/ 169890 w 754267"/>
                <a:gd name="connsiteY2" fmla="*/ 57822 h 275425"/>
                <a:gd name="connsiteX3" fmla="*/ 439765 w 754267"/>
                <a:gd name="connsiteY3" fmla="*/ 7022 h 275425"/>
                <a:gd name="connsiteX4" fmla="*/ 579465 w 754267"/>
                <a:gd name="connsiteY4" fmla="*/ 192759 h 275425"/>
                <a:gd name="connsiteX5" fmla="*/ 731865 w 754267"/>
                <a:gd name="connsiteY5" fmla="*/ 186409 h 275425"/>
                <a:gd name="connsiteX6" fmla="*/ 736627 w 754267"/>
                <a:gd name="connsiteY6" fmla="*/ 210222 h 275425"/>
                <a:gd name="connsiteX7" fmla="*/ 571527 w 754267"/>
                <a:gd name="connsiteY7" fmla="*/ 230859 h 275425"/>
                <a:gd name="connsiteX8" fmla="*/ 452465 w 754267"/>
                <a:gd name="connsiteY8" fmla="*/ 45122 h 275425"/>
                <a:gd name="connsiteX9" fmla="*/ 212752 w 754267"/>
                <a:gd name="connsiteY9" fmla="*/ 67347 h 275425"/>
                <a:gd name="connsiteX10" fmla="*/ 192115 w 754267"/>
                <a:gd name="connsiteY10" fmla="*/ 232447 h 275425"/>
                <a:gd name="connsiteX11" fmla="*/ 158777 w 754267"/>
                <a:gd name="connsiteY11" fmla="*/ 272134 h 275425"/>
                <a:gd name="connsiteX12" fmla="*/ 27 w 754267"/>
                <a:gd name="connsiteY12" fmla="*/ 259434 h 27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4267" h="275425">
                  <a:moveTo>
                    <a:pt x="27" y="259434"/>
                  </a:moveTo>
                  <a:cubicBezTo>
                    <a:pt x="-2090" y="253084"/>
                    <a:pt x="117767" y="267636"/>
                    <a:pt x="146077" y="234034"/>
                  </a:cubicBezTo>
                  <a:cubicBezTo>
                    <a:pt x="174387" y="200432"/>
                    <a:pt x="120942" y="95657"/>
                    <a:pt x="169890" y="57822"/>
                  </a:cubicBezTo>
                  <a:cubicBezTo>
                    <a:pt x="218838" y="19987"/>
                    <a:pt x="371503" y="-15467"/>
                    <a:pt x="439765" y="7022"/>
                  </a:cubicBezTo>
                  <a:cubicBezTo>
                    <a:pt x="508027" y="29511"/>
                    <a:pt x="530782" y="162861"/>
                    <a:pt x="579465" y="192759"/>
                  </a:cubicBezTo>
                  <a:cubicBezTo>
                    <a:pt x="628148" y="222657"/>
                    <a:pt x="705671" y="183498"/>
                    <a:pt x="731865" y="186409"/>
                  </a:cubicBezTo>
                  <a:cubicBezTo>
                    <a:pt x="758059" y="189319"/>
                    <a:pt x="763350" y="202814"/>
                    <a:pt x="736627" y="210222"/>
                  </a:cubicBezTo>
                  <a:cubicBezTo>
                    <a:pt x="709904" y="217630"/>
                    <a:pt x="618887" y="258376"/>
                    <a:pt x="571527" y="230859"/>
                  </a:cubicBezTo>
                  <a:cubicBezTo>
                    <a:pt x="524167" y="203342"/>
                    <a:pt x="512261" y="72374"/>
                    <a:pt x="452465" y="45122"/>
                  </a:cubicBezTo>
                  <a:cubicBezTo>
                    <a:pt x="392669" y="17870"/>
                    <a:pt x="256144" y="36126"/>
                    <a:pt x="212752" y="67347"/>
                  </a:cubicBezTo>
                  <a:cubicBezTo>
                    <a:pt x="169360" y="98568"/>
                    <a:pt x="201111" y="198316"/>
                    <a:pt x="192115" y="232447"/>
                  </a:cubicBezTo>
                  <a:cubicBezTo>
                    <a:pt x="183119" y="266578"/>
                    <a:pt x="190527" y="261815"/>
                    <a:pt x="158777" y="272134"/>
                  </a:cubicBezTo>
                  <a:cubicBezTo>
                    <a:pt x="127027" y="282453"/>
                    <a:pt x="2144" y="265784"/>
                    <a:pt x="27" y="259434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40" name="Forme libre : forme 339">
              <a:extLst>
                <a:ext uri="{FF2B5EF4-FFF2-40B4-BE49-F238E27FC236}">
                  <a16:creationId xmlns:a16="http://schemas.microsoft.com/office/drawing/2014/main" id="{1F60F490-7A12-F07C-4891-AE7EE0D3E59A}"/>
                </a:ext>
              </a:extLst>
            </p:cNvPr>
            <p:cNvSpPr/>
            <p:nvPr/>
          </p:nvSpPr>
          <p:spPr>
            <a:xfrm>
              <a:off x="1724988" y="998694"/>
              <a:ext cx="213398" cy="140146"/>
            </a:xfrm>
            <a:custGeom>
              <a:avLst/>
              <a:gdLst>
                <a:gd name="connsiteX0" fmla="*/ 157787 w 213398"/>
                <a:gd name="connsiteY0" fmla="*/ 88745 h 135380"/>
                <a:gd name="connsiteX1" fmla="*/ 208587 w 213398"/>
                <a:gd name="connsiteY1" fmla="*/ 74457 h 135380"/>
                <a:gd name="connsiteX2" fmla="*/ 189537 w 213398"/>
                <a:gd name="connsiteY2" fmla="*/ 3020 h 135380"/>
                <a:gd name="connsiteX3" fmla="*/ 16500 w 213398"/>
                <a:gd name="connsiteY3" fmla="*/ 22070 h 135380"/>
                <a:gd name="connsiteX4" fmla="*/ 13325 w 213398"/>
                <a:gd name="connsiteY4" fmla="*/ 101445 h 135380"/>
                <a:gd name="connsiteX5" fmla="*/ 72062 w 213398"/>
                <a:gd name="connsiteY5" fmla="*/ 95095 h 135380"/>
                <a:gd name="connsiteX6" fmla="*/ 81587 w 213398"/>
                <a:gd name="connsiteY6" fmla="*/ 134782 h 135380"/>
                <a:gd name="connsiteX7" fmla="*/ 157787 w 213398"/>
                <a:gd name="connsiteY7" fmla="*/ 88745 h 135380"/>
                <a:gd name="connsiteX0" fmla="*/ 157787 w 213398"/>
                <a:gd name="connsiteY0" fmla="*/ 88745 h 135557"/>
                <a:gd name="connsiteX1" fmla="*/ 208587 w 213398"/>
                <a:gd name="connsiteY1" fmla="*/ 74457 h 135557"/>
                <a:gd name="connsiteX2" fmla="*/ 189537 w 213398"/>
                <a:gd name="connsiteY2" fmla="*/ 3020 h 135557"/>
                <a:gd name="connsiteX3" fmla="*/ 16500 w 213398"/>
                <a:gd name="connsiteY3" fmla="*/ 22070 h 135557"/>
                <a:gd name="connsiteX4" fmla="*/ 13325 w 213398"/>
                <a:gd name="connsiteY4" fmla="*/ 101445 h 135557"/>
                <a:gd name="connsiteX5" fmla="*/ 72062 w 213398"/>
                <a:gd name="connsiteY5" fmla="*/ 95095 h 135557"/>
                <a:gd name="connsiteX6" fmla="*/ 81587 w 213398"/>
                <a:gd name="connsiteY6" fmla="*/ 134782 h 135557"/>
                <a:gd name="connsiteX7" fmla="*/ 113337 w 213398"/>
                <a:gd name="connsiteY7" fmla="*/ 118907 h 135557"/>
                <a:gd name="connsiteX8" fmla="*/ 157787 w 213398"/>
                <a:gd name="connsiteY8" fmla="*/ 88745 h 135557"/>
                <a:gd name="connsiteX0" fmla="*/ 157787 w 213398"/>
                <a:gd name="connsiteY0" fmla="*/ 88745 h 140146"/>
                <a:gd name="connsiteX1" fmla="*/ 208587 w 213398"/>
                <a:gd name="connsiteY1" fmla="*/ 74457 h 140146"/>
                <a:gd name="connsiteX2" fmla="*/ 189537 w 213398"/>
                <a:gd name="connsiteY2" fmla="*/ 3020 h 140146"/>
                <a:gd name="connsiteX3" fmla="*/ 16500 w 213398"/>
                <a:gd name="connsiteY3" fmla="*/ 22070 h 140146"/>
                <a:gd name="connsiteX4" fmla="*/ 13325 w 213398"/>
                <a:gd name="connsiteY4" fmla="*/ 101445 h 140146"/>
                <a:gd name="connsiteX5" fmla="*/ 72062 w 213398"/>
                <a:gd name="connsiteY5" fmla="*/ 95095 h 140146"/>
                <a:gd name="connsiteX6" fmla="*/ 81587 w 213398"/>
                <a:gd name="connsiteY6" fmla="*/ 134782 h 140146"/>
                <a:gd name="connsiteX7" fmla="*/ 157787 w 213398"/>
                <a:gd name="connsiteY7" fmla="*/ 134782 h 140146"/>
                <a:gd name="connsiteX8" fmla="*/ 157787 w 213398"/>
                <a:gd name="connsiteY8" fmla="*/ 88745 h 1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98" h="140146">
                  <a:moveTo>
                    <a:pt x="157787" y="88745"/>
                  </a:moveTo>
                  <a:cubicBezTo>
                    <a:pt x="166254" y="78691"/>
                    <a:pt x="203295" y="88744"/>
                    <a:pt x="208587" y="74457"/>
                  </a:cubicBezTo>
                  <a:cubicBezTo>
                    <a:pt x="213879" y="60170"/>
                    <a:pt x="221551" y="11751"/>
                    <a:pt x="189537" y="3020"/>
                  </a:cubicBezTo>
                  <a:cubicBezTo>
                    <a:pt x="157523" y="-5711"/>
                    <a:pt x="45869" y="5666"/>
                    <a:pt x="16500" y="22070"/>
                  </a:cubicBezTo>
                  <a:cubicBezTo>
                    <a:pt x="-12869" y="38474"/>
                    <a:pt x="4065" y="89274"/>
                    <a:pt x="13325" y="101445"/>
                  </a:cubicBezTo>
                  <a:cubicBezTo>
                    <a:pt x="22585" y="113616"/>
                    <a:pt x="60685" y="89539"/>
                    <a:pt x="72062" y="95095"/>
                  </a:cubicBezTo>
                  <a:cubicBezTo>
                    <a:pt x="83439" y="100651"/>
                    <a:pt x="67300" y="128168"/>
                    <a:pt x="81587" y="134782"/>
                  </a:cubicBezTo>
                  <a:cubicBezTo>
                    <a:pt x="95874" y="141396"/>
                    <a:pt x="145087" y="142455"/>
                    <a:pt x="157787" y="134782"/>
                  </a:cubicBezTo>
                  <a:cubicBezTo>
                    <a:pt x="170487" y="127109"/>
                    <a:pt x="149320" y="98799"/>
                    <a:pt x="157787" y="887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Forme libre : forme 340">
              <a:extLst>
                <a:ext uri="{FF2B5EF4-FFF2-40B4-BE49-F238E27FC236}">
                  <a16:creationId xmlns:a16="http://schemas.microsoft.com/office/drawing/2014/main" id="{6AA7EC6F-32EF-2D15-335C-99EC7DBDDE6B}"/>
                </a:ext>
              </a:extLst>
            </p:cNvPr>
            <p:cNvSpPr/>
            <p:nvPr/>
          </p:nvSpPr>
          <p:spPr>
            <a:xfrm>
              <a:off x="1779727" y="1039250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Forme libre : forme 341">
              <a:extLst>
                <a:ext uri="{FF2B5EF4-FFF2-40B4-BE49-F238E27FC236}">
                  <a16:creationId xmlns:a16="http://schemas.microsoft.com/office/drawing/2014/main" id="{6C9257D6-89FB-7E43-442C-7979D7036BA2}"/>
                </a:ext>
              </a:extLst>
            </p:cNvPr>
            <p:cNvSpPr/>
            <p:nvPr/>
          </p:nvSpPr>
          <p:spPr>
            <a:xfrm>
              <a:off x="1851110" y="1029722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A468A3EF-5D26-18C0-ACD3-22298876CB34}"/>
              </a:ext>
            </a:extLst>
          </p:cNvPr>
          <p:cNvGrpSpPr/>
          <p:nvPr/>
        </p:nvGrpSpPr>
        <p:grpSpPr>
          <a:xfrm>
            <a:off x="3516614" y="443534"/>
            <a:ext cx="2851376" cy="2362804"/>
            <a:chOff x="3516614" y="443534"/>
            <a:chExt cx="2851376" cy="2362804"/>
          </a:xfrm>
        </p:grpSpPr>
        <p:sp>
          <p:nvSpPr>
            <p:cNvPr id="345" name="Rectangle : coins arrondis 344">
              <a:extLst>
                <a:ext uri="{FF2B5EF4-FFF2-40B4-BE49-F238E27FC236}">
                  <a16:creationId xmlns:a16="http://schemas.microsoft.com/office/drawing/2014/main" id="{4EC10C44-7016-1EC4-41F8-82F73A72F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6614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6" name="Forme libre : forme 365">
              <a:extLst>
                <a:ext uri="{FF2B5EF4-FFF2-40B4-BE49-F238E27FC236}">
                  <a16:creationId xmlns:a16="http://schemas.microsoft.com/office/drawing/2014/main" id="{90DB8A0F-3791-5A2A-5622-CF6C54646413}"/>
                </a:ext>
              </a:extLst>
            </p:cNvPr>
            <p:cNvSpPr/>
            <p:nvPr/>
          </p:nvSpPr>
          <p:spPr>
            <a:xfrm rot="20987479">
              <a:off x="4512675" y="909253"/>
              <a:ext cx="291254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Forme libre : forme 366">
              <a:extLst>
                <a:ext uri="{FF2B5EF4-FFF2-40B4-BE49-F238E27FC236}">
                  <a16:creationId xmlns:a16="http://schemas.microsoft.com/office/drawing/2014/main" id="{64DB9952-8F6E-E89F-B082-D31D00D0FB39}"/>
                </a:ext>
              </a:extLst>
            </p:cNvPr>
            <p:cNvSpPr/>
            <p:nvPr/>
          </p:nvSpPr>
          <p:spPr>
            <a:xfrm rot="21394569" flipH="1">
              <a:off x="5078716" y="831233"/>
              <a:ext cx="283599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8" name="Groupe 347">
              <a:extLst>
                <a:ext uri="{FF2B5EF4-FFF2-40B4-BE49-F238E27FC236}">
                  <a16:creationId xmlns:a16="http://schemas.microsoft.com/office/drawing/2014/main" id="{917341AD-ACEB-3F17-78C9-C8B57259B6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56302" y="659595"/>
              <a:ext cx="2772000" cy="1754222"/>
              <a:chOff x="2199865" y="1644899"/>
              <a:chExt cx="3952832" cy="2501492"/>
            </a:xfrm>
          </p:grpSpPr>
          <p:sp>
            <p:nvSpPr>
              <p:cNvPr id="352" name="Forme libre : forme 351">
                <a:extLst>
                  <a:ext uri="{FF2B5EF4-FFF2-40B4-BE49-F238E27FC236}">
                    <a16:creationId xmlns:a16="http://schemas.microsoft.com/office/drawing/2014/main" id="{87264C8D-1D80-89D7-FA5A-41F9A35C6E16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Forme libre : forme 352">
                <a:extLst>
                  <a:ext uri="{FF2B5EF4-FFF2-40B4-BE49-F238E27FC236}">
                    <a16:creationId xmlns:a16="http://schemas.microsoft.com/office/drawing/2014/main" id="{897369E3-365A-8233-0B48-4A954BA5D5A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Forme libre : forme 353">
                <a:extLst>
                  <a:ext uri="{FF2B5EF4-FFF2-40B4-BE49-F238E27FC236}">
                    <a16:creationId xmlns:a16="http://schemas.microsoft.com/office/drawing/2014/main" id="{366F23A2-46B0-CDB0-2A56-0995A779BDC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Forme libre : forme 354">
                <a:extLst>
                  <a:ext uri="{FF2B5EF4-FFF2-40B4-BE49-F238E27FC236}">
                    <a16:creationId xmlns:a16="http://schemas.microsoft.com/office/drawing/2014/main" id="{1F02A421-9741-DF39-5A02-FC5003A0A24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6" name="Forme libre : forme 355">
                <a:extLst>
                  <a:ext uri="{FF2B5EF4-FFF2-40B4-BE49-F238E27FC236}">
                    <a16:creationId xmlns:a16="http://schemas.microsoft.com/office/drawing/2014/main" id="{18D4FFBC-27FF-3B71-67FA-997A76E0A4F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8B541403-4DF1-A9C4-AFA6-237BB6865FDC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F3F2EAB3-2B63-A08D-DBA9-83BF0AA9A878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9" name="Forme libre : forme 358">
                <a:extLst>
                  <a:ext uri="{FF2B5EF4-FFF2-40B4-BE49-F238E27FC236}">
                    <a16:creationId xmlns:a16="http://schemas.microsoft.com/office/drawing/2014/main" id="{916E6CD1-F0AA-5015-8BE0-5EF12999133A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orme libre : forme 360">
                <a:extLst>
                  <a:ext uri="{FF2B5EF4-FFF2-40B4-BE49-F238E27FC236}">
                    <a16:creationId xmlns:a16="http://schemas.microsoft.com/office/drawing/2014/main" id="{46509478-A8D8-F06E-8553-27381292138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2" name="Forme libre : forme 361">
                <a:extLst>
                  <a:ext uri="{FF2B5EF4-FFF2-40B4-BE49-F238E27FC236}">
                    <a16:creationId xmlns:a16="http://schemas.microsoft.com/office/drawing/2014/main" id="{A577C879-85E4-4570-3423-25F720FBC4B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3" name="Forme libre : forme 362">
                <a:extLst>
                  <a:ext uri="{FF2B5EF4-FFF2-40B4-BE49-F238E27FC236}">
                    <a16:creationId xmlns:a16="http://schemas.microsoft.com/office/drawing/2014/main" id="{7A281419-8F45-F6CE-239D-58226C1000E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4" name="Forme libre : forme 363">
                <a:extLst>
                  <a:ext uri="{FF2B5EF4-FFF2-40B4-BE49-F238E27FC236}">
                    <a16:creationId xmlns:a16="http://schemas.microsoft.com/office/drawing/2014/main" id="{9F4643A0-8F9B-DAB8-D872-EA4E315B9D4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34FAC40-EF1A-3C09-CA35-D46330E1270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842177F8-CF2C-D76F-826C-4B7E13E4AC54}"/>
              </a:ext>
            </a:extLst>
          </p:cNvPr>
          <p:cNvGrpSpPr/>
          <p:nvPr/>
        </p:nvGrpSpPr>
        <p:grpSpPr>
          <a:xfrm>
            <a:off x="6509483" y="443534"/>
            <a:ext cx="2851376" cy="2362804"/>
            <a:chOff x="6509483" y="443534"/>
            <a:chExt cx="2851376" cy="2362804"/>
          </a:xfrm>
        </p:grpSpPr>
        <p:sp>
          <p:nvSpPr>
            <p:cNvPr id="370" name="Rectangle : coins arrondis 369">
              <a:extLst>
                <a:ext uri="{FF2B5EF4-FFF2-40B4-BE49-F238E27FC236}">
                  <a16:creationId xmlns:a16="http://schemas.microsoft.com/office/drawing/2014/main" id="{0DECF01F-A28B-F6CD-FA0D-AB10F9810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48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31FB88EB-8C14-C2EE-F8A0-DB3173E03FA4}"/>
                </a:ext>
              </a:extLst>
            </p:cNvPr>
            <p:cNvSpPr/>
            <p:nvPr/>
          </p:nvSpPr>
          <p:spPr>
            <a:xfrm rot="21104872">
              <a:off x="7636615" y="977574"/>
              <a:ext cx="596930" cy="282731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3EA52C66-9173-0083-9060-1D7C9F1267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9171" y="659595"/>
              <a:ext cx="2772000" cy="1754222"/>
              <a:chOff x="2199865" y="1644899"/>
              <a:chExt cx="3952832" cy="2501492"/>
            </a:xfrm>
          </p:grpSpPr>
          <p:sp>
            <p:nvSpPr>
              <p:cNvPr id="374" name="Forme libre : forme 373">
                <a:extLst>
                  <a:ext uri="{FF2B5EF4-FFF2-40B4-BE49-F238E27FC236}">
                    <a16:creationId xmlns:a16="http://schemas.microsoft.com/office/drawing/2014/main" id="{7641491A-53A6-DBB1-ACB3-E14FB766ECFB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5" name="Forme libre : forme 374">
                <a:extLst>
                  <a:ext uri="{FF2B5EF4-FFF2-40B4-BE49-F238E27FC236}">
                    <a16:creationId xmlns:a16="http://schemas.microsoft.com/office/drawing/2014/main" id="{7F9F0076-D685-F4D4-8E3F-2B8D494AE120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6" name="Forme libre : forme 375">
                <a:extLst>
                  <a:ext uri="{FF2B5EF4-FFF2-40B4-BE49-F238E27FC236}">
                    <a16:creationId xmlns:a16="http://schemas.microsoft.com/office/drawing/2014/main" id="{FD35A6AD-FC8A-6629-983D-07A8D70F924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7" name="Forme libre : forme 376">
                <a:extLst>
                  <a:ext uri="{FF2B5EF4-FFF2-40B4-BE49-F238E27FC236}">
                    <a16:creationId xmlns:a16="http://schemas.microsoft.com/office/drawing/2014/main" id="{C25B7A6A-17E6-3577-4EED-0F64E5A2BC2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8" name="Forme libre : forme 377">
                <a:extLst>
                  <a:ext uri="{FF2B5EF4-FFF2-40B4-BE49-F238E27FC236}">
                    <a16:creationId xmlns:a16="http://schemas.microsoft.com/office/drawing/2014/main" id="{BD8D4753-D353-0249-389C-59B1C1C22E9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9" name="Forme libre : forme 378">
                <a:extLst>
                  <a:ext uri="{FF2B5EF4-FFF2-40B4-BE49-F238E27FC236}">
                    <a16:creationId xmlns:a16="http://schemas.microsoft.com/office/drawing/2014/main" id="{FED4A243-0425-2C14-85F3-A253057ED88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0" name="Forme libre : forme 379">
                <a:extLst>
                  <a:ext uri="{FF2B5EF4-FFF2-40B4-BE49-F238E27FC236}">
                    <a16:creationId xmlns:a16="http://schemas.microsoft.com/office/drawing/2014/main" id="{8668EBAB-1A28-3EFF-C64A-F3404CE0119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1" name="Forme libre : forme 380">
                <a:extLst>
                  <a:ext uri="{FF2B5EF4-FFF2-40B4-BE49-F238E27FC236}">
                    <a16:creationId xmlns:a16="http://schemas.microsoft.com/office/drawing/2014/main" id="{8A0416A7-8847-70D0-F32C-D42C5BD4DA8E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2" name="Forme libre : forme 381">
                <a:extLst>
                  <a:ext uri="{FF2B5EF4-FFF2-40B4-BE49-F238E27FC236}">
                    <a16:creationId xmlns:a16="http://schemas.microsoft.com/office/drawing/2014/main" id="{32283774-B394-912F-1FB6-9A87E5FD3796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3" name="Forme libre : forme 382">
                <a:extLst>
                  <a:ext uri="{FF2B5EF4-FFF2-40B4-BE49-F238E27FC236}">
                    <a16:creationId xmlns:a16="http://schemas.microsoft.com/office/drawing/2014/main" id="{4C0233C2-515E-247E-C722-BF5C1FB2F706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4" name="Forme libre : forme 383">
                <a:extLst>
                  <a:ext uri="{FF2B5EF4-FFF2-40B4-BE49-F238E27FC236}">
                    <a16:creationId xmlns:a16="http://schemas.microsoft.com/office/drawing/2014/main" id="{51957A28-F458-7CB6-41B8-CB26780FE960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5" name="Forme libre : forme 384">
                <a:extLst>
                  <a:ext uri="{FF2B5EF4-FFF2-40B4-BE49-F238E27FC236}">
                    <a16:creationId xmlns:a16="http://schemas.microsoft.com/office/drawing/2014/main" id="{482474D8-C059-020D-3754-0895C886931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6" name="Forme libre : forme 385">
                <a:extLst>
                  <a:ext uri="{FF2B5EF4-FFF2-40B4-BE49-F238E27FC236}">
                    <a16:creationId xmlns:a16="http://schemas.microsoft.com/office/drawing/2014/main" id="{92C0F630-946C-2BFA-0B53-C65D06953F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0475A4B0-C08C-C45C-E2F4-AEE2BBD4B5CB}"/>
              </a:ext>
            </a:extLst>
          </p:cNvPr>
          <p:cNvGrpSpPr/>
          <p:nvPr/>
        </p:nvGrpSpPr>
        <p:grpSpPr>
          <a:xfrm>
            <a:off x="413527" y="3000823"/>
            <a:ext cx="2851376" cy="2362804"/>
            <a:chOff x="413527" y="3000823"/>
            <a:chExt cx="2851376" cy="2362804"/>
          </a:xfrm>
        </p:grpSpPr>
        <p:sp>
          <p:nvSpPr>
            <p:cNvPr id="390" name="Rectangle : coins arrondis 389">
              <a:extLst>
                <a:ext uri="{FF2B5EF4-FFF2-40B4-BE49-F238E27FC236}">
                  <a16:creationId xmlns:a16="http://schemas.microsoft.com/office/drawing/2014/main" id="{1200C2FB-4DB3-A9F9-D221-A65F8742E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27" y="3000823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06" name="Forme libre : forme 405">
              <a:extLst>
                <a:ext uri="{FF2B5EF4-FFF2-40B4-BE49-F238E27FC236}">
                  <a16:creationId xmlns:a16="http://schemas.microsoft.com/office/drawing/2014/main" id="{A69D5A69-8FE2-BEC8-35D2-A78748510B81}"/>
                </a:ext>
              </a:extLst>
            </p:cNvPr>
            <p:cNvSpPr/>
            <p:nvPr/>
          </p:nvSpPr>
          <p:spPr>
            <a:xfrm>
              <a:off x="1377926" y="3528173"/>
              <a:ext cx="953011" cy="414263"/>
            </a:xfrm>
            <a:custGeom>
              <a:avLst/>
              <a:gdLst>
                <a:gd name="connsiteX0" fmla="*/ 874810 w 953011"/>
                <a:gd name="connsiteY0" fmla="*/ 244722 h 414263"/>
                <a:gd name="connsiteX1" fmla="*/ 908677 w 953011"/>
                <a:gd name="connsiteY1" fmla="*/ 111372 h 414263"/>
                <a:gd name="connsiteX2" fmla="*/ 747810 w 953011"/>
                <a:gd name="connsiteY2" fmla="*/ 92322 h 414263"/>
                <a:gd name="connsiteX3" fmla="*/ 576360 w 953011"/>
                <a:gd name="connsiteY3" fmla="*/ 3422 h 414263"/>
                <a:gd name="connsiteX4" fmla="*/ 296960 w 953011"/>
                <a:gd name="connsiteY4" fmla="*/ 33055 h 414263"/>
                <a:gd name="connsiteX5" fmla="*/ 197477 w 953011"/>
                <a:gd name="connsiteY5" fmla="*/ 168522 h 414263"/>
                <a:gd name="connsiteX6" fmla="*/ 47193 w 953011"/>
                <a:gd name="connsiteY6" fmla="*/ 225672 h 414263"/>
                <a:gd name="connsiteX7" fmla="*/ 76827 w 953011"/>
                <a:gd name="connsiteY7" fmla="*/ 414055 h 414263"/>
                <a:gd name="connsiteX8" fmla="*/ 874810 w 953011"/>
                <a:gd name="connsiteY8" fmla="*/ 244722 h 4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3011" h="414263">
                  <a:moveTo>
                    <a:pt x="874810" y="244722"/>
                  </a:moveTo>
                  <a:cubicBezTo>
                    <a:pt x="1013452" y="194275"/>
                    <a:pt x="929844" y="136772"/>
                    <a:pt x="908677" y="111372"/>
                  </a:cubicBezTo>
                  <a:cubicBezTo>
                    <a:pt x="887510" y="85972"/>
                    <a:pt x="803196" y="110314"/>
                    <a:pt x="747810" y="92322"/>
                  </a:cubicBezTo>
                  <a:cubicBezTo>
                    <a:pt x="692424" y="74330"/>
                    <a:pt x="651502" y="13300"/>
                    <a:pt x="576360" y="3422"/>
                  </a:cubicBezTo>
                  <a:cubicBezTo>
                    <a:pt x="501218" y="-6456"/>
                    <a:pt x="360107" y="5538"/>
                    <a:pt x="296960" y="33055"/>
                  </a:cubicBezTo>
                  <a:cubicBezTo>
                    <a:pt x="233813" y="60572"/>
                    <a:pt x="239105" y="136419"/>
                    <a:pt x="197477" y="168522"/>
                  </a:cubicBezTo>
                  <a:cubicBezTo>
                    <a:pt x="155849" y="200625"/>
                    <a:pt x="67301" y="184750"/>
                    <a:pt x="47193" y="225672"/>
                  </a:cubicBezTo>
                  <a:cubicBezTo>
                    <a:pt x="27085" y="266594"/>
                    <a:pt x="-63226" y="408058"/>
                    <a:pt x="76827" y="414055"/>
                  </a:cubicBezTo>
                  <a:cubicBezTo>
                    <a:pt x="216880" y="420052"/>
                    <a:pt x="736168" y="295169"/>
                    <a:pt x="874810" y="2447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Forme libre : forme 392">
              <a:extLst>
                <a:ext uri="{FF2B5EF4-FFF2-40B4-BE49-F238E27FC236}">
                  <a16:creationId xmlns:a16="http://schemas.microsoft.com/office/drawing/2014/main" id="{90A02040-47B3-C242-6473-365686D39ACB}"/>
                </a:ext>
              </a:extLst>
            </p:cNvPr>
            <p:cNvSpPr/>
            <p:nvPr/>
          </p:nvSpPr>
          <p:spPr>
            <a:xfrm rot="4647290">
              <a:off x="1394072" y="3357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4" name="Forme libre : forme 393">
              <a:extLst>
                <a:ext uri="{FF2B5EF4-FFF2-40B4-BE49-F238E27FC236}">
                  <a16:creationId xmlns:a16="http://schemas.microsoft.com/office/drawing/2014/main" id="{AD21D298-A5DB-0DC9-DE47-C8A6E4391035}"/>
                </a:ext>
              </a:extLst>
            </p:cNvPr>
            <p:cNvSpPr/>
            <p:nvPr/>
          </p:nvSpPr>
          <p:spPr>
            <a:xfrm rot="1815787">
              <a:off x="681441" y="3877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5" name="Forme libre : forme 394">
              <a:extLst>
                <a:ext uri="{FF2B5EF4-FFF2-40B4-BE49-F238E27FC236}">
                  <a16:creationId xmlns:a16="http://schemas.microsoft.com/office/drawing/2014/main" id="{CC1CA360-8810-163C-F45C-A151CBF73254}"/>
                </a:ext>
              </a:extLst>
            </p:cNvPr>
            <p:cNvSpPr/>
            <p:nvPr/>
          </p:nvSpPr>
          <p:spPr>
            <a:xfrm rot="19609370" flipH="1">
              <a:off x="2052942" y="3723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6" name="Forme libre : forme 395">
              <a:extLst>
                <a:ext uri="{FF2B5EF4-FFF2-40B4-BE49-F238E27FC236}">
                  <a16:creationId xmlns:a16="http://schemas.microsoft.com/office/drawing/2014/main" id="{3B5FEAF1-2B22-6933-8CF3-917AC1559144}"/>
                </a:ext>
              </a:extLst>
            </p:cNvPr>
            <p:cNvSpPr/>
            <p:nvPr/>
          </p:nvSpPr>
          <p:spPr>
            <a:xfrm rot="2076891">
              <a:off x="1510764" y="4604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Forme libre : forme 396">
              <a:extLst>
                <a:ext uri="{FF2B5EF4-FFF2-40B4-BE49-F238E27FC236}">
                  <a16:creationId xmlns:a16="http://schemas.microsoft.com/office/drawing/2014/main" id="{DEAB087A-3D9F-AB21-7441-CDCC0E52960E}"/>
                </a:ext>
              </a:extLst>
            </p:cNvPr>
            <p:cNvSpPr/>
            <p:nvPr/>
          </p:nvSpPr>
          <p:spPr>
            <a:xfrm rot="8732874" flipV="1">
              <a:off x="1779398" y="4523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Forme libre : forme 398">
              <a:extLst>
                <a:ext uri="{FF2B5EF4-FFF2-40B4-BE49-F238E27FC236}">
                  <a16:creationId xmlns:a16="http://schemas.microsoft.com/office/drawing/2014/main" id="{3919D4FB-F3E6-EBD5-844A-497FDB61FC00}"/>
                </a:ext>
              </a:extLst>
            </p:cNvPr>
            <p:cNvSpPr/>
            <p:nvPr/>
          </p:nvSpPr>
          <p:spPr>
            <a:xfrm rot="6530464">
              <a:off x="2664523" y="3228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0" name="Forme libre : forme 399">
              <a:extLst>
                <a:ext uri="{FF2B5EF4-FFF2-40B4-BE49-F238E27FC236}">
                  <a16:creationId xmlns:a16="http://schemas.microsoft.com/office/drawing/2014/main" id="{16694C95-4814-EA5F-6E89-F69AF87F3789}"/>
                </a:ext>
              </a:extLst>
            </p:cNvPr>
            <p:cNvSpPr/>
            <p:nvPr/>
          </p:nvSpPr>
          <p:spPr>
            <a:xfrm rot="9294992">
              <a:off x="3067843" y="3737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1" name="Forme libre : forme 400">
              <a:extLst>
                <a:ext uri="{FF2B5EF4-FFF2-40B4-BE49-F238E27FC236}">
                  <a16:creationId xmlns:a16="http://schemas.microsoft.com/office/drawing/2014/main" id="{41D53413-2164-DDEC-4C2C-09DDF87C63A5}"/>
                </a:ext>
              </a:extLst>
            </p:cNvPr>
            <p:cNvSpPr/>
            <p:nvPr/>
          </p:nvSpPr>
          <p:spPr>
            <a:xfrm rot="1674075">
              <a:off x="1271893" y="3216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2" name="Forme libre : forme 401">
              <a:extLst>
                <a:ext uri="{FF2B5EF4-FFF2-40B4-BE49-F238E27FC236}">
                  <a16:creationId xmlns:a16="http://schemas.microsoft.com/office/drawing/2014/main" id="{D5447D46-D88C-6179-81C3-2A7DAF5DD7D2}"/>
                </a:ext>
              </a:extLst>
            </p:cNvPr>
            <p:cNvSpPr/>
            <p:nvPr/>
          </p:nvSpPr>
          <p:spPr>
            <a:xfrm rot="3974451">
              <a:off x="725067" y="3550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3" name="Forme libre : forme 402">
              <a:extLst>
                <a:ext uri="{FF2B5EF4-FFF2-40B4-BE49-F238E27FC236}">
                  <a16:creationId xmlns:a16="http://schemas.microsoft.com/office/drawing/2014/main" id="{D2B23512-2D79-E00D-E965-BEDFCDBFF26E}"/>
                </a:ext>
              </a:extLst>
            </p:cNvPr>
            <p:cNvSpPr/>
            <p:nvPr/>
          </p:nvSpPr>
          <p:spPr>
            <a:xfrm rot="15345462">
              <a:off x="2558215" y="3733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4" name="Forme libre : forme 403">
              <a:extLst>
                <a:ext uri="{FF2B5EF4-FFF2-40B4-BE49-F238E27FC236}">
                  <a16:creationId xmlns:a16="http://schemas.microsoft.com/office/drawing/2014/main" id="{7D29C9BD-1C4A-98FA-B092-3CDDFA81588C}"/>
                </a:ext>
              </a:extLst>
            </p:cNvPr>
            <p:cNvSpPr/>
            <p:nvPr/>
          </p:nvSpPr>
          <p:spPr>
            <a:xfrm rot="16804840" flipV="1">
              <a:off x="1036183" y="3917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7" name="Forme libre : forme 406">
              <a:extLst>
                <a:ext uri="{FF2B5EF4-FFF2-40B4-BE49-F238E27FC236}">
                  <a16:creationId xmlns:a16="http://schemas.microsoft.com/office/drawing/2014/main" id="{A122DD71-0380-F300-ACE3-14BCB7C55955}"/>
                </a:ext>
              </a:extLst>
            </p:cNvPr>
            <p:cNvSpPr/>
            <p:nvPr/>
          </p:nvSpPr>
          <p:spPr>
            <a:xfrm>
              <a:off x="1447711" y="3757748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orme libre : forme 404">
              <a:extLst>
                <a:ext uri="{FF2B5EF4-FFF2-40B4-BE49-F238E27FC236}">
                  <a16:creationId xmlns:a16="http://schemas.microsoft.com/office/drawing/2014/main" id="{CEEDF315-B72A-0266-C835-10A121B705E3}"/>
                </a:ext>
              </a:extLst>
            </p:cNvPr>
            <p:cNvSpPr/>
            <p:nvPr/>
          </p:nvSpPr>
          <p:spPr>
            <a:xfrm rot="9791741">
              <a:off x="1527227" y="3299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8" name="Forme libre : forme 397">
              <a:extLst>
                <a:ext uri="{FF2B5EF4-FFF2-40B4-BE49-F238E27FC236}">
                  <a16:creationId xmlns:a16="http://schemas.microsoft.com/office/drawing/2014/main" id="{2B4EC568-3B2C-8B1D-15A0-8EDE74F0E3A6}"/>
                </a:ext>
              </a:extLst>
            </p:cNvPr>
            <p:cNvSpPr/>
            <p:nvPr/>
          </p:nvSpPr>
          <p:spPr>
            <a:xfrm rot="1581382">
              <a:off x="2128454" y="3329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8" name="Forme libre : forme 407">
              <a:extLst>
                <a:ext uri="{FF2B5EF4-FFF2-40B4-BE49-F238E27FC236}">
                  <a16:creationId xmlns:a16="http://schemas.microsoft.com/office/drawing/2014/main" id="{80E78587-F6DC-BE65-15B7-DFB5D406D627}"/>
                </a:ext>
              </a:extLst>
            </p:cNvPr>
            <p:cNvSpPr/>
            <p:nvPr/>
          </p:nvSpPr>
          <p:spPr>
            <a:xfrm rot="21072868">
              <a:off x="1766228" y="3604433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DE3DAC3A-68AC-EF69-659E-54CC6DC4F1C4}"/>
              </a:ext>
            </a:extLst>
          </p:cNvPr>
          <p:cNvGrpSpPr/>
          <p:nvPr/>
        </p:nvGrpSpPr>
        <p:grpSpPr>
          <a:xfrm>
            <a:off x="3486545" y="3024329"/>
            <a:ext cx="2851376" cy="2362804"/>
            <a:chOff x="3486545" y="3024329"/>
            <a:chExt cx="2851376" cy="2362804"/>
          </a:xfrm>
        </p:grpSpPr>
        <p:sp>
          <p:nvSpPr>
            <p:cNvPr id="411" name="Rectangle : coins arrondis 410">
              <a:extLst>
                <a:ext uri="{FF2B5EF4-FFF2-40B4-BE49-F238E27FC236}">
                  <a16:creationId xmlns:a16="http://schemas.microsoft.com/office/drawing/2014/main" id="{18C4B6DB-F479-AA66-5420-3CE6AECED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6545" y="302432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28" name="Forme libre : forme 427">
              <a:extLst>
                <a:ext uri="{FF2B5EF4-FFF2-40B4-BE49-F238E27FC236}">
                  <a16:creationId xmlns:a16="http://schemas.microsoft.com/office/drawing/2014/main" id="{10BA06DF-8653-C7C7-0791-694E671E3BBC}"/>
                </a:ext>
              </a:extLst>
            </p:cNvPr>
            <p:cNvSpPr/>
            <p:nvPr/>
          </p:nvSpPr>
          <p:spPr>
            <a:xfrm>
              <a:off x="4402612" y="3286302"/>
              <a:ext cx="904401" cy="666926"/>
            </a:xfrm>
            <a:custGeom>
              <a:avLst/>
              <a:gdLst>
                <a:gd name="connsiteX0" fmla="*/ 904401 w 904401"/>
                <a:gd name="connsiteY0" fmla="*/ 493536 h 666926"/>
                <a:gd name="connsiteX1" fmla="*/ 839313 w 904401"/>
                <a:gd name="connsiteY1" fmla="*/ 191911 h 666926"/>
                <a:gd name="connsiteX2" fmla="*/ 809151 w 904401"/>
                <a:gd name="connsiteY2" fmla="*/ 1411 h 666926"/>
                <a:gd name="connsiteX3" fmla="*/ 401163 w 904401"/>
                <a:gd name="connsiteY3" fmla="*/ 106186 h 666926"/>
                <a:gd name="connsiteX4" fmla="*/ 21751 w 904401"/>
                <a:gd name="connsiteY4" fmla="*/ 125236 h 666926"/>
                <a:gd name="connsiteX5" fmla="*/ 55088 w 904401"/>
                <a:gd name="connsiteY5" fmla="*/ 358598 h 666926"/>
                <a:gd name="connsiteX6" fmla="*/ 128113 w 904401"/>
                <a:gd name="connsiteY6" fmla="*/ 647523 h 666926"/>
                <a:gd name="connsiteX7" fmla="*/ 163038 w 904401"/>
                <a:gd name="connsiteY7" fmla="*/ 641173 h 666926"/>
                <a:gd name="connsiteX8" fmla="*/ 904401 w 904401"/>
                <a:gd name="connsiteY8" fmla="*/ 493536 h 6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401" h="666926">
                  <a:moveTo>
                    <a:pt x="904401" y="493536"/>
                  </a:moveTo>
                  <a:cubicBezTo>
                    <a:pt x="879794" y="383734"/>
                    <a:pt x="855188" y="273932"/>
                    <a:pt x="839313" y="191911"/>
                  </a:cubicBezTo>
                  <a:cubicBezTo>
                    <a:pt x="823438" y="109890"/>
                    <a:pt x="882176" y="15698"/>
                    <a:pt x="809151" y="1411"/>
                  </a:cubicBezTo>
                  <a:cubicBezTo>
                    <a:pt x="736126" y="-12876"/>
                    <a:pt x="532396" y="85549"/>
                    <a:pt x="401163" y="106186"/>
                  </a:cubicBezTo>
                  <a:cubicBezTo>
                    <a:pt x="269930" y="126823"/>
                    <a:pt x="79430" y="83167"/>
                    <a:pt x="21751" y="125236"/>
                  </a:cubicBezTo>
                  <a:cubicBezTo>
                    <a:pt x="-35928" y="167305"/>
                    <a:pt x="37361" y="271550"/>
                    <a:pt x="55088" y="358598"/>
                  </a:cubicBezTo>
                  <a:cubicBezTo>
                    <a:pt x="72815" y="445646"/>
                    <a:pt x="110121" y="600427"/>
                    <a:pt x="128113" y="647523"/>
                  </a:cubicBezTo>
                  <a:cubicBezTo>
                    <a:pt x="146105" y="694619"/>
                    <a:pt x="163038" y="641173"/>
                    <a:pt x="163038" y="641173"/>
                  </a:cubicBezTo>
                  <a:lnTo>
                    <a:pt x="904401" y="493536"/>
                  </a:lnTo>
                  <a:close/>
                </a:path>
              </a:pathLst>
            </a:custGeom>
            <a:solidFill>
              <a:srgbClr val="6C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orme libre : forme 412">
              <a:extLst>
                <a:ext uri="{FF2B5EF4-FFF2-40B4-BE49-F238E27FC236}">
                  <a16:creationId xmlns:a16="http://schemas.microsoft.com/office/drawing/2014/main" id="{0E9D0541-925F-C28E-75F4-D9F782551969}"/>
                </a:ext>
              </a:extLst>
            </p:cNvPr>
            <p:cNvSpPr/>
            <p:nvPr/>
          </p:nvSpPr>
          <p:spPr>
            <a:xfrm rot="4647290">
              <a:off x="4467090" y="338147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4" name="Forme libre : forme 413">
              <a:extLst>
                <a:ext uri="{FF2B5EF4-FFF2-40B4-BE49-F238E27FC236}">
                  <a16:creationId xmlns:a16="http://schemas.microsoft.com/office/drawing/2014/main" id="{F37939DD-781C-F208-453A-55F5725166EE}"/>
                </a:ext>
              </a:extLst>
            </p:cNvPr>
            <p:cNvSpPr/>
            <p:nvPr/>
          </p:nvSpPr>
          <p:spPr>
            <a:xfrm rot="1815787">
              <a:off x="3754459" y="390121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5" name="Forme libre : forme 414">
              <a:extLst>
                <a:ext uri="{FF2B5EF4-FFF2-40B4-BE49-F238E27FC236}">
                  <a16:creationId xmlns:a16="http://schemas.microsoft.com/office/drawing/2014/main" id="{6A4EF303-2EEC-82C7-01C3-7AB77C2DF4C4}"/>
                </a:ext>
              </a:extLst>
            </p:cNvPr>
            <p:cNvSpPr/>
            <p:nvPr/>
          </p:nvSpPr>
          <p:spPr>
            <a:xfrm rot="19609370" flipH="1">
              <a:off x="5125960" y="374730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6" name="Forme libre : forme 415">
              <a:extLst>
                <a:ext uri="{FF2B5EF4-FFF2-40B4-BE49-F238E27FC236}">
                  <a16:creationId xmlns:a16="http://schemas.microsoft.com/office/drawing/2014/main" id="{088E5FF7-E406-FF0E-AC4A-40E2395DF4B6}"/>
                </a:ext>
              </a:extLst>
            </p:cNvPr>
            <p:cNvSpPr/>
            <p:nvPr/>
          </p:nvSpPr>
          <p:spPr>
            <a:xfrm rot="2076891">
              <a:off x="4583782" y="462812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Forme libre : forme 416">
              <a:extLst>
                <a:ext uri="{FF2B5EF4-FFF2-40B4-BE49-F238E27FC236}">
                  <a16:creationId xmlns:a16="http://schemas.microsoft.com/office/drawing/2014/main" id="{22413C3B-A69A-ACFF-0958-E03D5E80AE14}"/>
                </a:ext>
              </a:extLst>
            </p:cNvPr>
            <p:cNvSpPr/>
            <p:nvPr/>
          </p:nvSpPr>
          <p:spPr>
            <a:xfrm rot="8732874" flipV="1">
              <a:off x="4852416" y="454689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Forme libre : forme 417">
              <a:extLst>
                <a:ext uri="{FF2B5EF4-FFF2-40B4-BE49-F238E27FC236}">
                  <a16:creationId xmlns:a16="http://schemas.microsoft.com/office/drawing/2014/main" id="{3D1C40AF-0A23-5F01-C967-106BC488FD0C}"/>
                </a:ext>
              </a:extLst>
            </p:cNvPr>
            <p:cNvSpPr/>
            <p:nvPr/>
          </p:nvSpPr>
          <p:spPr>
            <a:xfrm rot="6530464">
              <a:off x="5737541" y="325232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9" name="Forme libre : forme 418">
              <a:extLst>
                <a:ext uri="{FF2B5EF4-FFF2-40B4-BE49-F238E27FC236}">
                  <a16:creationId xmlns:a16="http://schemas.microsoft.com/office/drawing/2014/main" id="{F9087ADB-A818-3597-BDF4-8C06B2307B0E}"/>
                </a:ext>
              </a:extLst>
            </p:cNvPr>
            <p:cNvSpPr/>
            <p:nvPr/>
          </p:nvSpPr>
          <p:spPr>
            <a:xfrm rot="9294992">
              <a:off x="6140861" y="376075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0" name="Forme libre : forme 419">
              <a:extLst>
                <a:ext uri="{FF2B5EF4-FFF2-40B4-BE49-F238E27FC236}">
                  <a16:creationId xmlns:a16="http://schemas.microsoft.com/office/drawing/2014/main" id="{FC9DD816-84C2-5ED3-814F-8EF90A23B4B5}"/>
                </a:ext>
              </a:extLst>
            </p:cNvPr>
            <p:cNvSpPr/>
            <p:nvPr/>
          </p:nvSpPr>
          <p:spPr>
            <a:xfrm rot="1674075">
              <a:off x="4344911" y="32403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1" name="Forme libre : forme 420">
              <a:extLst>
                <a:ext uri="{FF2B5EF4-FFF2-40B4-BE49-F238E27FC236}">
                  <a16:creationId xmlns:a16="http://schemas.microsoft.com/office/drawing/2014/main" id="{7AC98A30-EFCE-0593-F98D-02A70819D232}"/>
                </a:ext>
              </a:extLst>
            </p:cNvPr>
            <p:cNvSpPr/>
            <p:nvPr/>
          </p:nvSpPr>
          <p:spPr>
            <a:xfrm rot="3974451">
              <a:off x="3798085" y="357438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2" name="Forme libre : forme 421">
              <a:extLst>
                <a:ext uri="{FF2B5EF4-FFF2-40B4-BE49-F238E27FC236}">
                  <a16:creationId xmlns:a16="http://schemas.microsoft.com/office/drawing/2014/main" id="{C1DF1EF9-FEB3-513E-EFD1-68FD62FE2D80}"/>
                </a:ext>
              </a:extLst>
            </p:cNvPr>
            <p:cNvSpPr/>
            <p:nvPr/>
          </p:nvSpPr>
          <p:spPr>
            <a:xfrm rot="15345462">
              <a:off x="5631233" y="375691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3" name="Forme libre : forme 422">
              <a:extLst>
                <a:ext uri="{FF2B5EF4-FFF2-40B4-BE49-F238E27FC236}">
                  <a16:creationId xmlns:a16="http://schemas.microsoft.com/office/drawing/2014/main" id="{43DBECB6-4258-2A29-B5F5-A21E318DF123}"/>
                </a:ext>
              </a:extLst>
            </p:cNvPr>
            <p:cNvSpPr/>
            <p:nvPr/>
          </p:nvSpPr>
          <p:spPr>
            <a:xfrm rot="16804840" flipV="1">
              <a:off x="4109201" y="394080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4" name="Forme libre : forme 423">
              <a:extLst>
                <a:ext uri="{FF2B5EF4-FFF2-40B4-BE49-F238E27FC236}">
                  <a16:creationId xmlns:a16="http://schemas.microsoft.com/office/drawing/2014/main" id="{8ADDDA06-0064-DE29-55AE-0B0C8E126639}"/>
                </a:ext>
              </a:extLst>
            </p:cNvPr>
            <p:cNvSpPr/>
            <p:nvPr/>
          </p:nvSpPr>
          <p:spPr>
            <a:xfrm>
              <a:off x="4520729" y="3781254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Forme libre : forme 424">
              <a:extLst>
                <a:ext uri="{FF2B5EF4-FFF2-40B4-BE49-F238E27FC236}">
                  <a16:creationId xmlns:a16="http://schemas.microsoft.com/office/drawing/2014/main" id="{67083F3A-6149-081F-9EDF-7FF1FA919C12}"/>
                </a:ext>
              </a:extLst>
            </p:cNvPr>
            <p:cNvSpPr/>
            <p:nvPr/>
          </p:nvSpPr>
          <p:spPr>
            <a:xfrm rot="9791741">
              <a:off x="4600245" y="33233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6" name="Forme libre : forme 425">
              <a:extLst>
                <a:ext uri="{FF2B5EF4-FFF2-40B4-BE49-F238E27FC236}">
                  <a16:creationId xmlns:a16="http://schemas.microsoft.com/office/drawing/2014/main" id="{D5902C33-718A-BBB7-6722-79A515D63942}"/>
                </a:ext>
              </a:extLst>
            </p:cNvPr>
            <p:cNvSpPr/>
            <p:nvPr/>
          </p:nvSpPr>
          <p:spPr>
            <a:xfrm rot="1581382">
              <a:off x="5201472" y="335301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7" name="Forme libre : forme 426">
              <a:extLst>
                <a:ext uri="{FF2B5EF4-FFF2-40B4-BE49-F238E27FC236}">
                  <a16:creationId xmlns:a16="http://schemas.microsoft.com/office/drawing/2014/main" id="{26040420-88ED-9FF1-AA6E-F33B6F343114}"/>
                </a:ext>
              </a:extLst>
            </p:cNvPr>
            <p:cNvSpPr/>
            <p:nvPr/>
          </p:nvSpPr>
          <p:spPr>
            <a:xfrm rot="21072868">
              <a:off x="4839246" y="3627939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1" name="Groupe 460">
            <a:extLst>
              <a:ext uri="{FF2B5EF4-FFF2-40B4-BE49-F238E27FC236}">
                <a16:creationId xmlns:a16="http://schemas.microsoft.com/office/drawing/2014/main" id="{5C23B144-E253-0503-D584-56CF3041020C}"/>
              </a:ext>
            </a:extLst>
          </p:cNvPr>
          <p:cNvGrpSpPr/>
          <p:nvPr/>
        </p:nvGrpSpPr>
        <p:grpSpPr>
          <a:xfrm>
            <a:off x="6531716" y="2993319"/>
            <a:ext cx="2851376" cy="2362804"/>
            <a:chOff x="6531716" y="2993319"/>
            <a:chExt cx="2851376" cy="2362804"/>
          </a:xfrm>
        </p:grpSpPr>
        <p:sp>
          <p:nvSpPr>
            <p:cNvPr id="431" name="Rectangle : coins arrondis 430">
              <a:extLst>
                <a:ext uri="{FF2B5EF4-FFF2-40B4-BE49-F238E27FC236}">
                  <a16:creationId xmlns:a16="http://schemas.microsoft.com/office/drawing/2014/main" id="{9744157C-826B-27F8-58B3-A8B7C1B40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1716" y="29933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49" name="Forme libre : forme 448">
              <a:extLst>
                <a:ext uri="{FF2B5EF4-FFF2-40B4-BE49-F238E27FC236}">
                  <a16:creationId xmlns:a16="http://schemas.microsoft.com/office/drawing/2014/main" id="{C4ECC1E0-DDD3-AA47-4370-D510DA6799EC}"/>
                </a:ext>
              </a:extLst>
            </p:cNvPr>
            <p:cNvSpPr/>
            <p:nvPr/>
          </p:nvSpPr>
          <p:spPr>
            <a:xfrm>
              <a:off x="7748239" y="3466091"/>
              <a:ext cx="482724" cy="395023"/>
            </a:xfrm>
            <a:custGeom>
              <a:avLst/>
              <a:gdLst>
                <a:gd name="connsiteX0" fmla="*/ 46434 w 482724"/>
                <a:gd name="connsiteY0" fmla="*/ 388053 h 395023"/>
                <a:gd name="connsiteX1" fmla="*/ 27384 w 482724"/>
                <a:gd name="connsiteY1" fmla="*/ 138816 h 395023"/>
                <a:gd name="connsiteX2" fmla="*/ 195659 w 482724"/>
                <a:gd name="connsiteY2" fmla="*/ 21341 h 395023"/>
                <a:gd name="connsiteX3" fmla="*/ 386159 w 482724"/>
                <a:gd name="connsiteY3" fmla="*/ 27691 h 395023"/>
                <a:gd name="connsiteX4" fmla="*/ 467121 w 482724"/>
                <a:gd name="connsiteY4" fmla="*/ 297566 h 395023"/>
                <a:gd name="connsiteX5" fmla="*/ 46434 w 482724"/>
                <a:gd name="connsiteY5" fmla="*/ 388053 h 3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724" h="395023">
                  <a:moveTo>
                    <a:pt x="46434" y="388053"/>
                  </a:moveTo>
                  <a:cubicBezTo>
                    <a:pt x="-26855" y="361595"/>
                    <a:pt x="2513" y="199935"/>
                    <a:pt x="27384" y="138816"/>
                  </a:cubicBezTo>
                  <a:cubicBezTo>
                    <a:pt x="52255" y="77697"/>
                    <a:pt x="135863" y="39862"/>
                    <a:pt x="195659" y="21341"/>
                  </a:cubicBezTo>
                  <a:cubicBezTo>
                    <a:pt x="255455" y="2820"/>
                    <a:pt x="340915" y="-18347"/>
                    <a:pt x="386159" y="27691"/>
                  </a:cubicBezTo>
                  <a:cubicBezTo>
                    <a:pt x="431403" y="73728"/>
                    <a:pt x="518186" y="233537"/>
                    <a:pt x="467121" y="297566"/>
                  </a:cubicBezTo>
                  <a:cubicBezTo>
                    <a:pt x="416056" y="361595"/>
                    <a:pt x="119723" y="414511"/>
                    <a:pt x="46434" y="3880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Forme libre : forme 447">
              <a:extLst>
                <a:ext uri="{FF2B5EF4-FFF2-40B4-BE49-F238E27FC236}">
                  <a16:creationId xmlns:a16="http://schemas.microsoft.com/office/drawing/2014/main" id="{4F1CB9F7-2263-C026-FDAF-207B0AC77825}"/>
                </a:ext>
              </a:extLst>
            </p:cNvPr>
            <p:cNvSpPr/>
            <p:nvPr/>
          </p:nvSpPr>
          <p:spPr>
            <a:xfrm>
              <a:off x="7703110" y="3644939"/>
              <a:ext cx="585113" cy="225618"/>
            </a:xfrm>
            <a:custGeom>
              <a:avLst/>
              <a:gdLst>
                <a:gd name="connsiteX0" fmla="*/ 541390 w 585113"/>
                <a:gd name="connsiteY0" fmla="*/ 122420 h 225618"/>
                <a:gd name="connsiteX1" fmla="*/ 571552 w 585113"/>
                <a:gd name="connsiteY1" fmla="*/ 68445 h 225618"/>
                <a:gd name="connsiteX2" fmla="*/ 577902 w 585113"/>
                <a:gd name="connsiteY2" fmla="*/ 16057 h 225618"/>
                <a:gd name="connsiteX3" fmla="*/ 555677 w 585113"/>
                <a:gd name="connsiteY3" fmla="*/ 9707 h 225618"/>
                <a:gd name="connsiteX4" fmla="*/ 492177 w 585113"/>
                <a:gd name="connsiteY4" fmla="*/ 139882 h 225618"/>
                <a:gd name="connsiteX5" fmla="*/ 339777 w 585113"/>
                <a:gd name="connsiteY5" fmla="*/ 177982 h 225618"/>
                <a:gd name="connsiteX6" fmla="*/ 117527 w 585113"/>
                <a:gd name="connsiteY6" fmla="*/ 193857 h 225618"/>
                <a:gd name="connsiteX7" fmla="*/ 49265 w 585113"/>
                <a:gd name="connsiteY7" fmla="*/ 154170 h 225618"/>
                <a:gd name="connsiteX8" fmla="*/ 27040 w 585113"/>
                <a:gd name="connsiteY8" fmla="*/ 95432 h 225618"/>
                <a:gd name="connsiteX9" fmla="*/ 52 w 585113"/>
                <a:gd name="connsiteY9" fmla="*/ 97020 h 225618"/>
                <a:gd name="connsiteX10" fmla="*/ 22277 w 585113"/>
                <a:gd name="connsiteY10" fmla="*/ 163695 h 225618"/>
                <a:gd name="connsiteX11" fmla="*/ 88952 w 585113"/>
                <a:gd name="connsiteY11" fmla="*/ 225607 h 225618"/>
                <a:gd name="connsiteX12" fmla="*/ 541390 w 585113"/>
                <a:gd name="connsiteY12" fmla="*/ 122420 h 22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113" h="225618">
                  <a:moveTo>
                    <a:pt x="541390" y="122420"/>
                  </a:moveTo>
                  <a:cubicBezTo>
                    <a:pt x="621823" y="96226"/>
                    <a:pt x="565467" y="86172"/>
                    <a:pt x="571552" y="68445"/>
                  </a:cubicBezTo>
                  <a:cubicBezTo>
                    <a:pt x="577637" y="50718"/>
                    <a:pt x="580548" y="25847"/>
                    <a:pt x="577902" y="16057"/>
                  </a:cubicBezTo>
                  <a:cubicBezTo>
                    <a:pt x="575256" y="6267"/>
                    <a:pt x="569964" y="-10930"/>
                    <a:pt x="555677" y="9707"/>
                  </a:cubicBezTo>
                  <a:cubicBezTo>
                    <a:pt x="541390" y="30344"/>
                    <a:pt x="528160" y="111836"/>
                    <a:pt x="492177" y="139882"/>
                  </a:cubicBezTo>
                  <a:cubicBezTo>
                    <a:pt x="456194" y="167928"/>
                    <a:pt x="402219" y="168986"/>
                    <a:pt x="339777" y="177982"/>
                  </a:cubicBezTo>
                  <a:cubicBezTo>
                    <a:pt x="277335" y="186978"/>
                    <a:pt x="165946" y="197826"/>
                    <a:pt x="117527" y="193857"/>
                  </a:cubicBezTo>
                  <a:cubicBezTo>
                    <a:pt x="69108" y="189888"/>
                    <a:pt x="64346" y="170574"/>
                    <a:pt x="49265" y="154170"/>
                  </a:cubicBezTo>
                  <a:cubicBezTo>
                    <a:pt x="34184" y="137766"/>
                    <a:pt x="35242" y="104957"/>
                    <a:pt x="27040" y="95432"/>
                  </a:cubicBezTo>
                  <a:cubicBezTo>
                    <a:pt x="18838" y="85907"/>
                    <a:pt x="846" y="85643"/>
                    <a:pt x="52" y="97020"/>
                  </a:cubicBezTo>
                  <a:cubicBezTo>
                    <a:pt x="-742" y="108397"/>
                    <a:pt x="7460" y="142264"/>
                    <a:pt x="22277" y="163695"/>
                  </a:cubicBezTo>
                  <a:cubicBezTo>
                    <a:pt x="37094" y="185126"/>
                    <a:pt x="7196" y="226401"/>
                    <a:pt x="88952" y="225607"/>
                  </a:cubicBezTo>
                  <a:cubicBezTo>
                    <a:pt x="170708" y="224813"/>
                    <a:pt x="460957" y="148614"/>
                    <a:pt x="541390" y="12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Forme libre : forme 432">
              <a:extLst>
                <a:ext uri="{FF2B5EF4-FFF2-40B4-BE49-F238E27FC236}">
                  <a16:creationId xmlns:a16="http://schemas.microsoft.com/office/drawing/2014/main" id="{29D76C36-E602-82D7-8B0D-5BDD9608D678}"/>
                </a:ext>
              </a:extLst>
            </p:cNvPr>
            <p:cNvSpPr/>
            <p:nvPr/>
          </p:nvSpPr>
          <p:spPr>
            <a:xfrm rot="4647290">
              <a:off x="7512261" y="335046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4" name="Forme libre : forme 433">
              <a:extLst>
                <a:ext uri="{FF2B5EF4-FFF2-40B4-BE49-F238E27FC236}">
                  <a16:creationId xmlns:a16="http://schemas.microsoft.com/office/drawing/2014/main" id="{1230407B-DD02-76DE-B233-578E49038A63}"/>
                </a:ext>
              </a:extLst>
            </p:cNvPr>
            <p:cNvSpPr/>
            <p:nvPr/>
          </p:nvSpPr>
          <p:spPr>
            <a:xfrm rot="1815787">
              <a:off x="6799630" y="387020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5" name="Forme libre : forme 434">
              <a:extLst>
                <a:ext uri="{FF2B5EF4-FFF2-40B4-BE49-F238E27FC236}">
                  <a16:creationId xmlns:a16="http://schemas.microsoft.com/office/drawing/2014/main" id="{9E987E45-9861-DF87-4746-5E7702B0DC26}"/>
                </a:ext>
              </a:extLst>
            </p:cNvPr>
            <p:cNvSpPr/>
            <p:nvPr/>
          </p:nvSpPr>
          <p:spPr>
            <a:xfrm rot="19609370" flipH="1">
              <a:off x="8171131" y="371629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6" name="Forme libre : forme 435">
              <a:extLst>
                <a:ext uri="{FF2B5EF4-FFF2-40B4-BE49-F238E27FC236}">
                  <a16:creationId xmlns:a16="http://schemas.microsoft.com/office/drawing/2014/main" id="{3A08B263-8A25-130D-2BEA-CF6CCC481CFB}"/>
                </a:ext>
              </a:extLst>
            </p:cNvPr>
            <p:cNvSpPr/>
            <p:nvPr/>
          </p:nvSpPr>
          <p:spPr>
            <a:xfrm rot="2076891">
              <a:off x="7628953" y="459711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Forme libre : forme 436">
              <a:extLst>
                <a:ext uri="{FF2B5EF4-FFF2-40B4-BE49-F238E27FC236}">
                  <a16:creationId xmlns:a16="http://schemas.microsoft.com/office/drawing/2014/main" id="{7C2700C6-9201-87C3-F968-13F281E762D7}"/>
                </a:ext>
              </a:extLst>
            </p:cNvPr>
            <p:cNvSpPr/>
            <p:nvPr/>
          </p:nvSpPr>
          <p:spPr>
            <a:xfrm rot="8732874" flipV="1">
              <a:off x="7897587" y="451588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Forme libre : forme 437">
              <a:extLst>
                <a:ext uri="{FF2B5EF4-FFF2-40B4-BE49-F238E27FC236}">
                  <a16:creationId xmlns:a16="http://schemas.microsoft.com/office/drawing/2014/main" id="{6EA816E9-9FE6-C9F0-55C9-3C0F25094639}"/>
                </a:ext>
              </a:extLst>
            </p:cNvPr>
            <p:cNvSpPr/>
            <p:nvPr/>
          </p:nvSpPr>
          <p:spPr>
            <a:xfrm rot="6530464">
              <a:off x="8782712" y="322131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9" name="Forme libre : forme 438">
              <a:extLst>
                <a:ext uri="{FF2B5EF4-FFF2-40B4-BE49-F238E27FC236}">
                  <a16:creationId xmlns:a16="http://schemas.microsoft.com/office/drawing/2014/main" id="{A5DF4E8C-FA06-BA60-3BBB-C685C5316C3A}"/>
                </a:ext>
              </a:extLst>
            </p:cNvPr>
            <p:cNvSpPr/>
            <p:nvPr/>
          </p:nvSpPr>
          <p:spPr>
            <a:xfrm rot="9294992">
              <a:off x="9186032" y="372974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0" name="Forme libre : forme 439">
              <a:extLst>
                <a:ext uri="{FF2B5EF4-FFF2-40B4-BE49-F238E27FC236}">
                  <a16:creationId xmlns:a16="http://schemas.microsoft.com/office/drawing/2014/main" id="{28CE8C97-2B24-4A07-1BD4-F7B54E9C74E7}"/>
                </a:ext>
              </a:extLst>
            </p:cNvPr>
            <p:cNvSpPr/>
            <p:nvPr/>
          </p:nvSpPr>
          <p:spPr>
            <a:xfrm rot="1674075">
              <a:off x="7390082" y="320938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1" name="Forme libre : forme 440">
              <a:extLst>
                <a:ext uri="{FF2B5EF4-FFF2-40B4-BE49-F238E27FC236}">
                  <a16:creationId xmlns:a16="http://schemas.microsoft.com/office/drawing/2014/main" id="{7EA654EF-53C7-4257-89AC-A850E8BF4BA2}"/>
                </a:ext>
              </a:extLst>
            </p:cNvPr>
            <p:cNvSpPr/>
            <p:nvPr/>
          </p:nvSpPr>
          <p:spPr>
            <a:xfrm rot="3974451">
              <a:off x="6843256" y="354337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2" name="Forme libre : forme 441">
              <a:extLst>
                <a:ext uri="{FF2B5EF4-FFF2-40B4-BE49-F238E27FC236}">
                  <a16:creationId xmlns:a16="http://schemas.microsoft.com/office/drawing/2014/main" id="{E2923ACA-BFE5-42E4-A000-A713E070A2CD}"/>
                </a:ext>
              </a:extLst>
            </p:cNvPr>
            <p:cNvSpPr/>
            <p:nvPr/>
          </p:nvSpPr>
          <p:spPr>
            <a:xfrm rot="15345462">
              <a:off x="8676404" y="372590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3" name="Forme libre : forme 442">
              <a:extLst>
                <a:ext uri="{FF2B5EF4-FFF2-40B4-BE49-F238E27FC236}">
                  <a16:creationId xmlns:a16="http://schemas.microsoft.com/office/drawing/2014/main" id="{F51DF125-239D-891D-6E89-86F580C41241}"/>
                </a:ext>
              </a:extLst>
            </p:cNvPr>
            <p:cNvSpPr/>
            <p:nvPr/>
          </p:nvSpPr>
          <p:spPr>
            <a:xfrm rot="16804840" flipV="1">
              <a:off x="7154372" y="390979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0" name="Forme libre : forme 449">
              <a:extLst>
                <a:ext uri="{FF2B5EF4-FFF2-40B4-BE49-F238E27FC236}">
                  <a16:creationId xmlns:a16="http://schemas.microsoft.com/office/drawing/2014/main" id="{D828B21B-2BFB-58DC-6B27-FBA8DC42DF4E}"/>
                </a:ext>
              </a:extLst>
            </p:cNvPr>
            <p:cNvSpPr/>
            <p:nvPr/>
          </p:nvSpPr>
          <p:spPr>
            <a:xfrm>
              <a:off x="7742635" y="3664771"/>
              <a:ext cx="494629" cy="191583"/>
            </a:xfrm>
            <a:custGeom>
              <a:avLst/>
              <a:gdLst>
                <a:gd name="connsiteX0" fmla="*/ 483790 w 494629"/>
                <a:gd name="connsiteY0" fmla="*/ 69029 h 191583"/>
                <a:gd name="connsiteX1" fmla="*/ 483790 w 494629"/>
                <a:gd name="connsiteY1" fmla="*/ 767 h 191583"/>
                <a:gd name="connsiteX2" fmla="*/ 356790 w 494629"/>
                <a:gd name="connsiteY2" fmla="*/ 35692 h 191583"/>
                <a:gd name="connsiteX3" fmla="*/ 117078 w 494629"/>
                <a:gd name="connsiteY3" fmla="*/ 88079 h 191583"/>
                <a:gd name="connsiteX4" fmla="*/ 7540 w 494629"/>
                <a:gd name="connsiteY4" fmla="*/ 88079 h 191583"/>
                <a:gd name="connsiteX5" fmla="*/ 12303 w 494629"/>
                <a:gd name="connsiteY5" fmla="*/ 184917 h 191583"/>
                <a:gd name="connsiteX6" fmla="*/ 34528 w 494629"/>
                <a:gd name="connsiteY6" fmla="*/ 183329 h 191583"/>
                <a:gd name="connsiteX7" fmla="*/ 448865 w 494629"/>
                <a:gd name="connsiteY7" fmla="*/ 111892 h 191583"/>
                <a:gd name="connsiteX8" fmla="*/ 483790 w 494629"/>
                <a:gd name="connsiteY8" fmla="*/ 69029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9" h="191583">
                  <a:moveTo>
                    <a:pt x="483790" y="69029"/>
                  </a:moveTo>
                  <a:cubicBezTo>
                    <a:pt x="489611" y="50508"/>
                    <a:pt x="504957" y="6323"/>
                    <a:pt x="483790" y="767"/>
                  </a:cubicBezTo>
                  <a:cubicBezTo>
                    <a:pt x="462623" y="-4789"/>
                    <a:pt x="417909" y="21140"/>
                    <a:pt x="356790" y="35692"/>
                  </a:cubicBezTo>
                  <a:cubicBezTo>
                    <a:pt x="295671" y="50244"/>
                    <a:pt x="175286" y="79348"/>
                    <a:pt x="117078" y="88079"/>
                  </a:cubicBezTo>
                  <a:cubicBezTo>
                    <a:pt x="58870" y="96810"/>
                    <a:pt x="25002" y="71939"/>
                    <a:pt x="7540" y="88079"/>
                  </a:cubicBezTo>
                  <a:cubicBezTo>
                    <a:pt x="-9923" y="104219"/>
                    <a:pt x="7805" y="169042"/>
                    <a:pt x="12303" y="184917"/>
                  </a:cubicBezTo>
                  <a:cubicBezTo>
                    <a:pt x="16801" y="200792"/>
                    <a:pt x="34528" y="183329"/>
                    <a:pt x="34528" y="183329"/>
                  </a:cubicBezTo>
                  <a:lnTo>
                    <a:pt x="448865" y="111892"/>
                  </a:lnTo>
                  <a:cubicBezTo>
                    <a:pt x="524007" y="96546"/>
                    <a:pt x="477969" y="87550"/>
                    <a:pt x="483790" y="690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Forme libre : forme 444">
              <a:extLst>
                <a:ext uri="{FF2B5EF4-FFF2-40B4-BE49-F238E27FC236}">
                  <a16:creationId xmlns:a16="http://schemas.microsoft.com/office/drawing/2014/main" id="{21B5246F-30F0-6C15-D4C6-EEA548E3C743}"/>
                </a:ext>
              </a:extLst>
            </p:cNvPr>
            <p:cNvSpPr/>
            <p:nvPr/>
          </p:nvSpPr>
          <p:spPr>
            <a:xfrm rot="9791741">
              <a:off x="7645416" y="32923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6" name="Forme libre : forme 445">
              <a:extLst>
                <a:ext uri="{FF2B5EF4-FFF2-40B4-BE49-F238E27FC236}">
                  <a16:creationId xmlns:a16="http://schemas.microsoft.com/office/drawing/2014/main" id="{CE959AF2-58EA-8545-56C7-14532A802DFC}"/>
                </a:ext>
              </a:extLst>
            </p:cNvPr>
            <p:cNvSpPr/>
            <p:nvPr/>
          </p:nvSpPr>
          <p:spPr>
            <a:xfrm rot="1581382">
              <a:off x="8246643" y="332200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1" name="Forme libre : forme 450">
              <a:extLst>
                <a:ext uri="{FF2B5EF4-FFF2-40B4-BE49-F238E27FC236}">
                  <a16:creationId xmlns:a16="http://schemas.microsoft.com/office/drawing/2014/main" id="{437EE17A-A32F-3E91-BD67-FCBDC0446F88}"/>
                </a:ext>
              </a:extLst>
            </p:cNvPr>
            <p:cNvSpPr/>
            <p:nvPr/>
          </p:nvSpPr>
          <p:spPr>
            <a:xfrm>
              <a:off x="8126830" y="3419475"/>
              <a:ext cx="80545" cy="265113"/>
            </a:xfrm>
            <a:custGeom>
              <a:avLst/>
              <a:gdLst>
                <a:gd name="connsiteX0" fmla="*/ 24983 w 80545"/>
                <a:gd name="connsiteY0" fmla="*/ 265113 h 265113"/>
                <a:gd name="connsiteX1" fmla="*/ 2758 w 80545"/>
                <a:gd name="connsiteY1" fmla="*/ 144463 h 265113"/>
                <a:gd name="connsiteX2" fmla="*/ 80545 w 80545"/>
                <a:gd name="connsiteY2" fmla="*/ 0 h 265113"/>
                <a:gd name="connsiteX3" fmla="*/ 80545 w 80545"/>
                <a:gd name="connsiteY3" fmla="*/ 0 h 26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45" h="265113">
                  <a:moveTo>
                    <a:pt x="24983" y="265113"/>
                  </a:moveTo>
                  <a:cubicBezTo>
                    <a:pt x="9240" y="226880"/>
                    <a:pt x="-6502" y="188648"/>
                    <a:pt x="2758" y="144463"/>
                  </a:cubicBezTo>
                  <a:cubicBezTo>
                    <a:pt x="12018" y="100278"/>
                    <a:pt x="80545" y="0"/>
                    <a:pt x="80545" y="0"/>
                  </a:cubicBezTo>
                  <a:lnTo>
                    <a:pt x="80545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Forme libre : forme 452">
              <a:extLst>
                <a:ext uri="{FF2B5EF4-FFF2-40B4-BE49-F238E27FC236}">
                  <a16:creationId xmlns:a16="http://schemas.microsoft.com/office/drawing/2014/main" id="{A2D954D0-C31B-33AA-A104-FAB3AC522A9D}"/>
                </a:ext>
              </a:extLst>
            </p:cNvPr>
            <p:cNvSpPr/>
            <p:nvPr/>
          </p:nvSpPr>
          <p:spPr>
            <a:xfrm>
              <a:off x="8180898" y="328339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Forme libre : forme 453">
              <a:extLst>
                <a:ext uri="{FF2B5EF4-FFF2-40B4-BE49-F238E27FC236}">
                  <a16:creationId xmlns:a16="http://schemas.microsoft.com/office/drawing/2014/main" id="{7A1630C3-F9B4-62EC-B3CE-377530F0B168}"/>
                </a:ext>
              </a:extLst>
            </p:cNvPr>
            <p:cNvSpPr/>
            <p:nvPr/>
          </p:nvSpPr>
          <p:spPr>
            <a:xfrm rot="2345832">
              <a:off x="8233547" y="3323310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6C9C77"/>
            </a:solidFill>
            <a:ln>
              <a:solidFill>
                <a:srgbClr val="6C9C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Forme libre : forme 454">
              <a:extLst>
                <a:ext uri="{FF2B5EF4-FFF2-40B4-BE49-F238E27FC236}">
                  <a16:creationId xmlns:a16="http://schemas.microsoft.com/office/drawing/2014/main" id="{78BA11F7-25AD-E4C5-701A-522C214EEFD1}"/>
                </a:ext>
              </a:extLst>
            </p:cNvPr>
            <p:cNvSpPr/>
            <p:nvPr/>
          </p:nvSpPr>
          <p:spPr>
            <a:xfrm rot="5072109">
              <a:off x="8244822" y="339832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Forme libre : forme 455">
              <a:extLst>
                <a:ext uri="{FF2B5EF4-FFF2-40B4-BE49-F238E27FC236}">
                  <a16:creationId xmlns:a16="http://schemas.microsoft.com/office/drawing/2014/main" id="{66F58201-153E-DCC8-0E34-FD43B56565C4}"/>
                </a:ext>
              </a:extLst>
            </p:cNvPr>
            <p:cNvSpPr/>
            <p:nvPr/>
          </p:nvSpPr>
          <p:spPr>
            <a:xfrm rot="8500051">
              <a:off x="8190690" y="346172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FC33678D-B36C-B8E6-C5DA-DAB67930DE84}"/>
                </a:ext>
              </a:extLst>
            </p:cNvPr>
            <p:cNvSpPr/>
            <p:nvPr/>
          </p:nvSpPr>
          <p:spPr>
            <a:xfrm rot="18070081">
              <a:off x="8106692" y="3309355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Forme libre : forme 457">
              <a:extLst>
                <a:ext uri="{FF2B5EF4-FFF2-40B4-BE49-F238E27FC236}">
                  <a16:creationId xmlns:a16="http://schemas.microsoft.com/office/drawing/2014/main" id="{4F000906-2777-5769-9D3E-5E34AC5DF8C5}"/>
                </a:ext>
              </a:extLst>
            </p:cNvPr>
            <p:cNvSpPr/>
            <p:nvPr/>
          </p:nvSpPr>
          <p:spPr>
            <a:xfrm rot="15063978">
              <a:off x="8078780" y="338344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Forme libre : forme 458">
              <a:extLst>
                <a:ext uri="{FF2B5EF4-FFF2-40B4-BE49-F238E27FC236}">
                  <a16:creationId xmlns:a16="http://schemas.microsoft.com/office/drawing/2014/main" id="{B4204873-119B-2DEC-6088-CD7973C82AC9}"/>
                </a:ext>
              </a:extLst>
            </p:cNvPr>
            <p:cNvSpPr/>
            <p:nvPr/>
          </p:nvSpPr>
          <p:spPr>
            <a:xfrm rot="11424345">
              <a:off x="8125176" y="3447532"/>
              <a:ext cx="80545" cy="93748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Forme libre : forme 451">
              <a:extLst>
                <a:ext uri="{FF2B5EF4-FFF2-40B4-BE49-F238E27FC236}">
                  <a16:creationId xmlns:a16="http://schemas.microsoft.com/office/drawing/2014/main" id="{91A8F7F1-DB3F-D01C-AD38-D6E04F878D80}"/>
                </a:ext>
              </a:extLst>
            </p:cNvPr>
            <p:cNvSpPr/>
            <p:nvPr/>
          </p:nvSpPr>
          <p:spPr>
            <a:xfrm>
              <a:off x="8167102" y="3400901"/>
              <a:ext cx="67370" cy="64463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2026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A25D036-07FC-EF41-391D-D44360671261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CEAECC06-CB48-FBA9-32E6-064287433D81}"/>
                </a:ext>
              </a:extLst>
            </p:cNvPr>
            <p:cNvSpPr/>
            <p:nvPr/>
          </p:nvSpPr>
          <p:spPr>
            <a:xfrm>
              <a:off x="1490344" y="1016601"/>
              <a:ext cx="810179" cy="333828"/>
            </a:xfrm>
            <a:custGeom>
              <a:avLst/>
              <a:gdLst>
                <a:gd name="connsiteX0" fmla="*/ 748638 w 810179"/>
                <a:gd name="connsiteY0" fmla="*/ 210017 h 333828"/>
                <a:gd name="connsiteX1" fmla="*/ 765571 w 810179"/>
                <a:gd name="connsiteY1" fmla="*/ 57617 h 333828"/>
                <a:gd name="connsiteX2" fmla="*/ 625871 w 810179"/>
                <a:gd name="connsiteY2" fmla="*/ 23751 h 333828"/>
                <a:gd name="connsiteX3" fmla="*/ 399388 w 810179"/>
                <a:gd name="connsiteY3" fmla="*/ 467 h 333828"/>
                <a:gd name="connsiteX4" fmla="*/ 215238 w 810179"/>
                <a:gd name="connsiteY4" fmla="*/ 44917 h 333828"/>
                <a:gd name="connsiteX5" fmla="*/ 28971 w 810179"/>
                <a:gd name="connsiteY5" fmla="*/ 146517 h 333828"/>
                <a:gd name="connsiteX6" fmla="*/ 75538 w 810179"/>
                <a:gd name="connsiteY6" fmla="*/ 332784 h 333828"/>
                <a:gd name="connsiteX7" fmla="*/ 748638 w 810179"/>
                <a:gd name="connsiteY7" fmla="*/ 210017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79" h="333828">
                  <a:moveTo>
                    <a:pt x="748638" y="210017"/>
                  </a:moveTo>
                  <a:cubicBezTo>
                    <a:pt x="863644" y="164156"/>
                    <a:pt x="786032" y="88661"/>
                    <a:pt x="765571" y="57617"/>
                  </a:cubicBezTo>
                  <a:cubicBezTo>
                    <a:pt x="745110" y="26573"/>
                    <a:pt x="686901" y="33276"/>
                    <a:pt x="625871" y="23751"/>
                  </a:cubicBezTo>
                  <a:cubicBezTo>
                    <a:pt x="564841" y="14226"/>
                    <a:pt x="467827" y="-3061"/>
                    <a:pt x="399388" y="467"/>
                  </a:cubicBezTo>
                  <a:cubicBezTo>
                    <a:pt x="330949" y="3995"/>
                    <a:pt x="276974" y="20575"/>
                    <a:pt x="215238" y="44917"/>
                  </a:cubicBezTo>
                  <a:cubicBezTo>
                    <a:pt x="153502" y="69259"/>
                    <a:pt x="52254" y="98539"/>
                    <a:pt x="28971" y="146517"/>
                  </a:cubicBezTo>
                  <a:cubicBezTo>
                    <a:pt x="5688" y="194495"/>
                    <a:pt x="-40526" y="321142"/>
                    <a:pt x="75538" y="332784"/>
                  </a:cubicBezTo>
                  <a:cubicBezTo>
                    <a:pt x="191602" y="344426"/>
                    <a:pt x="633632" y="255878"/>
                    <a:pt x="748638" y="210017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7824CE-52AB-37BB-8FC0-CFE750EB6797}"/>
                </a:ext>
              </a:extLst>
            </p:cNvPr>
            <p:cNvSpPr/>
            <p:nvPr/>
          </p:nvSpPr>
          <p:spPr>
            <a:xfrm rot="521834">
              <a:off x="1787189" y="1070719"/>
              <a:ext cx="155902" cy="166274"/>
            </a:xfrm>
            <a:custGeom>
              <a:avLst/>
              <a:gdLst>
                <a:gd name="connsiteX0" fmla="*/ 115120 w 155902"/>
                <a:gd name="connsiteY0" fmla="*/ 145565 h 145730"/>
                <a:gd name="connsiteX1" fmla="*/ 108770 w 155902"/>
                <a:gd name="connsiteY1" fmla="*/ 90531 h 145730"/>
                <a:gd name="connsiteX2" fmla="*/ 148987 w 155902"/>
                <a:gd name="connsiteY2" fmla="*/ 77831 h 145730"/>
                <a:gd name="connsiteX3" fmla="*/ 151104 w 155902"/>
                <a:gd name="connsiteY3" fmla="*/ 39731 h 145730"/>
                <a:gd name="connsiteX4" fmla="*/ 100304 w 155902"/>
                <a:gd name="connsiteY4" fmla="*/ 46081 h 145730"/>
                <a:gd name="connsiteX5" fmla="*/ 83370 w 155902"/>
                <a:gd name="connsiteY5" fmla="*/ 1631 h 145730"/>
                <a:gd name="connsiteX6" fmla="*/ 34687 w 155902"/>
                <a:gd name="connsiteY6" fmla="*/ 14331 h 145730"/>
                <a:gd name="connsiteX7" fmla="*/ 41037 w 155902"/>
                <a:gd name="connsiteY7" fmla="*/ 58781 h 145730"/>
                <a:gd name="connsiteX8" fmla="*/ 820 w 155902"/>
                <a:gd name="connsiteY8" fmla="*/ 75715 h 145730"/>
                <a:gd name="connsiteX9" fmla="*/ 17754 w 155902"/>
                <a:gd name="connsiteY9" fmla="*/ 122281 h 145730"/>
                <a:gd name="connsiteX10" fmla="*/ 62204 w 155902"/>
                <a:gd name="connsiteY10" fmla="*/ 107465 h 145730"/>
                <a:gd name="connsiteX11" fmla="*/ 115120 w 155902"/>
                <a:gd name="connsiteY11" fmla="*/ 145565 h 145730"/>
                <a:gd name="connsiteX0" fmla="*/ 115120 w 155902"/>
                <a:gd name="connsiteY0" fmla="*/ 145565 h 146965"/>
                <a:gd name="connsiteX1" fmla="*/ 108770 w 155902"/>
                <a:gd name="connsiteY1" fmla="*/ 90531 h 146965"/>
                <a:gd name="connsiteX2" fmla="*/ 148987 w 155902"/>
                <a:gd name="connsiteY2" fmla="*/ 77831 h 146965"/>
                <a:gd name="connsiteX3" fmla="*/ 151104 w 155902"/>
                <a:gd name="connsiteY3" fmla="*/ 39731 h 146965"/>
                <a:gd name="connsiteX4" fmla="*/ 100304 w 155902"/>
                <a:gd name="connsiteY4" fmla="*/ 46081 h 146965"/>
                <a:gd name="connsiteX5" fmla="*/ 83370 w 155902"/>
                <a:gd name="connsiteY5" fmla="*/ 1631 h 146965"/>
                <a:gd name="connsiteX6" fmla="*/ 34687 w 155902"/>
                <a:gd name="connsiteY6" fmla="*/ 14331 h 146965"/>
                <a:gd name="connsiteX7" fmla="*/ 41037 w 155902"/>
                <a:gd name="connsiteY7" fmla="*/ 58781 h 146965"/>
                <a:gd name="connsiteX8" fmla="*/ 820 w 155902"/>
                <a:gd name="connsiteY8" fmla="*/ 75715 h 146965"/>
                <a:gd name="connsiteX9" fmla="*/ 17754 w 155902"/>
                <a:gd name="connsiteY9" fmla="*/ 122281 h 146965"/>
                <a:gd name="connsiteX10" fmla="*/ 62204 w 155902"/>
                <a:gd name="connsiteY10" fmla="*/ 107465 h 146965"/>
                <a:gd name="connsiteX11" fmla="*/ 81254 w 155902"/>
                <a:gd name="connsiteY11" fmla="*/ 128631 h 146965"/>
                <a:gd name="connsiteX12" fmla="*/ 115120 w 155902"/>
                <a:gd name="connsiteY12" fmla="*/ 145565 h 146965"/>
                <a:gd name="connsiteX0" fmla="*/ 115120 w 155902"/>
                <a:gd name="connsiteY0" fmla="*/ 145565 h 166274"/>
                <a:gd name="connsiteX1" fmla="*/ 108770 w 155902"/>
                <a:gd name="connsiteY1" fmla="*/ 90531 h 166274"/>
                <a:gd name="connsiteX2" fmla="*/ 148987 w 155902"/>
                <a:gd name="connsiteY2" fmla="*/ 77831 h 166274"/>
                <a:gd name="connsiteX3" fmla="*/ 151104 w 155902"/>
                <a:gd name="connsiteY3" fmla="*/ 39731 h 166274"/>
                <a:gd name="connsiteX4" fmla="*/ 100304 w 155902"/>
                <a:gd name="connsiteY4" fmla="*/ 46081 h 166274"/>
                <a:gd name="connsiteX5" fmla="*/ 83370 w 155902"/>
                <a:gd name="connsiteY5" fmla="*/ 1631 h 166274"/>
                <a:gd name="connsiteX6" fmla="*/ 34687 w 155902"/>
                <a:gd name="connsiteY6" fmla="*/ 14331 h 166274"/>
                <a:gd name="connsiteX7" fmla="*/ 41037 w 155902"/>
                <a:gd name="connsiteY7" fmla="*/ 58781 h 166274"/>
                <a:gd name="connsiteX8" fmla="*/ 820 w 155902"/>
                <a:gd name="connsiteY8" fmla="*/ 75715 h 166274"/>
                <a:gd name="connsiteX9" fmla="*/ 17754 w 155902"/>
                <a:gd name="connsiteY9" fmla="*/ 122281 h 166274"/>
                <a:gd name="connsiteX10" fmla="*/ 62204 w 155902"/>
                <a:gd name="connsiteY10" fmla="*/ 107465 h 166274"/>
                <a:gd name="connsiteX11" fmla="*/ 72787 w 155902"/>
                <a:gd name="connsiteY11" fmla="*/ 164614 h 166274"/>
                <a:gd name="connsiteX12" fmla="*/ 115120 w 155902"/>
                <a:gd name="connsiteY12" fmla="*/ 145565 h 16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902" h="166274">
                  <a:moveTo>
                    <a:pt x="115120" y="145565"/>
                  </a:moveTo>
                  <a:cubicBezTo>
                    <a:pt x="121117" y="133218"/>
                    <a:pt x="103125" y="101820"/>
                    <a:pt x="108770" y="90531"/>
                  </a:cubicBezTo>
                  <a:cubicBezTo>
                    <a:pt x="114414" y="79242"/>
                    <a:pt x="141931" y="86298"/>
                    <a:pt x="148987" y="77831"/>
                  </a:cubicBezTo>
                  <a:cubicBezTo>
                    <a:pt x="156043" y="69364"/>
                    <a:pt x="159218" y="45023"/>
                    <a:pt x="151104" y="39731"/>
                  </a:cubicBezTo>
                  <a:cubicBezTo>
                    <a:pt x="142990" y="34439"/>
                    <a:pt x="111593" y="52431"/>
                    <a:pt x="100304" y="46081"/>
                  </a:cubicBezTo>
                  <a:cubicBezTo>
                    <a:pt x="89015" y="39731"/>
                    <a:pt x="94306" y="6923"/>
                    <a:pt x="83370" y="1631"/>
                  </a:cubicBezTo>
                  <a:cubicBezTo>
                    <a:pt x="72434" y="-3661"/>
                    <a:pt x="41742" y="4806"/>
                    <a:pt x="34687" y="14331"/>
                  </a:cubicBezTo>
                  <a:cubicBezTo>
                    <a:pt x="27632" y="23856"/>
                    <a:pt x="46681" y="48550"/>
                    <a:pt x="41037" y="58781"/>
                  </a:cubicBezTo>
                  <a:cubicBezTo>
                    <a:pt x="35392" y="69012"/>
                    <a:pt x="4700" y="65132"/>
                    <a:pt x="820" y="75715"/>
                  </a:cubicBezTo>
                  <a:cubicBezTo>
                    <a:pt x="-3060" y="86298"/>
                    <a:pt x="7523" y="116989"/>
                    <a:pt x="17754" y="122281"/>
                  </a:cubicBezTo>
                  <a:cubicBezTo>
                    <a:pt x="27985" y="127573"/>
                    <a:pt x="53032" y="100410"/>
                    <a:pt x="62204" y="107465"/>
                  </a:cubicBezTo>
                  <a:cubicBezTo>
                    <a:pt x="71376" y="114520"/>
                    <a:pt x="63968" y="158264"/>
                    <a:pt x="72787" y="164614"/>
                  </a:cubicBezTo>
                  <a:cubicBezTo>
                    <a:pt x="81606" y="170964"/>
                    <a:pt x="109123" y="157912"/>
                    <a:pt x="115120" y="145565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7" name="Groupe 476">
            <a:extLst>
              <a:ext uri="{FF2B5EF4-FFF2-40B4-BE49-F238E27FC236}">
                <a16:creationId xmlns:a16="http://schemas.microsoft.com/office/drawing/2014/main" id="{89565A07-0B3C-0E4B-6C46-0A5AF7DD216F}"/>
              </a:ext>
            </a:extLst>
          </p:cNvPr>
          <p:cNvGrpSpPr/>
          <p:nvPr/>
        </p:nvGrpSpPr>
        <p:grpSpPr>
          <a:xfrm>
            <a:off x="3432215" y="443534"/>
            <a:ext cx="2851376" cy="2362804"/>
            <a:chOff x="3454003" y="443534"/>
            <a:chExt cx="2851376" cy="236280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E062C4A-8756-79AC-D4B1-8AF15AB82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00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75" name="Forme libre : forme 474">
              <a:extLst>
                <a:ext uri="{FF2B5EF4-FFF2-40B4-BE49-F238E27FC236}">
                  <a16:creationId xmlns:a16="http://schemas.microsoft.com/office/drawing/2014/main" id="{896D7E0B-85B7-ACFC-2C53-C503400670FE}"/>
                </a:ext>
              </a:extLst>
            </p:cNvPr>
            <p:cNvSpPr/>
            <p:nvPr/>
          </p:nvSpPr>
          <p:spPr>
            <a:xfrm rot="19556613">
              <a:off x="4802451" y="790927"/>
              <a:ext cx="323099" cy="248107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4" name="Image 473">
              <a:extLst>
                <a:ext uri="{FF2B5EF4-FFF2-40B4-BE49-F238E27FC236}">
                  <a16:creationId xmlns:a16="http://schemas.microsoft.com/office/drawing/2014/main" id="{5B168BEE-3C17-4F64-5A26-19B01A87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32097">
              <a:off x="4791773" y="734349"/>
              <a:ext cx="410479" cy="410479"/>
            </a:xfrm>
            <a:prstGeom prst="rect">
              <a:avLst/>
            </a:prstGeom>
          </p:spPr>
        </p:pic>
        <p:grpSp>
          <p:nvGrpSpPr>
            <p:cNvPr id="476" name="Groupe 475">
              <a:extLst>
                <a:ext uri="{FF2B5EF4-FFF2-40B4-BE49-F238E27FC236}">
                  <a16:creationId xmlns:a16="http://schemas.microsoft.com/office/drawing/2014/main" id="{838547EA-21A6-6CD4-45FD-868C36140F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1962" y="1087969"/>
              <a:ext cx="557752" cy="215980"/>
              <a:chOff x="4510240" y="1036641"/>
              <a:chExt cx="810179" cy="313728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62B55E33-34B2-5AD5-D6F7-E1E1B0C7DFD6}"/>
                  </a:ext>
                </a:extLst>
              </p:cNvPr>
              <p:cNvSpPr/>
              <p:nvPr/>
            </p:nvSpPr>
            <p:spPr>
              <a:xfrm rot="10800000">
                <a:off x="4510240" y="1036641"/>
                <a:ext cx="810179" cy="313728"/>
              </a:xfrm>
              <a:custGeom>
                <a:avLst/>
                <a:gdLst>
                  <a:gd name="connsiteX0" fmla="*/ 748638 w 810179"/>
                  <a:gd name="connsiteY0" fmla="*/ 210017 h 333828"/>
                  <a:gd name="connsiteX1" fmla="*/ 765571 w 810179"/>
                  <a:gd name="connsiteY1" fmla="*/ 57617 h 333828"/>
                  <a:gd name="connsiteX2" fmla="*/ 625871 w 810179"/>
                  <a:gd name="connsiteY2" fmla="*/ 23751 h 333828"/>
                  <a:gd name="connsiteX3" fmla="*/ 399388 w 810179"/>
                  <a:gd name="connsiteY3" fmla="*/ 467 h 333828"/>
                  <a:gd name="connsiteX4" fmla="*/ 215238 w 810179"/>
                  <a:gd name="connsiteY4" fmla="*/ 44917 h 333828"/>
                  <a:gd name="connsiteX5" fmla="*/ 28971 w 810179"/>
                  <a:gd name="connsiteY5" fmla="*/ 146517 h 333828"/>
                  <a:gd name="connsiteX6" fmla="*/ 75538 w 810179"/>
                  <a:gd name="connsiteY6" fmla="*/ 332784 h 333828"/>
                  <a:gd name="connsiteX7" fmla="*/ 748638 w 810179"/>
                  <a:gd name="connsiteY7" fmla="*/ 210017 h 33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179" h="333828">
                    <a:moveTo>
                      <a:pt x="748638" y="210017"/>
                    </a:moveTo>
                    <a:cubicBezTo>
                      <a:pt x="863644" y="164156"/>
                      <a:pt x="786032" y="88661"/>
                      <a:pt x="765571" y="57617"/>
                    </a:cubicBezTo>
                    <a:cubicBezTo>
                      <a:pt x="745110" y="26573"/>
                      <a:pt x="686901" y="33276"/>
                      <a:pt x="625871" y="23751"/>
                    </a:cubicBezTo>
                    <a:cubicBezTo>
                      <a:pt x="564841" y="14226"/>
                      <a:pt x="467827" y="-3061"/>
                      <a:pt x="399388" y="467"/>
                    </a:cubicBezTo>
                    <a:cubicBezTo>
                      <a:pt x="330949" y="3995"/>
                      <a:pt x="276974" y="20575"/>
                      <a:pt x="215238" y="44917"/>
                    </a:cubicBezTo>
                    <a:cubicBezTo>
                      <a:pt x="153502" y="69259"/>
                      <a:pt x="52254" y="98539"/>
                      <a:pt x="28971" y="146517"/>
                    </a:cubicBezTo>
                    <a:cubicBezTo>
                      <a:pt x="5688" y="194495"/>
                      <a:pt x="-40526" y="321142"/>
                      <a:pt x="75538" y="332784"/>
                    </a:cubicBezTo>
                    <a:cubicBezTo>
                      <a:pt x="191602" y="344426"/>
                      <a:pt x="633632" y="255878"/>
                      <a:pt x="748638" y="2100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7" name="Forme libre : forme 466">
                <a:extLst>
                  <a:ext uri="{FF2B5EF4-FFF2-40B4-BE49-F238E27FC236}">
                    <a16:creationId xmlns:a16="http://schemas.microsoft.com/office/drawing/2014/main" id="{3FCF9E4B-CC73-BC40-E29A-2CB82D7B1082}"/>
                  </a:ext>
                </a:extLst>
              </p:cNvPr>
              <p:cNvSpPr/>
              <p:nvPr/>
            </p:nvSpPr>
            <p:spPr>
              <a:xfrm>
                <a:off x="5171458" y="1076279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1" name="Forme libre : forme 470">
                <a:extLst>
                  <a:ext uri="{FF2B5EF4-FFF2-40B4-BE49-F238E27FC236}">
                    <a16:creationId xmlns:a16="http://schemas.microsoft.com/office/drawing/2014/main" id="{52D6A7D1-C64A-F63D-7417-48D7473175A1}"/>
                  </a:ext>
                </a:extLst>
              </p:cNvPr>
              <p:cNvSpPr/>
              <p:nvPr/>
            </p:nvSpPr>
            <p:spPr>
              <a:xfrm rot="10294032">
                <a:off x="5073858" y="109340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3" name="Forme libre : forme 472">
                <a:extLst>
                  <a:ext uri="{FF2B5EF4-FFF2-40B4-BE49-F238E27FC236}">
                    <a16:creationId xmlns:a16="http://schemas.microsoft.com/office/drawing/2014/main" id="{9BF662DC-6BB2-814C-4E7B-E8430313E620}"/>
                  </a:ext>
                </a:extLst>
              </p:cNvPr>
              <p:cNvSpPr/>
              <p:nvPr/>
            </p:nvSpPr>
            <p:spPr>
              <a:xfrm rot="10294032">
                <a:off x="4660959" y="115939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8" name="Forme libre : forme 467">
                <a:extLst>
                  <a:ext uri="{FF2B5EF4-FFF2-40B4-BE49-F238E27FC236}">
                    <a16:creationId xmlns:a16="http://schemas.microsoft.com/office/drawing/2014/main" id="{2ED03894-EB92-31D7-C433-3D87BD27C5F7}"/>
                  </a:ext>
                </a:extLst>
              </p:cNvPr>
              <p:cNvSpPr/>
              <p:nvPr/>
            </p:nvSpPr>
            <p:spPr>
              <a:xfrm rot="21154365">
                <a:off x="4977034" y="1106486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9" name="Forme libre : forme 468">
                <a:extLst>
                  <a:ext uri="{FF2B5EF4-FFF2-40B4-BE49-F238E27FC236}">
                    <a16:creationId xmlns:a16="http://schemas.microsoft.com/office/drawing/2014/main" id="{618CB89A-BA75-CF42-5288-B5430B3DE9FA}"/>
                  </a:ext>
                </a:extLst>
              </p:cNvPr>
              <p:cNvSpPr/>
              <p:nvPr/>
            </p:nvSpPr>
            <p:spPr>
              <a:xfrm rot="21049279">
                <a:off x="4769026" y="113365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0" name="Forme libre : forme 469">
                <a:extLst>
                  <a:ext uri="{FF2B5EF4-FFF2-40B4-BE49-F238E27FC236}">
                    <a16:creationId xmlns:a16="http://schemas.microsoft.com/office/drawing/2014/main" id="{8EEA334A-7E9D-BB2B-1451-419FE2CB32EC}"/>
                  </a:ext>
                </a:extLst>
              </p:cNvPr>
              <p:cNvSpPr/>
              <p:nvPr/>
            </p:nvSpPr>
            <p:spPr>
              <a:xfrm rot="20701929">
                <a:off x="4562813" y="1179098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2" name="Forme libre : forme 471">
                <a:extLst>
                  <a:ext uri="{FF2B5EF4-FFF2-40B4-BE49-F238E27FC236}">
                    <a16:creationId xmlns:a16="http://schemas.microsoft.com/office/drawing/2014/main" id="{6CF96ADE-3EAF-94C4-64B0-9FFC31B59DEB}"/>
                  </a:ext>
                </a:extLst>
              </p:cNvPr>
              <p:cNvSpPr/>
              <p:nvPr/>
            </p:nvSpPr>
            <p:spPr>
              <a:xfrm rot="10294032">
                <a:off x="4866950" y="112573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0CBE45A-C8EE-55E7-8349-2422D11E75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3691" y="663449"/>
              <a:ext cx="2772000" cy="1754222"/>
              <a:chOff x="2199865" y="1644899"/>
              <a:chExt cx="3952832" cy="2501492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ADE59871-E3E4-5DED-E5C6-3EB4A0A950C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AF0D6E1E-3252-1ADD-6FD9-D05666FACEA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294E7AD3-8B46-B28F-77A7-BCD16070B9C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6E76EDE6-38E3-9307-FB2D-B895962ACC07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73355397-AFC5-8E2E-8A8E-413AAE0C9F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6A09635-D3E5-5058-35E6-3555EAEBB24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54C82D05-D4F6-6316-F1D5-D3FC84056CE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1" name="Forme libre : forme 460">
                <a:extLst>
                  <a:ext uri="{FF2B5EF4-FFF2-40B4-BE49-F238E27FC236}">
                    <a16:creationId xmlns:a16="http://schemas.microsoft.com/office/drawing/2014/main" id="{44D28DAE-1168-5C4E-841E-40DA6525DA8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2" name="Forme libre : forme 461">
                <a:extLst>
                  <a:ext uri="{FF2B5EF4-FFF2-40B4-BE49-F238E27FC236}">
                    <a16:creationId xmlns:a16="http://schemas.microsoft.com/office/drawing/2014/main" id="{9F828D1B-42B4-4980-F45F-AD3A0C861F5E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3" name="Forme libre : forme 462">
                <a:extLst>
                  <a:ext uri="{FF2B5EF4-FFF2-40B4-BE49-F238E27FC236}">
                    <a16:creationId xmlns:a16="http://schemas.microsoft.com/office/drawing/2014/main" id="{32226C34-DF7E-3CE4-7658-413D4222F7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4" name="Forme libre : forme 463">
                <a:extLst>
                  <a:ext uri="{FF2B5EF4-FFF2-40B4-BE49-F238E27FC236}">
                    <a16:creationId xmlns:a16="http://schemas.microsoft.com/office/drawing/2014/main" id="{A026A1CD-5884-AB2D-54BF-6A0D04970359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5" name="Forme libre : forme 464">
                <a:extLst>
                  <a:ext uri="{FF2B5EF4-FFF2-40B4-BE49-F238E27FC236}">
                    <a16:creationId xmlns:a16="http://schemas.microsoft.com/office/drawing/2014/main" id="{6ABFB29B-7B46-9638-7091-2172DF5A782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6" name="Forme libre : forme 465">
                <a:extLst>
                  <a:ext uri="{FF2B5EF4-FFF2-40B4-BE49-F238E27FC236}">
                    <a16:creationId xmlns:a16="http://schemas.microsoft.com/office/drawing/2014/main" id="{B36144CC-2C39-7402-1AEA-6BCC45CBC33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0121DA95-0BB5-7FF7-4073-34F0864DD0B4}"/>
              </a:ext>
            </a:extLst>
          </p:cNvPr>
          <p:cNvGrpSpPr/>
          <p:nvPr/>
        </p:nvGrpSpPr>
        <p:grpSpPr>
          <a:xfrm>
            <a:off x="6595831" y="443534"/>
            <a:ext cx="2851376" cy="2362804"/>
            <a:chOff x="6595831" y="443534"/>
            <a:chExt cx="2851376" cy="2362804"/>
          </a:xfrm>
        </p:grpSpPr>
        <p:sp>
          <p:nvSpPr>
            <p:cNvPr id="479" name="Rectangle : coins arrondis 478">
              <a:extLst>
                <a:ext uri="{FF2B5EF4-FFF2-40B4-BE49-F238E27FC236}">
                  <a16:creationId xmlns:a16="http://schemas.microsoft.com/office/drawing/2014/main" id="{C3368CAC-D2CD-AE41-2AC8-84490EE90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5831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9" name="Forme libre : forme 368">
              <a:extLst>
                <a:ext uri="{FF2B5EF4-FFF2-40B4-BE49-F238E27FC236}">
                  <a16:creationId xmlns:a16="http://schemas.microsoft.com/office/drawing/2014/main" id="{040CBBBD-72C7-3861-EE3D-54D51C01D1FB}"/>
                </a:ext>
              </a:extLst>
            </p:cNvPr>
            <p:cNvSpPr/>
            <p:nvPr/>
          </p:nvSpPr>
          <p:spPr>
            <a:xfrm rot="407835">
              <a:off x="7871220" y="520548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317068B-E5B9-2A68-A0BD-C7ED6539BDC0}"/>
                </a:ext>
              </a:extLst>
            </p:cNvPr>
            <p:cNvSpPr/>
            <p:nvPr/>
          </p:nvSpPr>
          <p:spPr>
            <a:xfrm rot="4647290">
              <a:off x="7576376" y="804531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D640F911-6391-B7AA-53E4-CC1FB305DDB8}"/>
                </a:ext>
              </a:extLst>
            </p:cNvPr>
            <p:cNvSpPr/>
            <p:nvPr/>
          </p:nvSpPr>
          <p:spPr>
            <a:xfrm rot="1815787">
              <a:off x="6863745" y="1324269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71E4F53A-1833-AD3B-D158-310A8B15907B}"/>
                </a:ext>
              </a:extLst>
            </p:cNvPr>
            <p:cNvSpPr/>
            <p:nvPr/>
          </p:nvSpPr>
          <p:spPr>
            <a:xfrm rot="19609370" flipH="1">
              <a:off x="8235246" y="1170360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1A85CEF0-F118-2F02-B0BA-17DC400EE1E2}"/>
                </a:ext>
              </a:extLst>
            </p:cNvPr>
            <p:cNvSpPr/>
            <p:nvPr/>
          </p:nvSpPr>
          <p:spPr>
            <a:xfrm rot="2076891">
              <a:off x="7693068" y="2051184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BBDE51FF-1D35-A1AD-5C35-83DFE79EFA33}"/>
                </a:ext>
              </a:extLst>
            </p:cNvPr>
            <p:cNvSpPr/>
            <p:nvPr/>
          </p:nvSpPr>
          <p:spPr>
            <a:xfrm rot="8732874" flipV="1">
              <a:off x="7961702" y="1969958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BF1A3F13-DD61-4E13-17A7-37F83CD31578}"/>
                </a:ext>
              </a:extLst>
            </p:cNvPr>
            <p:cNvSpPr/>
            <p:nvPr/>
          </p:nvSpPr>
          <p:spPr>
            <a:xfrm rot="6530464">
              <a:off x="8846827" y="675386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F0ECDDEF-A4FF-CBDF-808B-467CAD34B132}"/>
                </a:ext>
              </a:extLst>
            </p:cNvPr>
            <p:cNvSpPr/>
            <p:nvPr/>
          </p:nvSpPr>
          <p:spPr>
            <a:xfrm rot="9294992">
              <a:off x="9250147" y="11838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3068C1B9-CF19-3109-6561-D6CBEE5877FF}"/>
                </a:ext>
              </a:extLst>
            </p:cNvPr>
            <p:cNvSpPr/>
            <p:nvPr/>
          </p:nvSpPr>
          <p:spPr>
            <a:xfrm rot="1674075">
              <a:off x="7454197" y="66344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A3CA6767-112C-50D1-4302-B22E1228BCC0}"/>
                </a:ext>
              </a:extLst>
            </p:cNvPr>
            <p:cNvSpPr/>
            <p:nvPr/>
          </p:nvSpPr>
          <p:spPr>
            <a:xfrm rot="3974451">
              <a:off x="6907371" y="9974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94E3888A-30FB-8B79-7A82-783E1EE47CEB}"/>
                </a:ext>
              </a:extLst>
            </p:cNvPr>
            <p:cNvSpPr/>
            <p:nvPr/>
          </p:nvSpPr>
          <p:spPr>
            <a:xfrm rot="15345462">
              <a:off x="8740519" y="1179970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E7E953C2-5916-B57A-172B-0BE1753804D3}"/>
                </a:ext>
              </a:extLst>
            </p:cNvPr>
            <p:cNvSpPr/>
            <p:nvPr/>
          </p:nvSpPr>
          <p:spPr>
            <a:xfrm rot="16804840" flipV="1">
              <a:off x="7218487" y="1363863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1" name="Forme libre : forme 370">
              <a:extLst>
                <a:ext uri="{FF2B5EF4-FFF2-40B4-BE49-F238E27FC236}">
                  <a16:creationId xmlns:a16="http://schemas.microsoft.com/office/drawing/2014/main" id="{367338D8-F652-CC9F-614B-10F9A34ED529}"/>
                </a:ext>
              </a:extLst>
            </p:cNvPr>
            <p:cNvSpPr/>
            <p:nvPr/>
          </p:nvSpPr>
          <p:spPr>
            <a:xfrm>
              <a:off x="7684888" y="1167964"/>
              <a:ext cx="715342" cy="209292"/>
            </a:xfrm>
            <a:custGeom>
              <a:avLst/>
              <a:gdLst>
                <a:gd name="connsiteX0" fmla="*/ 23780 w 715342"/>
                <a:gd name="connsiteY0" fmla="*/ 127447 h 209292"/>
                <a:gd name="connsiteX1" fmla="*/ 40713 w 715342"/>
                <a:gd name="connsiteY1" fmla="*/ 190947 h 209292"/>
                <a:gd name="connsiteX2" fmla="*/ 315880 w 715342"/>
                <a:gd name="connsiteY2" fmla="*/ 199413 h 209292"/>
                <a:gd name="connsiteX3" fmla="*/ 663013 w 715342"/>
                <a:gd name="connsiteY3" fmla="*/ 63947 h 209292"/>
                <a:gd name="connsiteX4" fmla="*/ 671480 w 715342"/>
                <a:gd name="connsiteY4" fmla="*/ 447 h 209292"/>
                <a:gd name="connsiteX5" fmla="*/ 256613 w 715342"/>
                <a:gd name="connsiteY5" fmla="*/ 38547 h 209292"/>
                <a:gd name="connsiteX6" fmla="*/ 23780 w 715342"/>
                <a:gd name="connsiteY6" fmla="*/ 127447 h 20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342" h="209292">
                  <a:moveTo>
                    <a:pt x="23780" y="127447"/>
                  </a:moveTo>
                  <a:cubicBezTo>
                    <a:pt x="-12203" y="152847"/>
                    <a:pt x="-7970" y="178953"/>
                    <a:pt x="40713" y="190947"/>
                  </a:cubicBezTo>
                  <a:cubicBezTo>
                    <a:pt x="89396" y="202941"/>
                    <a:pt x="212163" y="220580"/>
                    <a:pt x="315880" y="199413"/>
                  </a:cubicBezTo>
                  <a:cubicBezTo>
                    <a:pt x="419597" y="178246"/>
                    <a:pt x="603746" y="97108"/>
                    <a:pt x="663013" y="63947"/>
                  </a:cubicBezTo>
                  <a:cubicBezTo>
                    <a:pt x="722280" y="30786"/>
                    <a:pt x="739213" y="4680"/>
                    <a:pt x="671480" y="447"/>
                  </a:cubicBezTo>
                  <a:cubicBezTo>
                    <a:pt x="603747" y="-3786"/>
                    <a:pt x="368091" y="23025"/>
                    <a:pt x="256613" y="38547"/>
                  </a:cubicBezTo>
                  <a:cubicBezTo>
                    <a:pt x="145135" y="54069"/>
                    <a:pt x="59763" y="102047"/>
                    <a:pt x="23780" y="12744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9397FFA2-CB6E-988D-3D5A-B34300698E74}"/>
                </a:ext>
              </a:extLst>
            </p:cNvPr>
            <p:cNvSpPr/>
            <p:nvPr/>
          </p:nvSpPr>
          <p:spPr>
            <a:xfrm rot="9791741">
              <a:off x="7709531" y="74637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2D456A02-43CD-931F-D7BF-353E9597A1B9}"/>
                </a:ext>
              </a:extLst>
            </p:cNvPr>
            <p:cNvSpPr/>
            <p:nvPr/>
          </p:nvSpPr>
          <p:spPr>
            <a:xfrm rot="1581382">
              <a:off x="8310758" y="77607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0" name="Groupe 499">
            <a:extLst>
              <a:ext uri="{FF2B5EF4-FFF2-40B4-BE49-F238E27FC236}">
                <a16:creationId xmlns:a16="http://schemas.microsoft.com/office/drawing/2014/main" id="{31167EDF-D010-A54F-7B1B-F5BA1FA7AFE2}"/>
              </a:ext>
            </a:extLst>
          </p:cNvPr>
          <p:cNvGrpSpPr/>
          <p:nvPr/>
        </p:nvGrpSpPr>
        <p:grpSpPr>
          <a:xfrm>
            <a:off x="385012" y="3083171"/>
            <a:ext cx="2851376" cy="2362804"/>
            <a:chOff x="385012" y="3083171"/>
            <a:chExt cx="2851376" cy="2362804"/>
          </a:xfrm>
        </p:grpSpPr>
        <p:sp>
          <p:nvSpPr>
            <p:cNvPr id="391" name="Rectangle : coins arrondis 390">
              <a:extLst>
                <a:ext uri="{FF2B5EF4-FFF2-40B4-BE49-F238E27FC236}">
                  <a16:creationId xmlns:a16="http://schemas.microsoft.com/office/drawing/2014/main" id="{3711A6C1-05DF-E167-A57B-CCDA33F93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12" y="3083171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10" name="Forme libre : forme 409">
              <a:extLst>
                <a:ext uri="{FF2B5EF4-FFF2-40B4-BE49-F238E27FC236}">
                  <a16:creationId xmlns:a16="http://schemas.microsoft.com/office/drawing/2014/main" id="{42FF7D7D-F21F-E5C7-8F3B-E773E218E247}"/>
                </a:ext>
              </a:extLst>
            </p:cNvPr>
            <p:cNvSpPr/>
            <p:nvPr/>
          </p:nvSpPr>
          <p:spPr>
            <a:xfrm rot="4647290">
              <a:off x="1365557" y="3444168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98" name="Groupe 497">
              <a:extLst>
                <a:ext uri="{FF2B5EF4-FFF2-40B4-BE49-F238E27FC236}">
                  <a16:creationId xmlns:a16="http://schemas.microsoft.com/office/drawing/2014/main" id="{20B1B4F7-C5DF-278F-7576-42EC8CFC305C}"/>
                </a:ext>
              </a:extLst>
            </p:cNvPr>
            <p:cNvGrpSpPr/>
            <p:nvPr/>
          </p:nvGrpSpPr>
          <p:grpSpPr>
            <a:xfrm>
              <a:off x="1537311" y="3576182"/>
              <a:ext cx="602543" cy="407304"/>
              <a:chOff x="1566289" y="3571116"/>
              <a:chExt cx="602543" cy="407304"/>
            </a:xfrm>
          </p:grpSpPr>
          <p:sp>
            <p:nvSpPr>
              <p:cNvPr id="488" name="Forme libre : forme 487">
                <a:extLst>
                  <a:ext uri="{FF2B5EF4-FFF2-40B4-BE49-F238E27FC236}">
                    <a16:creationId xmlns:a16="http://schemas.microsoft.com/office/drawing/2014/main" id="{B4E1BFB5-AAED-F641-3AD2-EFEC8A71F09C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7" name="Forme libre : forme 496">
                <a:extLst>
                  <a:ext uri="{FF2B5EF4-FFF2-40B4-BE49-F238E27FC236}">
                    <a16:creationId xmlns:a16="http://schemas.microsoft.com/office/drawing/2014/main" id="{A4FEC8B0-EACF-C84A-C3AC-40CEC9DFA5C7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9" name="Forme libre : forme 488">
                <a:extLst>
                  <a:ext uri="{FF2B5EF4-FFF2-40B4-BE49-F238E27FC236}">
                    <a16:creationId xmlns:a16="http://schemas.microsoft.com/office/drawing/2014/main" id="{BC11F667-B2CF-000B-B4F7-98C897AA7DE2}"/>
                  </a:ext>
                </a:extLst>
              </p:cNvPr>
              <p:cNvSpPr/>
              <p:nvPr/>
            </p:nvSpPr>
            <p:spPr>
              <a:xfrm>
                <a:off x="1612367" y="38703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0" name="Forme libre : forme 489">
                <a:extLst>
                  <a:ext uri="{FF2B5EF4-FFF2-40B4-BE49-F238E27FC236}">
                    <a16:creationId xmlns:a16="http://schemas.microsoft.com/office/drawing/2014/main" id="{5F62352E-1B1C-4134-E0FE-D12E844358A1}"/>
                  </a:ext>
                </a:extLst>
              </p:cNvPr>
              <p:cNvSpPr/>
              <p:nvPr/>
            </p:nvSpPr>
            <p:spPr>
              <a:xfrm>
                <a:off x="1675867" y="38449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1" name="Forme libre : forme 490">
                <a:extLst>
                  <a:ext uri="{FF2B5EF4-FFF2-40B4-BE49-F238E27FC236}">
                    <a16:creationId xmlns:a16="http://schemas.microsoft.com/office/drawing/2014/main" id="{94A9A7BC-5E43-867A-4720-B75495EE3516}"/>
                  </a:ext>
                </a:extLst>
              </p:cNvPr>
              <p:cNvSpPr/>
              <p:nvPr/>
            </p:nvSpPr>
            <p:spPr>
              <a:xfrm>
                <a:off x="1739367" y="38385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2" name="Forme libre : forme 491">
                <a:extLst>
                  <a:ext uri="{FF2B5EF4-FFF2-40B4-BE49-F238E27FC236}">
                    <a16:creationId xmlns:a16="http://schemas.microsoft.com/office/drawing/2014/main" id="{C137EAFB-25A6-5F6A-868B-FE166E080946}"/>
                  </a:ext>
                </a:extLst>
              </p:cNvPr>
              <p:cNvSpPr/>
              <p:nvPr/>
            </p:nvSpPr>
            <p:spPr>
              <a:xfrm>
                <a:off x="1802867" y="38258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3" name="Forme libre : forme 492">
                <a:extLst>
                  <a:ext uri="{FF2B5EF4-FFF2-40B4-BE49-F238E27FC236}">
                    <a16:creationId xmlns:a16="http://schemas.microsoft.com/office/drawing/2014/main" id="{8EEE211B-B740-5B68-BCD3-E8018B089445}"/>
                  </a:ext>
                </a:extLst>
              </p:cNvPr>
              <p:cNvSpPr/>
              <p:nvPr/>
            </p:nvSpPr>
            <p:spPr>
              <a:xfrm>
                <a:off x="1863192" y="38163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4" name="Forme libre : forme 493">
                <a:extLst>
                  <a:ext uri="{FF2B5EF4-FFF2-40B4-BE49-F238E27FC236}">
                    <a16:creationId xmlns:a16="http://schemas.microsoft.com/office/drawing/2014/main" id="{1217530E-DEF2-9B26-A943-1DC2122FA363}"/>
                  </a:ext>
                </a:extLst>
              </p:cNvPr>
              <p:cNvSpPr/>
              <p:nvPr/>
            </p:nvSpPr>
            <p:spPr>
              <a:xfrm>
                <a:off x="1920342" y="38131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5" name="Forme libre : forme 494">
                <a:extLst>
                  <a:ext uri="{FF2B5EF4-FFF2-40B4-BE49-F238E27FC236}">
                    <a16:creationId xmlns:a16="http://schemas.microsoft.com/office/drawing/2014/main" id="{52A3469E-1188-26C1-B007-397A2BDE9BE8}"/>
                  </a:ext>
                </a:extLst>
              </p:cNvPr>
              <p:cNvSpPr/>
              <p:nvPr/>
            </p:nvSpPr>
            <p:spPr>
              <a:xfrm>
                <a:off x="1983842" y="38036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8BCD74F8-7D5C-C936-410D-D6A3CB8C506B}"/>
                  </a:ext>
                </a:extLst>
              </p:cNvPr>
              <p:cNvSpPr/>
              <p:nvPr/>
            </p:nvSpPr>
            <p:spPr>
              <a:xfrm>
                <a:off x="2050517" y="37941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Forme libre : forme 411">
              <a:extLst>
                <a:ext uri="{FF2B5EF4-FFF2-40B4-BE49-F238E27FC236}">
                  <a16:creationId xmlns:a16="http://schemas.microsoft.com/office/drawing/2014/main" id="{58B1F557-3A63-7D91-1128-667F292BCED5}"/>
                </a:ext>
              </a:extLst>
            </p:cNvPr>
            <p:cNvSpPr/>
            <p:nvPr/>
          </p:nvSpPr>
          <p:spPr>
            <a:xfrm rot="1815787">
              <a:off x="652926" y="3963906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0" name="Forme libre : forme 429">
              <a:extLst>
                <a:ext uri="{FF2B5EF4-FFF2-40B4-BE49-F238E27FC236}">
                  <a16:creationId xmlns:a16="http://schemas.microsoft.com/office/drawing/2014/main" id="{4EB7D98F-1B35-C015-72E9-A03C15657529}"/>
                </a:ext>
              </a:extLst>
            </p:cNvPr>
            <p:cNvSpPr/>
            <p:nvPr/>
          </p:nvSpPr>
          <p:spPr>
            <a:xfrm rot="19609370" flipH="1">
              <a:off x="2024427" y="3809997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2" name="Forme libre : forme 431">
              <a:extLst>
                <a:ext uri="{FF2B5EF4-FFF2-40B4-BE49-F238E27FC236}">
                  <a16:creationId xmlns:a16="http://schemas.microsoft.com/office/drawing/2014/main" id="{2FC83DDC-C27E-BE90-84DF-A7096CEAAF1A}"/>
                </a:ext>
              </a:extLst>
            </p:cNvPr>
            <p:cNvSpPr/>
            <p:nvPr/>
          </p:nvSpPr>
          <p:spPr>
            <a:xfrm rot="2076891">
              <a:off x="1482249" y="4690821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Forme libre : forme 443">
              <a:extLst>
                <a:ext uri="{FF2B5EF4-FFF2-40B4-BE49-F238E27FC236}">
                  <a16:creationId xmlns:a16="http://schemas.microsoft.com/office/drawing/2014/main" id="{F7C7618E-8F1A-D088-2967-27628B68A881}"/>
                </a:ext>
              </a:extLst>
            </p:cNvPr>
            <p:cNvSpPr/>
            <p:nvPr/>
          </p:nvSpPr>
          <p:spPr>
            <a:xfrm rot="8732874" flipV="1">
              <a:off x="1750883" y="4609595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Forme libre : forme 446">
              <a:extLst>
                <a:ext uri="{FF2B5EF4-FFF2-40B4-BE49-F238E27FC236}">
                  <a16:creationId xmlns:a16="http://schemas.microsoft.com/office/drawing/2014/main" id="{0258C716-759E-C603-B9DB-164993E47001}"/>
                </a:ext>
              </a:extLst>
            </p:cNvPr>
            <p:cNvSpPr/>
            <p:nvPr/>
          </p:nvSpPr>
          <p:spPr>
            <a:xfrm rot="6530464">
              <a:off x="2636008" y="331502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0" name="Forme libre : forme 479">
              <a:extLst>
                <a:ext uri="{FF2B5EF4-FFF2-40B4-BE49-F238E27FC236}">
                  <a16:creationId xmlns:a16="http://schemas.microsoft.com/office/drawing/2014/main" id="{6F64C40B-9FF0-CEFC-3A1A-43E97B461C3A}"/>
                </a:ext>
              </a:extLst>
            </p:cNvPr>
            <p:cNvSpPr/>
            <p:nvPr/>
          </p:nvSpPr>
          <p:spPr>
            <a:xfrm rot="9294992">
              <a:off x="3039328" y="38234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1" name="Forme libre : forme 480">
              <a:extLst>
                <a:ext uri="{FF2B5EF4-FFF2-40B4-BE49-F238E27FC236}">
                  <a16:creationId xmlns:a16="http://schemas.microsoft.com/office/drawing/2014/main" id="{6596220B-5CE2-CDB8-F3AF-3F95BD1A6C82}"/>
                </a:ext>
              </a:extLst>
            </p:cNvPr>
            <p:cNvSpPr/>
            <p:nvPr/>
          </p:nvSpPr>
          <p:spPr>
            <a:xfrm rot="1674075">
              <a:off x="1243378" y="330308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2" name="Forme libre : forme 481">
              <a:extLst>
                <a:ext uri="{FF2B5EF4-FFF2-40B4-BE49-F238E27FC236}">
                  <a16:creationId xmlns:a16="http://schemas.microsoft.com/office/drawing/2014/main" id="{B15C8F3A-D48E-9B12-BDCD-B8283CBF49EB}"/>
                </a:ext>
              </a:extLst>
            </p:cNvPr>
            <p:cNvSpPr/>
            <p:nvPr/>
          </p:nvSpPr>
          <p:spPr>
            <a:xfrm rot="3974451">
              <a:off x="696552" y="3637079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3" name="Forme libre : forme 482">
              <a:extLst>
                <a:ext uri="{FF2B5EF4-FFF2-40B4-BE49-F238E27FC236}">
                  <a16:creationId xmlns:a16="http://schemas.microsoft.com/office/drawing/2014/main" id="{832DA331-4B41-7514-EBC0-874E5A5A871B}"/>
                </a:ext>
              </a:extLst>
            </p:cNvPr>
            <p:cNvSpPr/>
            <p:nvPr/>
          </p:nvSpPr>
          <p:spPr>
            <a:xfrm rot="15345462">
              <a:off x="2529700" y="3819607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4" name="Forme libre : forme 483">
              <a:extLst>
                <a:ext uri="{FF2B5EF4-FFF2-40B4-BE49-F238E27FC236}">
                  <a16:creationId xmlns:a16="http://schemas.microsoft.com/office/drawing/2014/main" id="{FFF11414-8758-4290-619A-F7553EAD9019}"/>
                </a:ext>
              </a:extLst>
            </p:cNvPr>
            <p:cNvSpPr/>
            <p:nvPr/>
          </p:nvSpPr>
          <p:spPr>
            <a:xfrm rot="16804840" flipV="1">
              <a:off x="1007668" y="4003500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6" name="Forme libre : forme 485">
              <a:extLst>
                <a:ext uri="{FF2B5EF4-FFF2-40B4-BE49-F238E27FC236}">
                  <a16:creationId xmlns:a16="http://schemas.microsoft.com/office/drawing/2014/main" id="{6D86A52A-C6B7-681A-F390-014254E96082}"/>
                </a:ext>
              </a:extLst>
            </p:cNvPr>
            <p:cNvSpPr/>
            <p:nvPr/>
          </p:nvSpPr>
          <p:spPr>
            <a:xfrm rot="9791741">
              <a:off x="1498712" y="338601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7" name="Forme libre : forme 486">
              <a:extLst>
                <a:ext uri="{FF2B5EF4-FFF2-40B4-BE49-F238E27FC236}">
                  <a16:creationId xmlns:a16="http://schemas.microsoft.com/office/drawing/2014/main" id="{09B801F3-6410-4B30-6089-BAFE0BBFA1B6}"/>
                </a:ext>
              </a:extLst>
            </p:cNvPr>
            <p:cNvSpPr/>
            <p:nvPr/>
          </p:nvSpPr>
          <p:spPr>
            <a:xfrm rot="1581382">
              <a:off x="2099939" y="341571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55D8EC3C-0B13-49E2-0431-D95DDDA029E5}"/>
              </a:ext>
            </a:extLst>
          </p:cNvPr>
          <p:cNvGrpSpPr/>
          <p:nvPr/>
        </p:nvGrpSpPr>
        <p:grpSpPr>
          <a:xfrm>
            <a:off x="3427829" y="3085549"/>
            <a:ext cx="2851376" cy="2362804"/>
            <a:chOff x="3427829" y="3085549"/>
            <a:chExt cx="2851376" cy="2362804"/>
          </a:xfrm>
        </p:grpSpPr>
        <p:sp>
          <p:nvSpPr>
            <p:cNvPr id="502" name="Rectangle : coins arrondis 501">
              <a:extLst>
                <a:ext uri="{FF2B5EF4-FFF2-40B4-BE49-F238E27FC236}">
                  <a16:creationId xmlns:a16="http://schemas.microsoft.com/office/drawing/2014/main" id="{7685D79A-A75C-0FAA-B4A1-A58950F31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829" y="308554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03" name="Forme libre : forme 502">
              <a:extLst>
                <a:ext uri="{FF2B5EF4-FFF2-40B4-BE49-F238E27FC236}">
                  <a16:creationId xmlns:a16="http://schemas.microsoft.com/office/drawing/2014/main" id="{63136871-1B4C-8FD0-5546-54833EA6E746}"/>
                </a:ext>
              </a:extLst>
            </p:cNvPr>
            <p:cNvSpPr/>
            <p:nvPr/>
          </p:nvSpPr>
          <p:spPr>
            <a:xfrm rot="4647290">
              <a:off x="4408374" y="344654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04" name="Groupe 503">
              <a:extLst>
                <a:ext uri="{FF2B5EF4-FFF2-40B4-BE49-F238E27FC236}">
                  <a16:creationId xmlns:a16="http://schemas.microsoft.com/office/drawing/2014/main" id="{F070F95D-4A94-847C-0DCF-6745C4AF6F97}"/>
                </a:ext>
              </a:extLst>
            </p:cNvPr>
            <p:cNvGrpSpPr/>
            <p:nvPr/>
          </p:nvGrpSpPr>
          <p:grpSpPr>
            <a:xfrm>
              <a:off x="4580128" y="3422176"/>
              <a:ext cx="602543" cy="627328"/>
              <a:chOff x="1566289" y="3571116"/>
              <a:chExt cx="602543" cy="407304"/>
            </a:xfrm>
          </p:grpSpPr>
          <p:sp>
            <p:nvSpPr>
              <p:cNvPr id="517" name="Forme libre : forme 516">
                <a:extLst>
                  <a:ext uri="{FF2B5EF4-FFF2-40B4-BE49-F238E27FC236}">
                    <a16:creationId xmlns:a16="http://schemas.microsoft.com/office/drawing/2014/main" id="{C649D55F-C790-127A-9B04-267A681EA507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8" name="Forme libre : forme 517">
                <a:extLst>
                  <a:ext uri="{FF2B5EF4-FFF2-40B4-BE49-F238E27FC236}">
                    <a16:creationId xmlns:a16="http://schemas.microsoft.com/office/drawing/2014/main" id="{37AB829F-6BA9-9E33-5447-A5955D7FD0FB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5" name="Forme libre : forme 504">
              <a:extLst>
                <a:ext uri="{FF2B5EF4-FFF2-40B4-BE49-F238E27FC236}">
                  <a16:creationId xmlns:a16="http://schemas.microsoft.com/office/drawing/2014/main" id="{D0696976-660F-F07F-B38C-552952722454}"/>
                </a:ext>
              </a:extLst>
            </p:cNvPr>
            <p:cNvSpPr/>
            <p:nvPr/>
          </p:nvSpPr>
          <p:spPr>
            <a:xfrm rot="1815787">
              <a:off x="3695743" y="396628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6" name="Forme libre : forme 505">
              <a:extLst>
                <a:ext uri="{FF2B5EF4-FFF2-40B4-BE49-F238E27FC236}">
                  <a16:creationId xmlns:a16="http://schemas.microsoft.com/office/drawing/2014/main" id="{3F2B27C5-404E-A10A-896C-BD9492714D2F}"/>
                </a:ext>
              </a:extLst>
            </p:cNvPr>
            <p:cNvSpPr/>
            <p:nvPr/>
          </p:nvSpPr>
          <p:spPr>
            <a:xfrm rot="19609370" flipH="1">
              <a:off x="5067244" y="381237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7" name="Forme libre : forme 506">
              <a:extLst>
                <a:ext uri="{FF2B5EF4-FFF2-40B4-BE49-F238E27FC236}">
                  <a16:creationId xmlns:a16="http://schemas.microsoft.com/office/drawing/2014/main" id="{F8599993-8705-D79C-2893-169C89B57338}"/>
                </a:ext>
              </a:extLst>
            </p:cNvPr>
            <p:cNvSpPr/>
            <p:nvPr/>
          </p:nvSpPr>
          <p:spPr>
            <a:xfrm rot="2076891">
              <a:off x="4525066" y="469319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Forme libre : forme 507">
              <a:extLst>
                <a:ext uri="{FF2B5EF4-FFF2-40B4-BE49-F238E27FC236}">
                  <a16:creationId xmlns:a16="http://schemas.microsoft.com/office/drawing/2014/main" id="{62B75357-A0B5-6C2C-EEB5-0EF0EBD0FD04}"/>
                </a:ext>
              </a:extLst>
            </p:cNvPr>
            <p:cNvSpPr/>
            <p:nvPr/>
          </p:nvSpPr>
          <p:spPr>
            <a:xfrm rot="8732874" flipV="1">
              <a:off x="4793700" y="461197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Forme libre : forme 508">
              <a:extLst>
                <a:ext uri="{FF2B5EF4-FFF2-40B4-BE49-F238E27FC236}">
                  <a16:creationId xmlns:a16="http://schemas.microsoft.com/office/drawing/2014/main" id="{DEBBC17C-0F53-72B9-8D2D-DCE33EC5EF3E}"/>
                </a:ext>
              </a:extLst>
            </p:cNvPr>
            <p:cNvSpPr/>
            <p:nvPr/>
          </p:nvSpPr>
          <p:spPr>
            <a:xfrm rot="6530464">
              <a:off x="5678825" y="331740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0" name="Forme libre : forme 509">
              <a:extLst>
                <a:ext uri="{FF2B5EF4-FFF2-40B4-BE49-F238E27FC236}">
                  <a16:creationId xmlns:a16="http://schemas.microsoft.com/office/drawing/2014/main" id="{8DE8E014-FF15-BCBE-25D7-74E55209D7E0}"/>
                </a:ext>
              </a:extLst>
            </p:cNvPr>
            <p:cNvSpPr/>
            <p:nvPr/>
          </p:nvSpPr>
          <p:spPr>
            <a:xfrm rot="9294992">
              <a:off x="6082145" y="38258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1" name="Forme libre : forme 510">
              <a:extLst>
                <a:ext uri="{FF2B5EF4-FFF2-40B4-BE49-F238E27FC236}">
                  <a16:creationId xmlns:a16="http://schemas.microsoft.com/office/drawing/2014/main" id="{B0CFB88F-11B0-56E8-6123-AC4D915EE64B}"/>
                </a:ext>
              </a:extLst>
            </p:cNvPr>
            <p:cNvSpPr/>
            <p:nvPr/>
          </p:nvSpPr>
          <p:spPr>
            <a:xfrm rot="1674075">
              <a:off x="4286195" y="330546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2" name="Forme libre : forme 511">
              <a:extLst>
                <a:ext uri="{FF2B5EF4-FFF2-40B4-BE49-F238E27FC236}">
                  <a16:creationId xmlns:a16="http://schemas.microsoft.com/office/drawing/2014/main" id="{AEC52AD6-5B4E-F78A-50CA-1DC71F514F39}"/>
                </a:ext>
              </a:extLst>
            </p:cNvPr>
            <p:cNvSpPr/>
            <p:nvPr/>
          </p:nvSpPr>
          <p:spPr>
            <a:xfrm rot="3974451">
              <a:off x="3739369" y="363945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3" name="Forme libre : forme 512">
              <a:extLst>
                <a:ext uri="{FF2B5EF4-FFF2-40B4-BE49-F238E27FC236}">
                  <a16:creationId xmlns:a16="http://schemas.microsoft.com/office/drawing/2014/main" id="{836C7529-AE3A-288F-B21C-7B60660C0ABE}"/>
                </a:ext>
              </a:extLst>
            </p:cNvPr>
            <p:cNvSpPr/>
            <p:nvPr/>
          </p:nvSpPr>
          <p:spPr>
            <a:xfrm rot="15345462">
              <a:off x="5572517" y="382198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4" name="Forme libre : forme 513">
              <a:extLst>
                <a:ext uri="{FF2B5EF4-FFF2-40B4-BE49-F238E27FC236}">
                  <a16:creationId xmlns:a16="http://schemas.microsoft.com/office/drawing/2014/main" id="{5B980C08-186A-DD03-D7F2-69767316415E}"/>
                </a:ext>
              </a:extLst>
            </p:cNvPr>
            <p:cNvSpPr/>
            <p:nvPr/>
          </p:nvSpPr>
          <p:spPr>
            <a:xfrm rot="16804840" flipV="1">
              <a:off x="4050485" y="400587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5" name="Forme libre : forme 514">
              <a:extLst>
                <a:ext uri="{FF2B5EF4-FFF2-40B4-BE49-F238E27FC236}">
                  <a16:creationId xmlns:a16="http://schemas.microsoft.com/office/drawing/2014/main" id="{605B1728-AE13-FD86-9E80-663CAF634D37}"/>
                </a:ext>
              </a:extLst>
            </p:cNvPr>
            <p:cNvSpPr/>
            <p:nvPr/>
          </p:nvSpPr>
          <p:spPr>
            <a:xfrm rot="9791741">
              <a:off x="4541529" y="338838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6" name="Forme libre : forme 515">
              <a:extLst>
                <a:ext uri="{FF2B5EF4-FFF2-40B4-BE49-F238E27FC236}">
                  <a16:creationId xmlns:a16="http://schemas.microsoft.com/office/drawing/2014/main" id="{53478FA8-8B9C-7222-30EA-7AC7F525CAE2}"/>
                </a:ext>
              </a:extLst>
            </p:cNvPr>
            <p:cNvSpPr/>
            <p:nvPr/>
          </p:nvSpPr>
          <p:spPr>
            <a:xfrm rot="1581382">
              <a:off x="5142756" y="34180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7" name="Forme libre : forme 526">
              <a:extLst>
                <a:ext uri="{FF2B5EF4-FFF2-40B4-BE49-F238E27FC236}">
                  <a16:creationId xmlns:a16="http://schemas.microsoft.com/office/drawing/2014/main" id="{BE507F64-F817-C7F3-9CF6-5106E5139B98}"/>
                </a:ext>
              </a:extLst>
            </p:cNvPr>
            <p:cNvSpPr/>
            <p:nvPr/>
          </p:nvSpPr>
          <p:spPr>
            <a:xfrm>
              <a:off x="4534331" y="3419769"/>
              <a:ext cx="470032" cy="337408"/>
            </a:xfrm>
            <a:custGeom>
              <a:avLst/>
              <a:gdLst>
                <a:gd name="connsiteX0" fmla="*/ 465169 w 470032"/>
                <a:gd name="connsiteY0" fmla="*/ 81974 h 337408"/>
                <a:gd name="connsiteX1" fmla="*/ 331819 w 470032"/>
                <a:gd name="connsiteY1" fmla="*/ 1541 h 337408"/>
                <a:gd name="connsiteX2" fmla="*/ 56653 w 470032"/>
                <a:gd name="connsiteY2" fmla="*/ 54457 h 337408"/>
                <a:gd name="connsiteX3" fmla="*/ 7969 w 470032"/>
                <a:gd name="connsiteY3" fmla="*/ 331741 h 337408"/>
                <a:gd name="connsiteX4" fmla="*/ 168836 w 470032"/>
                <a:gd name="connsiteY4" fmla="*/ 232257 h 337408"/>
                <a:gd name="connsiteX5" fmla="*/ 465169 w 470032"/>
                <a:gd name="connsiteY5" fmla="*/ 81974 h 33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032" h="337408">
                  <a:moveTo>
                    <a:pt x="465169" y="81974"/>
                  </a:moveTo>
                  <a:cubicBezTo>
                    <a:pt x="492333" y="43521"/>
                    <a:pt x="399905" y="6127"/>
                    <a:pt x="331819" y="1541"/>
                  </a:cubicBezTo>
                  <a:cubicBezTo>
                    <a:pt x="263733" y="-3045"/>
                    <a:pt x="110628" y="-576"/>
                    <a:pt x="56653" y="54457"/>
                  </a:cubicBezTo>
                  <a:cubicBezTo>
                    <a:pt x="2678" y="109490"/>
                    <a:pt x="-10728" y="302108"/>
                    <a:pt x="7969" y="331741"/>
                  </a:cubicBezTo>
                  <a:cubicBezTo>
                    <a:pt x="26666" y="361374"/>
                    <a:pt x="92636" y="266829"/>
                    <a:pt x="168836" y="232257"/>
                  </a:cubicBezTo>
                  <a:cubicBezTo>
                    <a:pt x="245036" y="197685"/>
                    <a:pt x="438005" y="120427"/>
                    <a:pt x="465169" y="81974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Forme libre : forme 527">
              <a:extLst>
                <a:ext uri="{FF2B5EF4-FFF2-40B4-BE49-F238E27FC236}">
                  <a16:creationId xmlns:a16="http://schemas.microsoft.com/office/drawing/2014/main" id="{A48648BE-910B-FD50-0CD7-8601FFC18DCA}"/>
                </a:ext>
              </a:extLst>
            </p:cNvPr>
            <p:cNvSpPr/>
            <p:nvPr/>
          </p:nvSpPr>
          <p:spPr>
            <a:xfrm>
              <a:off x="4502573" y="3701417"/>
              <a:ext cx="96065" cy="98030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0" name="Groupe 559">
            <a:extLst>
              <a:ext uri="{FF2B5EF4-FFF2-40B4-BE49-F238E27FC236}">
                <a16:creationId xmlns:a16="http://schemas.microsoft.com/office/drawing/2014/main" id="{BF9B9280-7976-D19B-1868-4EC61AA27007}"/>
              </a:ext>
            </a:extLst>
          </p:cNvPr>
          <p:cNvGrpSpPr/>
          <p:nvPr/>
        </p:nvGrpSpPr>
        <p:grpSpPr>
          <a:xfrm>
            <a:off x="6555738" y="3097412"/>
            <a:ext cx="2851376" cy="2362804"/>
            <a:chOff x="6555738" y="3097412"/>
            <a:chExt cx="2851376" cy="2362804"/>
          </a:xfrm>
        </p:grpSpPr>
        <p:sp>
          <p:nvSpPr>
            <p:cNvPr id="531" name="Rectangle : coins arrondis 530">
              <a:extLst>
                <a:ext uri="{FF2B5EF4-FFF2-40B4-BE49-F238E27FC236}">
                  <a16:creationId xmlns:a16="http://schemas.microsoft.com/office/drawing/2014/main" id="{92CCD9D1-8895-B9E5-84E3-9F58DD34B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5738" y="3097412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32" name="Forme libre : forme 531">
              <a:extLst>
                <a:ext uri="{FF2B5EF4-FFF2-40B4-BE49-F238E27FC236}">
                  <a16:creationId xmlns:a16="http://schemas.microsoft.com/office/drawing/2014/main" id="{6F9F4535-6637-ABAD-FEF8-8E62062FB012}"/>
                </a:ext>
              </a:extLst>
            </p:cNvPr>
            <p:cNvSpPr/>
            <p:nvPr/>
          </p:nvSpPr>
          <p:spPr>
            <a:xfrm rot="4647290">
              <a:off x="7536283" y="3458409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4" name="Forme libre : forme 533">
              <a:extLst>
                <a:ext uri="{FF2B5EF4-FFF2-40B4-BE49-F238E27FC236}">
                  <a16:creationId xmlns:a16="http://schemas.microsoft.com/office/drawing/2014/main" id="{43AB0A0F-A8F5-EEFE-82BD-7816B95ADC04}"/>
                </a:ext>
              </a:extLst>
            </p:cNvPr>
            <p:cNvSpPr/>
            <p:nvPr/>
          </p:nvSpPr>
          <p:spPr>
            <a:xfrm rot="1815787">
              <a:off x="6823652" y="3978147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5" name="Forme libre : forme 534">
              <a:extLst>
                <a:ext uri="{FF2B5EF4-FFF2-40B4-BE49-F238E27FC236}">
                  <a16:creationId xmlns:a16="http://schemas.microsoft.com/office/drawing/2014/main" id="{B9C03877-A0EA-CED4-2968-8DE6B1BAA4CA}"/>
                </a:ext>
              </a:extLst>
            </p:cNvPr>
            <p:cNvSpPr/>
            <p:nvPr/>
          </p:nvSpPr>
          <p:spPr>
            <a:xfrm rot="19609370" flipH="1">
              <a:off x="8195153" y="3824238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6" name="Forme libre : forme 535">
              <a:extLst>
                <a:ext uri="{FF2B5EF4-FFF2-40B4-BE49-F238E27FC236}">
                  <a16:creationId xmlns:a16="http://schemas.microsoft.com/office/drawing/2014/main" id="{C022D37A-75BB-2BA9-6D15-3BFC0361DF50}"/>
                </a:ext>
              </a:extLst>
            </p:cNvPr>
            <p:cNvSpPr/>
            <p:nvPr/>
          </p:nvSpPr>
          <p:spPr>
            <a:xfrm rot="2076891">
              <a:off x="7652975" y="4705062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Forme libre : forme 536">
              <a:extLst>
                <a:ext uri="{FF2B5EF4-FFF2-40B4-BE49-F238E27FC236}">
                  <a16:creationId xmlns:a16="http://schemas.microsoft.com/office/drawing/2014/main" id="{6C065B9D-032D-4646-D5DF-5934202C0BE5}"/>
                </a:ext>
              </a:extLst>
            </p:cNvPr>
            <p:cNvSpPr/>
            <p:nvPr/>
          </p:nvSpPr>
          <p:spPr>
            <a:xfrm rot="8732874" flipV="1">
              <a:off x="7921609" y="4623836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Forme libre : forme 537">
              <a:extLst>
                <a:ext uri="{FF2B5EF4-FFF2-40B4-BE49-F238E27FC236}">
                  <a16:creationId xmlns:a16="http://schemas.microsoft.com/office/drawing/2014/main" id="{ED921EF3-E968-EFBE-579E-3410F43D40C6}"/>
                </a:ext>
              </a:extLst>
            </p:cNvPr>
            <p:cNvSpPr/>
            <p:nvPr/>
          </p:nvSpPr>
          <p:spPr>
            <a:xfrm rot="6530464">
              <a:off x="8806734" y="3329264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9" name="Forme libre : forme 538">
              <a:extLst>
                <a:ext uri="{FF2B5EF4-FFF2-40B4-BE49-F238E27FC236}">
                  <a16:creationId xmlns:a16="http://schemas.microsoft.com/office/drawing/2014/main" id="{43F47D6C-9B75-822A-53D2-FB291FE20D7D}"/>
                </a:ext>
              </a:extLst>
            </p:cNvPr>
            <p:cNvSpPr/>
            <p:nvPr/>
          </p:nvSpPr>
          <p:spPr>
            <a:xfrm rot="9294992">
              <a:off x="9210054" y="383769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0" name="Forme libre : forme 539">
              <a:extLst>
                <a:ext uri="{FF2B5EF4-FFF2-40B4-BE49-F238E27FC236}">
                  <a16:creationId xmlns:a16="http://schemas.microsoft.com/office/drawing/2014/main" id="{66E5665F-AA23-E074-28CE-FDBC9775651C}"/>
                </a:ext>
              </a:extLst>
            </p:cNvPr>
            <p:cNvSpPr/>
            <p:nvPr/>
          </p:nvSpPr>
          <p:spPr>
            <a:xfrm rot="1674075">
              <a:off x="7414104" y="3317327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1" name="Forme libre : forme 540">
              <a:extLst>
                <a:ext uri="{FF2B5EF4-FFF2-40B4-BE49-F238E27FC236}">
                  <a16:creationId xmlns:a16="http://schemas.microsoft.com/office/drawing/2014/main" id="{EF27CA07-E14E-21BC-F741-9FDC4A5E116C}"/>
                </a:ext>
              </a:extLst>
            </p:cNvPr>
            <p:cNvSpPr/>
            <p:nvPr/>
          </p:nvSpPr>
          <p:spPr>
            <a:xfrm rot="3974451">
              <a:off x="6867278" y="3651320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2" name="Forme libre : forme 541">
              <a:extLst>
                <a:ext uri="{FF2B5EF4-FFF2-40B4-BE49-F238E27FC236}">
                  <a16:creationId xmlns:a16="http://schemas.microsoft.com/office/drawing/2014/main" id="{4C944798-174E-8997-6C06-B6713F96D93F}"/>
                </a:ext>
              </a:extLst>
            </p:cNvPr>
            <p:cNvSpPr/>
            <p:nvPr/>
          </p:nvSpPr>
          <p:spPr>
            <a:xfrm rot="15345462">
              <a:off x="8700426" y="3833848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3" name="Forme libre : forme 542">
              <a:extLst>
                <a:ext uri="{FF2B5EF4-FFF2-40B4-BE49-F238E27FC236}">
                  <a16:creationId xmlns:a16="http://schemas.microsoft.com/office/drawing/2014/main" id="{03664F19-E597-A030-59CF-DA36C124FE0F}"/>
                </a:ext>
              </a:extLst>
            </p:cNvPr>
            <p:cNvSpPr/>
            <p:nvPr/>
          </p:nvSpPr>
          <p:spPr>
            <a:xfrm rot="16804840" flipV="1">
              <a:off x="7178394" y="4017741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5" name="Forme libre : forme 544">
              <a:extLst>
                <a:ext uri="{FF2B5EF4-FFF2-40B4-BE49-F238E27FC236}">
                  <a16:creationId xmlns:a16="http://schemas.microsoft.com/office/drawing/2014/main" id="{A09D2D65-B1D3-4EBC-7344-6372D38CBB08}"/>
                </a:ext>
              </a:extLst>
            </p:cNvPr>
            <p:cNvSpPr/>
            <p:nvPr/>
          </p:nvSpPr>
          <p:spPr>
            <a:xfrm rot="1581382">
              <a:off x="8270665" y="342995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8" name="Forme libre : forme 557">
              <a:extLst>
                <a:ext uri="{FF2B5EF4-FFF2-40B4-BE49-F238E27FC236}">
                  <a16:creationId xmlns:a16="http://schemas.microsoft.com/office/drawing/2014/main" id="{CE194769-EE7E-F95D-3C97-DD224E9E062E}"/>
                </a:ext>
              </a:extLst>
            </p:cNvPr>
            <p:cNvSpPr/>
            <p:nvPr/>
          </p:nvSpPr>
          <p:spPr>
            <a:xfrm>
              <a:off x="7832351" y="3737941"/>
              <a:ext cx="43691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Forme libre : forme 558">
              <a:extLst>
                <a:ext uri="{FF2B5EF4-FFF2-40B4-BE49-F238E27FC236}">
                  <a16:creationId xmlns:a16="http://schemas.microsoft.com/office/drawing/2014/main" id="{AE2F9937-DDEE-FFA8-6AE0-43626A794968}"/>
                </a:ext>
              </a:extLst>
            </p:cNvPr>
            <p:cNvSpPr/>
            <p:nvPr/>
          </p:nvSpPr>
          <p:spPr>
            <a:xfrm rot="20893106">
              <a:off x="7805492" y="3793090"/>
              <a:ext cx="105739" cy="103714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Forme libre : forme 554">
              <a:extLst>
                <a:ext uri="{FF2B5EF4-FFF2-40B4-BE49-F238E27FC236}">
                  <a16:creationId xmlns:a16="http://schemas.microsoft.com/office/drawing/2014/main" id="{F87BB90B-77B2-D284-C4C7-3CECA1B5B47B}"/>
                </a:ext>
              </a:extLst>
            </p:cNvPr>
            <p:cNvSpPr/>
            <p:nvPr/>
          </p:nvSpPr>
          <p:spPr>
            <a:xfrm rot="20893106">
              <a:off x="7838833" y="3671295"/>
              <a:ext cx="286584" cy="311665"/>
            </a:xfrm>
            <a:custGeom>
              <a:avLst/>
              <a:gdLst>
                <a:gd name="connsiteX0" fmla="*/ 11374 w 163193"/>
                <a:gd name="connsiteY0" fmla="*/ 204842 h 311665"/>
                <a:gd name="connsiteX1" fmla="*/ 20899 w 163193"/>
                <a:gd name="connsiteY1" fmla="*/ 9580 h 311665"/>
                <a:gd name="connsiteX2" fmla="*/ 105036 w 163193"/>
                <a:gd name="connsiteY2" fmla="*/ 58792 h 311665"/>
                <a:gd name="connsiteX3" fmla="*/ 160599 w 163193"/>
                <a:gd name="connsiteY3" fmla="*/ 306442 h 311665"/>
                <a:gd name="connsiteX4" fmla="*/ 11374 w 163193"/>
                <a:gd name="connsiteY4" fmla="*/ 204842 h 31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93" h="311665">
                  <a:moveTo>
                    <a:pt x="11374" y="204842"/>
                  </a:moveTo>
                  <a:cubicBezTo>
                    <a:pt x="-11909" y="155365"/>
                    <a:pt x="5289" y="33921"/>
                    <a:pt x="20899" y="9580"/>
                  </a:cubicBezTo>
                  <a:cubicBezTo>
                    <a:pt x="36509" y="-14761"/>
                    <a:pt x="81753" y="9315"/>
                    <a:pt x="105036" y="58792"/>
                  </a:cubicBezTo>
                  <a:cubicBezTo>
                    <a:pt x="128319" y="108269"/>
                    <a:pt x="174622" y="280248"/>
                    <a:pt x="160599" y="306442"/>
                  </a:cubicBezTo>
                  <a:cubicBezTo>
                    <a:pt x="146576" y="332636"/>
                    <a:pt x="34657" y="254319"/>
                    <a:pt x="11374" y="20484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Forme libre : forme 552">
              <a:extLst>
                <a:ext uri="{FF2B5EF4-FFF2-40B4-BE49-F238E27FC236}">
                  <a16:creationId xmlns:a16="http://schemas.microsoft.com/office/drawing/2014/main" id="{817B920E-2E4D-0CCA-5160-47A01555C38B}"/>
                </a:ext>
              </a:extLst>
            </p:cNvPr>
            <p:cNvSpPr/>
            <p:nvPr/>
          </p:nvSpPr>
          <p:spPr>
            <a:xfrm rot="20893106">
              <a:off x="7737853" y="3655835"/>
              <a:ext cx="255381" cy="261431"/>
            </a:xfrm>
            <a:custGeom>
              <a:avLst/>
              <a:gdLst>
                <a:gd name="connsiteX0" fmla="*/ 143961 w 145425"/>
                <a:gd name="connsiteY0" fmla="*/ 260321 h 261431"/>
                <a:gd name="connsiteX1" fmla="*/ 70936 w 145425"/>
                <a:gd name="connsiteY1" fmla="*/ 95221 h 261431"/>
                <a:gd name="connsiteX2" fmla="*/ 1086 w 145425"/>
                <a:gd name="connsiteY2" fmla="*/ 6321 h 261431"/>
                <a:gd name="connsiteX3" fmla="*/ 143961 w 145425"/>
                <a:gd name="connsiteY3" fmla="*/ 260321 h 2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25" h="261431">
                  <a:moveTo>
                    <a:pt x="143961" y="260321"/>
                  </a:moveTo>
                  <a:cubicBezTo>
                    <a:pt x="155603" y="275137"/>
                    <a:pt x="94749" y="137554"/>
                    <a:pt x="70936" y="95221"/>
                  </a:cubicBezTo>
                  <a:cubicBezTo>
                    <a:pt x="47123" y="52888"/>
                    <a:pt x="-8439" y="-22254"/>
                    <a:pt x="1086" y="6321"/>
                  </a:cubicBezTo>
                  <a:cubicBezTo>
                    <a:pt x="10611" y="34896"/>
                    <a:pt x="132319" y="245505"/>
                    <a:pt x="143961" y="260321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Forme libre : forme 553">
              <a:extLst>
                <a:ext uri="{FF2B5EF4-FFF2-40B4-BE49-F238E27FC236}">
                  <a16:creationId xmlns:a16="http://schemas.microsoft.com/office/drawing/2014/main" id="{67196B1F-F455-C457-03ED-C9A17CAFC509}"/>
                </a:ext>
              </a:extLst>
            </p:cNvPr>
            <p:cNvSpPr/>
            <p:nvPr/>
          </p:nvSpPr>
          <p:spPr>
            <a:xfrm rot="20893106">
              <a:off x="7801548" y="3796981"/>
              <a:ext cx="45363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Forme libre : forme 543">
              <a:extLst>
                <a:ext uri="{FF2B5EF4-FFF2-40B4-BE49-F238E27FC236}">
                  <a16:creationId xmlns:a16="http://schemas.microsoft.com/office/drawing/2014/main" id="{494F366B-0E0C-07BC-1B3B-5EA9E2F40064}"/>
                </a:ext>
              </a:extLst>
            </p:cNvPr>
            <p:cNvSpPr/>
            <p:nvPr/>
          </p:nvSpPr>
          <p:spPr>
            <a:xfrm rot="9791741">
              <a:off x="7669438" y="34002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47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2355374" y="505141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243222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9A2BAC1-5D29-6B2D-E741-280409D349F9}"/>
              </a:ext>
            </a:extLst>
          </p:cNvPr>
          <p:cNvGrpSpPr/>
          <p:nvPr/>
        </p:nvGrpSpPr>
        <p:grpSpPr>
          <a:xfrm>
            <a:off x="978666" y="3036473"/>
            <a:ext cx="4548489" cy="3887749"/>
            <a:chOff x="2515346" y="179006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20C188-C075-809A-A432-F61DF29A0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346" y="1790062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ercle : creux 23">
              <a:extLst>
                <a:ext uri="{FF2B5EF4-FFF2-40B4-BE49-F238E27FC236}">
                  <a16:creationId xmlns:a16="http://schemas.microsoft.com/office/drawing/2014/main" id="{8BB8A811-CCBD-F0E4-8AF3-229CF53B3B81}"/>
                </a:ext>
              </a:extLst>
            </p:cNvPr>
            <p:cNvSpPr/>
            <p:nvPr/>
          </p:nvSpPr>
          <p:spPr>
            <a:xfrm>
              <a:off x="3745782" y="2902209"/>
              <a:ext cx="2014353" cy="207886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B42E510-5FE4-3462-92F3-84D920B59378}"/>
                </a:ext>
              </a:extLst>
            </p:cNvPr>
            <p:cNvSpPr/>
            <p:nvPr/>
          </p:nvSpPr>
          <p:spPr>
            <a:xfrm>
              <a:off x="4578647" y="2727093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892AFA1B-8E67-6A23-16FF-570B1E2F3927}"/>
                </a:ext>
              </a:extLst>
            </p:cNvPr>
            <p:cNvSpPr/>
            <p:nvPr/>
          </p:nvSpPr>
          <p:spPr>
            <a:xfrm>
              <a:off x="4636707" y="484370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E84731F-E343-7D8D-3135-EFAD6501607C}"/>
                </a:ext>
              </a:extLst>
            </p:cNvPr>
            <p:cNvSpPr/>
            <p:nvPr/>
          </p:nvSpPr>
          <p:spPr>
            <a:xfrm rot="1800000">
              <a:off x="5093399" y="282611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06E9CD5-6495-7610-5EE5-281B7E0CF822}"/>
                </a:ext>
              </a:extLst>
            </p:cNvPr>
            <p:cNvSpPr/>
            <p:nvPr/>
          </p:nvSpPr>
          <p:spPr>
            <a:xfrm rot="3600000">
              <a:off x="5525779" y="32386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5A145BD1-62FC-6BED-6BA9-485A8B43D78F}"/>
                </a:ext>
              </a:extLst>
            </p:cNvPr>
            <p:cNvSpPr/>
            <p:nvPr/>
          </p:nvSpPr>
          <p:spPr>
            <a:xfrm rot="5400000">
              <a:off x="5660365" y="382160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3F79A6-4C22-8BA6-B817-6D135454CB6B}"/>
                </a:ext>
              </a:extLst>
            </p:cNvPr>
            <p:cNvSpPr/>
            <p:nvPr/>
          </p:nvSpPr>
          <p:spPr>
            <a:xfrm rot="7200000">
              <a:off x="5482485" y="432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258775-7128-B489-723D-84B71697131F}"/>
                </a:ext>
              </a:extLst>
            </p:cNvPr>
            <p:cNvSpPr/>
            <p:nvPr/>
          </p:nvSpPr>
          <p:spPr>
            <a:xfrm rot="9000000">
              <a:off x="5198029" y="468657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A1353C-21FC-A31D-990D-38CABA8F9549}"/>
                </a:ext>
              </a:extLst>
            </p:cNvPr>
            <p:cNvSpPr/>
            <p:nvPr/>
          </p:nvSpPr>
          <p:spPr>
            <a:xfrm rot="12600000">
              <a:off x="4143476" y="4781739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7BDF780-C25B-FF24-2606-D544FD85E409}"/>
                </a:ext>
              </a:extLst>
            </p:cNvPr>
            <p:cNvSpPr/>
            <p:nvPr/>
          </p:nvSpPr>
          <p:spPr>
            <a:xfrm rot="14400000">
              <a:off x="3694653" y="440081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C3C6148-B200-8FB8-2075-8B1D6FCCA9B5}"/>
                </a:ext>
              </a:extLst>
            </p:cNvPr>
            <p:cNvSpPr/>
            <p:nvPr/>
          </p:nvSpPr>
          <p:spPr>
            <a:xfrm rot="16200000">
              <a:off x="3557280" y="376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72852AC-9906-6898-1504-8D1A469E9EE9}"/>
                </a:ext>
              </a:extLst>
            </p:cNvPr>
            <p:cNvSpPr/>
            <p:nvPr/>
          </p:nvSpPr>
          <p:spPr>
            <a:xfrm rot="18000000">
              <a:off x="3707916" y="322787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2A7F284D-7755-EA6B-80EE-B2D4FFD79B4D}"/>
                </a:ext>
              </a:extLst>
            </p:cNvPr>
            <p:cNvSpPr/>
            <p:nvPr/>
          </p:nvSpPr>
          <p:spPr>
            <a:xfrm rot="19800000">
              <a:off x="4103980" y="2866001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5017124" y="563208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solidFill>
                <a:srgbClr val="4C566D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4B4608C-B431-80CE-B777-230869BD9A4B}"/>
              </a:ext>
            </a:extLst>
          </p:cNvPr>
          <p:cNvGrpSpPr/>
          <p:nvPr/>
        </p:nvGrpSpPr>
        <p:grpSpPr>
          <a:xfrm>
            <a:off x="964770" y="2397610"/>
            <a:ext cx="7353781" cy="2145450"/>
            <a:chOff x="964770" y="2397610"/>
            <a:chExt cx="7353781" cy="214545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F994745-5E7F-A06A-EDC9-0E6B22ECB481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5" name="Rectangle : avec coin arrondi et coin rogné en haut 9">
                <a:extLst>
                  <a:ext uri="{FF2B5EF4-FFF2-40B4-BE49-F238E27FC236}">
                    <a16:creationId xmlns:a16="http://schemas.microsoft.com/office/drawing/2014/main" id="{4EB0095A-2AA7-76F5-CDAE-8792E3E38515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A1608343-CB40-0AC0-7839-44D5EC9A0E78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BB181A3-5C65-47CB-46C2-19E8473F3D94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12">
                <a:extLst>
                  <a:ext uri="{FF2B5EF4-FFF2-40B4-BE49-F238E27FC236}">
                    <a16:creationId xmlns:a16="http://schemas.microsoft.com/office/drawing/2014/main" id="{3CDCA9B0-9CFD-15AD-F5BF-FEC76580F39D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E522BB6-F31C-5424-88D9-5A83172B4AC0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055E9D1-1EC9-3627-96BF-7E88C65B6D38}"/>
              </a:ext>
            </a:extLst>
          </p:cNvPr>
          <p:cNvGrpSpPr/>
          <p:nvPr/>
        </p:nvGrpSpPr>
        <p:grpSpPr>
          <a:xfrm>
            <a:off x="997886" y="4609855"/>
            <a:ext cx="7353781" cy="2145450"/>
            <a:chOff x="964770" y="2397610"/>
            <a:chExt cx="7353781" cy="2145450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4C4049C-DB42-03F4-DB08-B09696F9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B40B123-5AF6-B301-DEDC-45C02527E4D9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16" name="Rectangle : avec coin arrondi et coin rogné en haut 9">
                <a:extLst>
                  <a:ext uri="{FF2B5EF4-FFF2-40B4-BE49-F238E27FC236}">
                    <a16:creationId xmlns:a16="http://schemas.microsoft.com/office/drawing/2014/main" id="{7850505D-F65C-A746-2982-7DB5D49C2E41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8F63ECE-25AA-D0CC-D0BD-956214F7DAFD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8380DE6-F724-4033-0FDB-809759FBD863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2">
                <a:extLst>
                  <a:ext uri="{FF2B5EF4-FFF2-40B4-BE49-F238E27FC236}">
                    <a16:creationId xmlns:a16="http://schemas.microsoft.com/office/drawing/2014/main" id="{23CD6CB4-ECED-7922-8EDE-E39AC313AE85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5B7529-AC73-4066-7693-B2022EBECCAB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-134271" y="-150104"/>
            <a:ext cx="6496215" cy="542279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41BE9A-17A5-3E51-8E3B-55C68367ED7F}"/>
              </a:ext>
            </a:extLst>
          </p:cNvPr>
          <p:cNvSpPr/>
          <p:nvPr/>
        </p:nvSpPr>
        <p:spPr>
          <a:xfrm>
            <a:off x="3834451" y="1959432"/>
            <a:ext cx="1686440" cy="1203719"/>
          </a:xfrm>
          <a:custGeom>
            <a:avLst/>
            <a:gdLst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42127 w 1683109"/>
              <a:gd name="connsiteY32" fmla="*/ 759037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31494 w 1683109"/>
              <a:gd name="connsiteY32" fmla="*/ 886628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210699 w 1683109"/>
              <a:gd name="connsiteY14" fmla="*/ 528149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58816 w 1683109"/>
              <a:gd name="connsiteY21" fmla="*/ 134744 h 1162615"/>
              <a:gd name="connsiteX22" fmla="*/ 721602 w 1683109"/>
              <a:gd name="connsiteY22" fmla="*/ 389925 h 1162615"/>
              <a:gd name="connsiteX23" fmla="*/ 684388 w 1683109"/>
              <a:gd name="connsiteY23" fmla="*/ 528149 h 1162615"/>
              <a:gd name="connsiteX24" fmla="*/ 625909 w 1683109"/>
              <a:gd name="connsiteY24" fmla="*/ 634474 h 1162615"/>
              <a:gd name="connsiteX25" fmla="*/ 487685 w 1683109"/>
              <a:gd name="connsiteY25" fmla="*/ 607893 h 1162615"/>
              <a:gd name="connsiteX26" fmla="*/ 322881 w 1683109"/>
              <a:gd name="connsiteY26" fmla="*/ 480302 h 1162615"/>
              <a:gd name="connsiteX27" fmla="*/ 88965 w 1683109"/>
              <a:gd name="connsiteY27" fmla="*/ 352711 h 1162615"/>
              <a:gd name="connsiteX28" fmla="*/ 3904 w 1683109"/>
              <a:gd name="connsiteY28" fmla="*/ 320814 h 1162615"/>
              <a:gd name="connsiteX29" fmla="*/ 25169 w 1683109"/>
              <a:gd name="connsiteY29" fmla="*/ 464353 h 1162615"/>
              <a:gd name="connsiteX30" fmla="*/ 120862 w 1683109"/>
              <a:gd name="connsiteY30" fmla="*/ 719535 h 1162615"/>
              <a:gd name="connsiteX31" fmla="*/ 131494 w 1683109"/>
              <a:gd name="connsiteY31" fmla="*/ 884340 h 1162615"/>
              <a:gd name="connsiteX32" fmla="*/ 147444 w 1683109"/>
              <a:gd name="connsiteY32" fmla="*/ 995981 h 1162615"/>
              <a:gd name="connsiteX33" fmla="*/ 179341 w 1683109"/>
              <a:gd name="connsiteY33" fmla="*/ 1112939 h 1162615"/>
              <a:gd name="connsiteX34" fmla="*/ 189974 w 1683109"/>
              <a:gd name="connsiteY34" fmla="*/ 1144837 h 1162615"/>
              <a:gd name="connsiteX35" fmla="*/ 1577523 w 1683109"/>
              <a:gd name="connsiteY35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758816 w 1683109"/>
              <a:gd name="connsiteY20" fmla="*/ 134744 h 1162615"/>
              <a:gd name="connsiteX21" fmla="*/ 721602 w 1683109"/>
              <a:gd name="connsiteY21" fmla="*/ 389925 h 1162615"/>
              <a:gd name="connsiteX22" fmla="*/ 684388 w 1683109"/>
              <a:gd name="connsiteY22" fmla="*/ 528149 h 1162615"/>
              <a:gd name="connsiteX23" fmla="*/ 625909 w 1683109"/>
              <a:gd name="connsiteY23" fmla="*/ 634474 h 1162615"/>
              <a:gd name="connsiteX24" fmla="*/ 487685 w 1683109"/>
              <a:gd name="connsiteY24" fmla="*/ 607893 h 1162615"/>
              <a:gd name="connsiteX25" fmla="*/ 322881 w 1683109"/>
              <a:gd name="connsiteY25" fmla="*/ 480302 h 1162615"/>
              <a:gd name="connsiteX26" fmla="*/ 88965 w 1683109"/>
              <a:gd name="connsiteY26" fmla="*/ 352711 h 1162615"/>
              <a:gd name="connsiteX27" fmla="*/ 3904 w 1683109"/>
              <a:gd name="connsiteY27" fmla="*/ 320814 h 1162615"/>
              <a:gd name="connsiteX28" fmla="*/ 25169 w 1683109"/>
              <a:gd name="connsiteY28" fmla="*/ 464353 h 1162615"/>
              <a:gd name="connsiteX29" fmla="*/ 120862 w 1683109"/>
              <a:gd name="connsiteY29" fmla="*/ 719535 h 1162615"/>
              <a:gd name="connsiteX30" fmla="*/ 131494 w 1683109"/>
              <a:gd name="connsiteY30" fmla="*/ 884340 h 1162615"/>
              <a:gd name="connsiteX31" fmla="*/ 147444 w 1683109"/>
              <a:gd name="connsiteY31" fmla="*/ 995981 h 1162615"/>
              <a:gd name="connsiteX32" fmla="*/ 179341 w 1683109"/>
              <a:gd name="connsiteY32" fmla="*/ 1112939 h 1162615"/>
              <a:gd name="connsiteX33" fmla="*/ 189974 w 1683109"/>
              <a:gd name="connsiteY33" fmla="*/ 1144837 h 1162615"/>
              <a:gd name="connsiteX34" fmla="*/ 1577523 w 1683109"/>
              <a:gd name="connsiteY34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758816 w 1683109"/>
              <a:gd name="connsiteY19" fmla="*/ 134744 h 1162615"/>
              <a:gd name="connsiteX20" fmla="*/ 721602 w 1683109"/>
              <a:gd name="connsiteY20" fmla="*/ 389925 h 1162615"/>
              <a:gd name="connsiteX21" fmla="*/ 684388 w 1683109"/>
              <a:gd name="connsiteY21" fmla="*/ 528149 h 1162615"/>
              <a:gd name="connsiteX22" fmla="*/ 625909 w 1683109"/>
              <a:gd name="connsiteY22" fmla="*/ 634474 h 1162615"/>
              <a:gd name="connsiteX23" fmla="*/ 487685 w 1683109"/>
              <a:gd name="connsiteY23" fmla="*/ 607893 h 1162615"/>
              <a:gd name="connsiteX24" fmla="*/ 322881 w 1683109"/>
              <a:gd name="connsiteY24" fmla="*/ 480302 h 1162615"/>
              <a:gd name="connsiteX25" fmla="*/ 88965 w 1683109"/>
              <a:gd name="connsiteY25" fmla="*/ 352711 h 1162615"/>
              <a:gd name="connsiteX26" fmla="*/ 3904 w 1683109"/>
              <a:gd name="connsiteY26" fmla="*/ 320814 h 1162615"/>
              <a:gd name="connsiteX27" fmla="*/ 25169 w 1683109"/>
              <a:gd name="connsiteY27" fmla="*/ 464353 h 1162615"/>
              <a:gd name="connsiteX28" fmla="*/ 120862 w 1683109"/>
              <a:gd name="connsiteY28" fmla="*/ 719535 h 1162615"/>
              <a:gd name="connsiteX29" fmla="*/ 131494 w 1683109"/>
              <a:gd name="connsiteY29" fmla="*/ 884340 h 1162615"/>
              <a:gd name="connsiteX30" fmla="*/ 147444 w 1683109"/>
              <a:gd name="connsiteY30" fmla="*/ 995981 h 1162615"/>
              <a:gd name="connsiteX31" fmla="*/ 179341 w 1683109"/>
              <a:gd name="connsiteY31" fmla="*/ 1112939 h 1162615"/>
              <a:gd name="connsiteX32" fmla="*/ 189974 w 1683109"/>
              <a:gd name="connsiteY32" fmla="*/ 1144837 h 1162615"/>
              <a:gd name="connsiteX33" fmla="*/ 1577523 w 1683109"/>
              <a:gd name="connsiteY33" fmla="*/ 815228 h 1162615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604104 w 1683109"/>
              <a:gd name="connsiteY9" fmla="*/ 47868 h 1192697"/>
              <a:gd name="connsiteX10" fmla="*/ 1444616 w 1683109"/>
              <a:gd name="connsiteY10" fmla="*/ 239253 h 1192697"/>
              <a:gd name="connsiteX11" fmla="*/ 1348923 w 1683109"/>
              <a:gd name="connsiteY11" fmla="*/ 377477 h 1192697"/>
              <a:gd name="connsiteX12" fmla="*/ 1295760 w 1683109"/>
              <a:gd name="connsiteY12" fmla="*/ 499751 h 1192697"/>
              <a:gd name="connsiteX13" fmla="*/ 1226648 w 1683109"/>
              <a:gd name="connsiteY13" fmla="*/ 568863 h 1192697"/>
              <a:gd name="connsiteX14" fmla="*/ 1162852 w 1683109"/>
              <a:gd name="connsiteY14" fmla="*/ 531650 h 1192697"/>
              <a:gd name="connsiteX15" fmla="*/ 1125639 w 1683109"/>
              <a:gd name="connsiteY15" fmla="*/ 467854 h 1192697"/>
              <a:gd name="connsiteX16" fmla="*/ 1019313 w 1683109"/>
              <a:gd name="connsiteY16" fmla="*/ 292417 h 1192697"/>
              <a:gd name="connsiteX17" fmla="*/ 939569 w 1683109"/>
              <a:gd name="connsiteY17" fmla="*/ 154193 h 1192697"/>
              <a:gd name="connsiteX18" fmla="*/ 806662 w 1683109"/>
              <a:gd name="connsiteY18" fmla="*/ 21 h 1192697"/>
              <a:gd name="connsiteX19" fmla="*/ 758816 w 1683109"/>
              <a:gd name="connsiteY19" fmla="*/ 164826 h 1192697"/>
              <a:gd name="connsiteX20" fmla="*/ 721602 w 1683109"/>
              <a:gd name="connsiteY20" fmla="*/ 420007 h 1192697"/>
              <a:gd name="connsiteX21" fmla="*/ 684388 w 1683109"/>
              <a:gd name="connsiteY21" fmla="*/ 558231 h 1192697"/>
              <a:gd name="connsiteX22" fmla="*/ 625909 w 1683109"/>
              <a:gd name="connsiteY22" fmla="*/ 664556 h 1192697"/>
              <a:gd name="connsiteX23" fmla="*/ 487685 w 1683109"/>
              <a:gd name="connsiteY23" fmla="*/ 637975 h 1192697"/>
              <a:gd name="connsiteX24" fmla="*/ 322881 w 1683109"/>
              <a:gd name="connsiteY24" fmla="*/ 510384 h 1192697"/>
              <a:gd name="connsiteX25" fmla="*/ 88965 w 1683109"/>
              <a:gd name="connsiteY25" fmla="*/ 382793 h 1192697"/>
              <a:gd name="connsiteX26" fmla="*/ 3904 w 1683109"/>
              <a:gd name="connsiteY26" fmla="*/ 350896 h 1192697"/>
              <a:gd name="connsiteX27" fmla="*/ 25169 w 1683109"/>
              <a:gd name="connsiteY27" fmla="*/ 494435 h 1192697"/>
              <a:gd name="connsiteX28" fmla="*/ 120862 w 1683109"/>
              <a:gd name="connsiteY28" fmla="*/ 749617 h 1192697"/>
              <a:gd name="connsiteX29" fmla="*/ 131494 w 1683109"/>
              <a:gd name="connsiteY29" fmla="*/ 914422 h 1192697"/>
              <a:gd name="connsiteX30" fmla="*/ 147444 w 1683109"/>
              <a:gd name="connsiteY30" fmla="*/ 1026063 h 1192697"/>
              <a:gd name="connsiteX31" fmla="*/ 179341 w 1683109"/>
              <a:gd name="connsiteY31" fmla="*/ 1143021 h 1192697"/>
              <a:gd name="connsiteX32" fmla="*/ 189974 w 1683109"/>
              <a:gd name="connsiteY32" fmla="*/ 1174919 h 1192697"/>
              <a:gd name="connsiteX33" fmla="*/ 1577523 w 1683109"/>
              <a:gd name="connsiteY33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444616 w 1683109"/>
              <a:gd name="connsiteY9" fmla="*/ 239253 h 1192697"/>
              <a:gd name="connsiteX10" fmla="*/ 1348923 w 1683109"/>
              <a:gd name="connsiteY10" fmla="*/ 377477 h 1192697"/>
              <a:gd name="connsiteX11" fmla="*/ 1295760 w 1683109"/>
              <a:gd name="connsiteY11" fmla="*/ 499751 h 1192697"/>
              <a:gd name="connsiteX12" fmla="*/ 1226648 w 1683109"/>
              <a:gd name="connsiteY12" fmla="*/ 568863 h 1192697"/>
              <a:gd name="connsiteX13" fmla="*/ 1162852 w 1683109"/>
              <a:gd name="connsiteY13" fmla="*/ 531650 h 1192697"/>
              <a:gd name="connsiteX14" fmla="*/ 1125639 w 1683109"/>
              <a:gd name="connsiteY14" fmla="*/ 467854 h 1192697"/>
              <a:gd name="connsiteX15" fmla="*/ 1019313 w 1683109"/>
              <a:gd name="connsiteY15" fmla="*/ 292417 h 1192697"/>
              <a:gd name="connsiteX16" fmla="*/ 939569 w 1683109"/>
              <a:gd name="connsiteY16" fmla="*/ 154193 h 1192697"/>
              <a:gd name="connsiteX17" fmla="*/ 806662 w 1683109"/>
              <a:gd name="connsiteY17" fmla="*/ 21 h 1192697"/>
              <a:gd name="connsiteX18" fmla="*/ 758816 w 1683109"/>
              <a:gd name="connsiteY18" fmla="*/ 164826 h 1192697"/>
              <a:gd name="connsiteX19" fmla="*/ 721602 w 1683109"/>
              <a:gd name="connsiteY19" fmla="*/ 420007 h 1192697"/>
              <a:gd name="connsiteX20" fmla="*/ 684388 w 1683109"/>
              <a:gd name="connsiteY20" fmla="*/ 558231 h 1192697"/>
              <a:gd name="connsiteX21" fmla="*/ 625909 w 1683109"/>
              <a:gd name="connsiteY21" fmla="*/ 664556 h 1192697"/>
              <a:gd name="connsiteX22" fmla="*/ 487685 w 1683109"/>
              <a:gd name="connsiteY22" fmla="*/ 637975 h 1192697"/>
              <a:gd name="connsiteX23" fmla="*/ 322881 w 1683109"/>
              <a:gd name="connsiteY23" fmla="*/ 510384 h 1192697"/>
              <a:gd name="connsiteX24" fmla="*/ 88965 w 1683109"/>
              <a:gd name="connsiteY24" fmla="*/ 382793 h 1192697"/>
              <a:gd name="connsiteX25" fmla="*/ 3904 w 1683109"/>
              <a:gd name="connsiteY25" fmla="*/ 350896 h 1192697"/>
              <a:gd name="connsiteX26" fmla="*/ 25169 w 1683109"/>
              <a:gd name="connsiteY26" fmla="*/ 494435 h 1192697"/>
              <a:gd name="connsiteX27" fmla="*/ 120862 w 1683109"/>
              <a:gd name="connsiteY27" fmla="*/ 749617 h 1192697"/>
              <a:gd name="connsiteX28" fmla="*/ 131494 w 1683109"/>
              <a:gd name="connsiteY28" fmla="*/ 914422 h 1192697"/>
              <a:gd name="connsiteX29" fmla="*/ 147444 w 1683109"/>
              <a:gd name="connsiteY29" fmla="*/ 1026063 h 1192697"/>
              <a:gd name="connsiteX30" fmla="*/ 179341 w 1683109"/>
              <a:gd name="connsiteY30" fmla="*/ 1143021 h 1192697"/>
              <a:gd name="connsiteX31" fmla="*/ 189974 w 1683109"/>
              <a:gd name="connsiteY31" fmla="*/ 1174919 h 1192697"/>
              <a:gd name="connsiteX32" fmla="*/ 1577523 w 1683109"/>
              <a:gd name="connsiteY32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444616 w 1683109"/>
              <a:gd name="connsiteY8" fmla="*/ 239253 h 1192697"/>
              <a:gd name="connsiteX9" fmla="*/ 1348923 w 1683109"/>
              <a:gd name="connsiteY9" fmla="*/ 377477 h 1192697"/>
              <a:gd name="connsiteX10" fmla="*/ 1295760 w 1683109"/>
              <a:gd name="connsiteY10" fmla="*/ 499751 h 1192697"/>
              <a:gd name="connsiteX11" fmla="*/ 1226648 w 1683109"/>
              <a:gd name="connsiteY11" fmla="*/ 568863 h 1192697"/>
              <a:gd name="connsiteX12" fmla="*/ 1162852 w 1683109"/>
              <a:gd name="connsiteY12" fmla="*/ 531650 h 1192697"/>
              <a:gd name="connsiteX13" fmla="*/ 1125639 w 1683109"/>
              <a:gd name="connsiteY13" fmla="*/ 467854 h 1192697"/>
              <a:gd name="connsiteX14" fmla="*/ 1019313 w 1683109"/>
              <a:gd name="connsiteY14" fmla="*/ 292417 h 1192697"/>
              <a:gd name="connsiteX15" fmla="*/ 939569 w 1683109"/>
              <a:gd name="connsiteY15" fmla="*/ 154193 h 1192697"/>
              <a:gd name="connsiteX16" fmla="*/ 806662 w 1683109"/>
              <a:gd name="connsiteY16" fmla="*/ 21 h 1192697"/>
              <a:gd name="connsiteX17" fmla="*/ 758816 w 1683109"/>
              <a:gd name="connsiteY17" fmla="*/ 164826 h 1192697"/>
              <a:gd name="connsiteX18" fmla="*/ 721602 w 1683109"/>
              <a:gd name="connsiteY18" fmla="*/ 420007 h 1192697"/>
              <a:gd name="connsiteX19" fmla="*/ 684388 w 1683109"/>
              <a:gd name="connsiteY19" fmla="*/ 558231 h 1192697"/>
              <a:gd name="connsiteX20" fmla="*/ 625909 w 1683109"/>
              <a:gd name="connsiteY20" fmla="*/ 664556 h 1192697"/>
              <a:gd name="connsiteX21" fmla="*/ 487685 w 1683109"/>
              <a:gd name="connsiteY21" fmla="*/ 637975 h 1192697"/>
              <a:gd name="connsiteX22" fmla="*/ 322881 w 1683109"/>
              <a:gd name="connsiteY22" fmla="*/ 510384 h 1192697"/>
              <a:gd name="connsiteX23" fmla="*/ 88965 w 1683109"/>
              <a:gd name="connsiteY23" fmla="*/ 382793 h 1192697"/>
              <a:gd name="connsiteX24" fmla="*/ 3904 w 1683109"/>
              <a:gd name="connsiteY24" fmla="*/ 350896 h 1192697"/>
              <a:gd name="connsiteX25" fmla="*/ 25169 w 1683109"/>
              <a:gd name="connsiteY25" fmla="*/ 494435 h 1192697"/>
              <a:gd name="connsiteX26" fmla="*/ 120862 w 1683109"/>
              <a:gd name="connsiteY26" fmla="*/ 749617 h 1192697"/>
              <a:gd name="connsiteX27" fmla="*/ 131494 w 1683109"/>
              <a:gd name="connsiteY27" fmla="*/ 914422 h 1192697"/>
              <a:gd name="connsiteX28" fmla="*/ 147444 w 1683109"/>
              <a:gd name="connsiteY28" fmla="*/ 1026063 h 1192697"/>
              <a:gd name="connsiteX29" fmla="*/ 179341 w 1683109"/>
              <a:gd name="connsiteY29" fmla="*/ 1143021 h 1192697"/>
              <a:gd name="connsiteX30" fmla="*/ 189974 w 1683109"/>
              <a:gd name="connsiteY30" fmla="*/ 1174919 h 1192697"/>
              <a:gd name="connsiteX31" fmla="*/ 1577523 w 1683109"/>
              <a:gd name="connsiteY31" fmla="*/ 845310 h 1192697"/>
              <a:gd name="connsiteX0" fmla="*/ 1577523 w 1698490"/>
              <a:gd name="connsiteY0" fmla="*/ 845310 h 1192697"/>
              <a:gd name="connsiteX1" fmla="*/ 1582839 w 1698490"/>
              <a:gd name="connsiteY1" fmla="*/ 786831 h 1192697"/>
              <a:gd name="connsiteX2" fmla="*/ 1550941 w 1698490"/>
              <a:gd name="connsiteY2" fmla="*/ 637975 h 1192697"/>
              <a:gd name="connsiteX3" fmla="*/ 1550941 w 1698490"/>
              <a:gd name="connsiteY3" fmla="*/ 515700 h 1192697"/>
              <a:gd name="connsiteX4" fmla="*/ 1604104 w 1698490"/>
              <a:gd name="connsiteY4" fmla="*/ 318998 h 1192697"/>
              <a:gd name="connsiteX5" fmla="*/ 1646634 w 1698490"/>
              <a:gd name="connsiteY5" fmla="*/ 196724 h 1192697"/>
              <a:gd name="connsiteX6" fmla="*/ 1667899 w 1698490"/>
              <a:gd name="connsiteY6" fmla="*/ 101031 h 1192697"/>
              <a:gd name="connsiteX7" fmla="*/ 1657267 w 1698490"/>
              <a:gd name="connsiteY7" fmla="*/ 37235 h 1192697"/>
              <a:gd name="connsiteX8" fmla="*/ 1444616 w 1698490"/>
              <a:gd name="connsiteY8" fmla="*/ 239253 h 1192697"/>
              <a:gd name="connsiteX9" fmla="*/ 1348923 w 1698490"/>
              <a:gd name="connsiteY9" fmla="*/ 377477 h 1192697"/>
              <a:gd name="connsiteX10" fmla="*/ 1295760 w 1698490"/>
              <a:gd name="connsiteY10" fmla="*/ 499751 h 1192697"/>
              <a:gd name="connsiteX11" fmla="*/ 1226648 w 1698490"/>
              <a:gd name="connsiteY11" fmla="*/ 568863 h 1192697"/>
              <a:gd name="connsiteX12" fmla="*/ 1162852 w 1698490"/>
              <a:gd name="connsiteY12" fmla="*/ 531650 h 1192697"/>
              <a:gd name="connsiteX13" fmla="*/ 1125639 w 1698490"/>
              <a:gd name="connsiteY13" fmla="*/ 467854 h 1192697"/>
              <a:gd name="connsiteX14" fmla="*/ 1019313 w 1698490"/>
              <a:gd name="connsiteY14" fmla="*/ 292417 h 1192697"/>
              <a:gd name="connsiteX15" fmla="*/ 939569 w 1698490"/>
              <a:gd name="connsiteY15" fmla="*/ 154193 h 1192697"/>
              <a:gd name="connsiteX16" fmla="*/ 806662 w 1698490"/>
              <a:gd name="connsiteY16" fmla="*/ 21 h 1192697"/>
              <a:gd name="connsiteX17" fmla="*/ 758816 w 1698490"/>
              <a:gd name="connsiteY17" fmla="*/ 164826 h 1192697"/>
              <a:gd name="connsiteX18" fmla="*/ 721602 w 1698490"/>
              <a:gd name="connsiteY18" fmla="*/ 420007 h 1192697"/>
              <a:gd name="connsiteX19" fmla="*/ 684388 w 1698490"/>
              <a:gd name="connsiteY19" fmla="*/ 558231 h 1192697"/>
              <a:gd name="connsiteX20" fmla="*/ 625909 w 1698490"/>
              <a:gd name="connsiteY20" fmla="*/ 664556 h 1192697"/>
              <a:gd name="connsiteX21" fmla="*/ 487685 w 1698490"/>
              <a:gd name="connsiteY21" fmla="*/ 637975 h 1192697"/>
              <a:gd name="connsiteX22" fmla="*/ 322881 w 1698490"/>
              <a:gd name="connsiteY22" fmla="*/ 510384 h 1192697"/>
              <a:gd name="connsiteX23" fmla="*/ 88965 w 1698490"/>
              <a:gd name="connsiteY23" fmla="*/ 382793 h 1192697"/>
              <a:gd name="connsiteX24" fmla="*/ 3904 w 1698490"/>
              <a:gd name="connsiteY24" fmla="*/ 350896 h 1192697"/>
              <a:gd name="connsiteX25" fmla="*/ 25169 w 1698490"/>
              <a:gd name="connsiteY25" fmla="*/ 494435 h 1192697"/>
              <a:gd name="connsiteX26" fmla="*/ 120862 w 1698490"/>
              <a:gd name="connsiteY26" fmla="*/ 749617 h 1192697"/>
              <a:gd name="connsiteX27" fmla="*/ 131494 w 1698490"/>
              <a:gd name="connsiteY27" fmla="*/ 914422 h 1192697"/>
              <a:gd name="connsiteX28" fmla="*/ 147444 w 1698490"/>
              <a:gd name="connsiteY28" fmla="*/ 1026063 h 1192697"/>
              <a:gd name="connsiteX29" fmla="*/ 179341 w 1698490"/>
              <a:gd name="connsiteY29" fmla="*/ 1143021 h 1192697"/>
              <a:gd name="connsiteX30" fmla="*/ 189974 w 1698490"/>
              <a:gd name="connsiteY30" fmla="*/ 1174919 h 1192697"/>
              <a:gd name="connsiteX31" fmla="*/ 1577523 w 1698490"/>
              <a:gd name="connsiteY31" fmla="*/ 845310 h 1192697"/>
              <a:gd name="connsiteX0" fmla="*/ 1577523 w 1698490"/>
              <a:gd name="connsiteY0" fmla="*/ 851049 h 1198436"/>
              <a:gd name="connsiteX1" fmla="*/ 1582839 w 1698490"/>
              <a:gd name="connsiteY1" fmla="*/ 792570 h 1198436"/>
              <a:gd name="connsiteX2" fmla="*/ 1550941 w 1698490"/>
              <a:gd name="connsiteY2" fmla="*/ 643714 h 1198436"/>
              <a:gd name="connsiteX3" fmla="*/ 1550941 w 1698490"/>
              <a:gd name="connsiteY3" fmla="*/ 521439 h 1198436"/>
              <a:gd name="connsiteX4" fmla="*/ 1604104 w 1698490"/>
              <a:gd name="connsiteY4" fmla="*/ 324737 h 1198436"/>
              <a:gd name="connsiteX5" fmla="*/ 1646634 w 1698490"/>
              <a:gd name="connsiteY5" fmla="*/ 202463 h 1198436"/>
              <a:gd name="connsiteX6" fmla="*/ 1667899 w 1698490"/>
              <a:gd name="connsiteY6" fmla="*/ 106770 h 1198436"/>
              <a:gd name="connsiteX7" fmla="*/ 1657267 w 1698490"/>
              <a:gd name="connsiteY7" fmla="*/ 443 h 1198436"/>
              <a:gd name="connsiteX8" fmla="*/ 1444616 w 1698490"/>
              <a:gd name="connsiteY8" fmla="*/ 244992 h 1198436"/>
              <a:gd name="connsiteX9" fmla="*/ 1348923 w 1698490"/>
              <a:gd name="connsiteY9" fmla="*/ 383216 h 1198436"/>
              <a:gd name="connsiteX10" fmla="*/ 1295760 w 1698490"/>
              <a:gd name="connsiteY10" fmla="*/ 505490 h 1198436"/>
              <a:gd name="connsiteX11" fmla="*/ 1226648 w 1698490"/>
              <a:gd name="connsiteY11" fmla="*/ 574602 h 1198436"/>
              <a:gd name="connsiteX12" fmla="*/ 1162852 w 1698490"/>
              <a:gd name="connsiteY12" fmla="*/ 537389 h 1198436"/>
              <a:gd name="connsiteX13" fmla="*/ 1125639 w 1698490"/>
              <a:gd name="connsiteY13" fmla="*/ 473593 h 1198436"/>
              <a:gd name="connsiteX14" fmla="*/ 1019313 w 1698490"/>
              <a:gd name="connsiteY14" fmla="*/ 298156 h 1198436"/>
              <a:gd name="connsiteX15" fmla="*/ 939569 w 1698490"/>
              <a:gd name="connsiteY15" fmla="*/ 159932 h 1198436"/>
              <a:gd name="connsiteX16" fmla="*/ 806662 w 1698490"/>
              <a:gd name="connsiteY16" fmla="*/ 5760 h 1198436"/>
              <a:gd name="connsiteX17" fmla="*/ 758816 w 1698490"/>
              <a:gd name="connsiteY17" fmla="*/ 170565 h 1198436"/>
              <a:gd name="connsiteX18" fmla="*/ 721602 w 1698490"/>
              <a:gd name="connsiteY18" fmla="*/ 425746 h 1198436"/>
              <a:gd name="connsiteX19" fmla="*/ 684388 w 1698490"/>
              <a:gd name="connsiteY19" fmla="*/ 563970 h 1198436"/>
              <a:gd name="connsiteX20" fmla="*/ 625909 w 1698490"/>
              <a:gd name="connsiteY20" fmla="*/ 670295 h 1198436"/>
              <a:gd name="connsiteX21" fmla="*/ 487685 w 1698490"/>
              <a:gd name="connsiteY21" fmla="*/ 643714 h 1198436"/>
              <a:gd name="connsiteX22" fmla="*/ 322881 w 1698490"/>
              <a:gd name="connsiteY22" fmla="*/ 516123 h 1198436"/>
              <a:gd name="connsiteX23" fmla="*/ 88965 w 1698490"/>
              <a:gd name="connsiteY23" fmla="*/ 388532 h 1198436"/>
              <a:gd name="connsiteX24" fmla="*/ 3904 w 1698490"/>
              <a:gd name="connsiteY24" fmla="*/ 356635 h 1198436"/>
              <a:gd name="connsiteX25" fmla="*/ 25169 w 1698490"/>
              <a:gd name="connsiteY25" fmla="*/ 500174 h 1198436"/>
              <a:gd name="connsiteX26" fmla="*/ 120862 w 1698490"/>
              <a:gd name="connsiteY26" fmla="*/ 755356 h 1198436"/>
              <a:gd name="connsiteX27" fmla="*/ 131494 w 1698490"/>
              <a:gd name="connsiteY27" fmla="*/ 920161 h 1198436"/>
              <a:gd name="connsiteX28" fmla="*/ 147444 w 1698490"/>
              <a:gd name="connsiteY28" fmla="*/ 1031802 h 1198436"/>
              <a:gd name="connsiteX29" fmla="*/ 179341 w 1698490"/>
              <a:gd name="connsiteY29" fmla="*/ 1148760 h 1198436"/>
              <a:gd name="connsiteX30" fmla="*/ 189974 w 1698490"/>
              <a:gd name="connsiteY30" fmla="*/ 1180658 h 1198436"/>
              <a:gd name="connsiteX31" fmla="*/ 1577523 w 1698490"/>
              <a:gd name="connsiteY31" fmla="*/ 851049 h 1198436"/>
              <a:gd name="connsiteX0" fmla="*/ 1577523 w 1683109"/>
              <a:gd name="connsiteY0" fmla="*/ 850842 h 1198229"/>
              <a:gd name="connsiteX1" fmla="*/ 1582839 w 1683109"/>
              <a:gd name="connsiteY1" fmla="*/ 792363 h 1198229"/>
              <a:gd name="connsiteX2" fmla="*/ 1550941 w 1683109"/>
              <a:gd name="connsiteY2" fmla="*/ 643507 h 1198229"/>
              <a:gd name="connsiteX3" fmla="*/ 1550941 w 1683109"/>
              <a:gd name="connsiteY3" fmla="*/ 521232 h 1198229"/>
              <a:gd name="connsiteX4" fmla="*/ 1604104 w 1683109"/>
              <a:gd name="connsiteY4" fmla="*/ 324530 h 1198229"/>
              <a:gd name="connsiteX5" fmla="*/ 1646634 w 1683109"/>
              <a:gd name="connsiteY5" fmla="*/ 202256 h 1198229"/>
              <a:gd name="connsiteX6" fmla="*/ 1657267 w 1683109"/>
              <a:gd name="connsiteY6" fmla="*/ 236 h 1198229"/>
              <a:gd name="connsiteX7" fmla="*/ 1444616 w 1683109"/>
              <a:gd name="connsiteY7" fmla="*/ 244785 h 1198229"/>
              <a:gd name="connsiteX8" fmla="*/ 1348923 w 1683109"/>
              <a:gd name="connsiteY8" fmla="*/ 383009 h 1198229"/>
              <a:gd name="connsiteX9" fmla="*/ 1295760 w 1683109"/>
              <a:gd name="connsiteY9" fmla="*/ 505283 h 1198229"/>
              <a:gd name="connsiteX10" fmla="*/ 1226648 w 1683109"/>
              <a:gd name="connsiteY10" fmla="*/ 574395 h 1198229"/>
              <a:gd name="connsiteX11" fmla="*/ 1162852 w 1683109"/>
              <a:gd name="connsiteY11" fmla="*/ 537182 h 1198229"/>
              <a:gd name="connsiteX12" fmla="*/ 1125639 w 1683109"/>
              <a:gd name="connsiteY12" fmla="*/ 473386 h 1198229"/>
              <a:gd name="connsiteX13" fmla="*/ 1019313 w 1683109"/>
              <a:gd name="connsiteY13" fmla="*/ 297949 h 1198229"/>
              <a:gd name="connsiteX14" fmla="*/ 939569 w 1683109"/>
              <a:gd name="connsiteY14" fmla="*/ 159725 h 1198229"/>
              <a:gd name="connsiteX15" fmla="*/ 806662 w 1683109"/>
              <a:gd name="connsiteY15" fmla="*/ 5553 h 1198229"/>
              <a:gd name="connsiteX16" fmla="*/ 758816 w 1683109"/>
              <a:gd name="connsiteY16" fmla="*/ 170358 h 1198229"/>
              <a:gd name="connsiteX17" fmla="*/ 721602 w 1683109"/>
              <a:gd name="connsiteY17" fmla="*/ 425539 h 1198229"/>
              <a:gd name="connsiteX18" fmla="*/ 684388 w 1683109"/>
              <a:gd name="connsiteY18" fmla="*/ 563763 h 1198229"/>
              <a:gd name="connsiteX19" fmla="*/ 625909 w 1683109"/>
              <a:gd name="connsiteY19" fmla="*/ 670088 h 1198229"/>
              <a:gd name="connsiteX20" fmla="*/ 487685 w 1683109"/>
              <a:gd name="connsiteY20" fmla="*/ 643507 h 1198229"/>
              <a:gd name="connsiteX21" fmla="*/ 322881 w 1683109"/>
              <a:gd name="connsiteY21" fmla="*/ 515916 h 1198229"/>
              <a:gd name="connsiteX22" fmla="*/ 88965 w 1683109"/>
              <a:gd name="connsiteY22" fmla="*/ 388325 h 1198229"/>
              <a:gd name="connsiteX23" fmla="*/ 3904 w 1683109"/>
              <a:gd name="connsiteY23" fmla="*/ 356428 h 1198229"/>
              <a:gd name="connsiteX24" fmla="*/ 25169 w 1683109"/>
              <a:gd name="connsiteY24" fmla="*/ 499967 h 1198229"/>
              <a:gd name="connsiteX25" fmla="*/ 120862 w 1683109"/>
              <a:gd name="connsiteY25" fmla="*/ 755149 h 1198229"/>
              <a:gd name="connsiteX26" fmla="*/ 131494 w 1683109"/>
              <a:gd name="connsiteY26" fmla="*/ 919954 h 1198229"/>
              <a:gd name="connsiteX27" fmla="*/ 147444 w 1683109"/>
              <a:gd name="connsiteY27" fmla="*/ 1031595 h 1198229"/>
              <a:gd name="connsiteX28" fmla="*/ 179341 w 1683109"/>
              <a:gd name="connsiteY28" fmla="*/ 1148553 h 1198229"/>
              <a:gd name="connsiteX29" fmla="*/ 189974 w 1683109"/>
              <a:gd name="connsiteY29" fmla="*/ 1180451 h 1198229"/>
              <a:gd name="connsiteX30" fmla="*/ 1577523 w 1683109"/>
              <a:gd name="connsiteY30" fmla="*/ 850842 h 1198229"/>
              <a:gd name="connsiteX0" fmla="*/ 1577523 w 1688014"/>
              <a:gd name="connsiteY0" fmla="*/ 851935 h 1199322"/>
              <a:gd name="connsiteX1" fmla="*/ 1582839 w 1688014"/>
              <a:gd name="connsiteY1" fmla="*/ 793456 h 1199322"/>
              <a:gd name="connsiteX2" fmla="*/ 1550941 w 1688014"/>
              <a:gd name="connsiteY2" fmla="*/ 644600 h 1199322"/>
              <a:gd name="connsiteX3" fmla="*/ 1550941 w 1688014"/>
              <a:gd name="connsiteY3" fmla="*/ 522325 h 1199322"/>
              <a:gd name="connsiteX4" fmla="*/ 1604104 w 1688014"/>
              <a:gd name="connsiteY4" fmla="*/ 325623 h 1199322"/>
              <a:gd name="connsiteX5" fmla="*/ 1646634 w 1688014"/>
              <a:gd name="connsiteY5" fmla="*/ 203349 h 1199322"/>
              <a:gd name="connsiteX6" fmla="*/ 1657267 w 1688014"/>
              <a:gd name="connsiteY6" fmla="*/ 1329 h 1199322"/>
              <a:gd name="connsiteX7" fmla="*/ 1444616 w 1688014"/>
              <a:gd name="connsiteY7" fmla="*/ 245878 h 1199322"/>
              <a:gd name="connsiteX8" fmla="*/ 1348923 w 1688014"/>
              <a:gd name="connsiteY8" fmla="*/ 384102 h 1199322"/>
              <a:gd name="connsiteX9" fmla="*/ 1295760 w 1688014"/>
              <a:gd name="connsiteY9" fmla="*/ 506376 h 1199322"/>
              <a:gd name="connsiteX10" fmla="*/ 1226648 w 1688014"/>
              <a:gd name="connsiteY10" fmla="*/ 575488 h 1199322"/>
              <a:gd name="connsiteX11" fmla="*/ 1162852 w 1688014"/>
              <a:gd name="connsiteY11" fmla="*/ 538275 h 1199322"/>
              <a:gd name="connsiteX12" fmla="*/ 1125639 w 1688014"/>
              <a:gd name="connsiteY12" fmla="*/ 474479 h 1199322"/>
              <a:gd name="connsiteX13" fmla="*/ 1019313 w 1688014"/>
              <a:gd name="connsiteY13" fmla="*/ 299042 h 1199322"/>
              <a:gd name="connsiteX14" fmla="*/ 939569 w 1688014"/>
              <a:gd name="connsiteY14" fmla="*/ 160818 h 1199322"/>
              <a:gd name="connsiteX15" fmla="*/ 806662 w 1688014"/>
              <a:gd name="connsiteY15" fmla="*/ 6646 h 1199322"/>
              <a:gd name="connsiteX16" fmla="*/ 758816 w 1688014"/>
              <a:gd name="connsiteY16" fmla="*/ 171451 h 1199322"/>
              <a:gd name="connsiteX17" fmla="*/ 721602 w 1688014"/>
              <a:gd name="connsiteY17" fmla="*/ 426632 h 1199322"/>
              <a:gd name="connsiteX18" fmla="*/ 684388 w 1688014"/>
              <a:gd name="connsiteY18" fmla="*/ 564856 h 1199322"/>
              <a:gd name="connsiteX19" fmla="*/ 625909 w 1688014"/>
              <a:gd name="connsiteY19" fmla="*/ 671181 h 1199322"/>
              <a:gd name="connsiteX20" fmla="*/ 487685 w 1688014"/>
              <a:gd name="connsiteY20" fmla="*/ 644600 h 1199322"/>
              <a:gd name="connsiteX21" fmla="*/ 322881 w 1688014"/>
              <a:gd name="connsiteY21" fmla="*/ 517009 h 1199322"/>
              <a:gd name="connsiteX22" fmla="*/ 88965 w 1688014"/>
              <a:gd name="connsiteY22" fmla="*/ 389418 h 1199322"/>
              <a:gd name="connsiteX23" fmla="*/ 3904 w 1688014"/>
              <a:gd name="connsiteY23" fmla="*/ 357521 h 1199322"/>
              <a:gd name="connsiteX24" fmla="*/ 25169 w 1688014"/>
              <a:gd name="connsiteY24" fmla="*/ 501060 h 1199322"/>
              <a:gd name="connsiteX25" fmla="*/ 120862 w 1688014"/>
              <a:gd name="connsiteY25" fmla="*/ 756242 h 1199322"/>
              <a:gd name="connsiteX26" fmla="*/ 131494 w 1688014"/>
              <a:gd name="connsiteY26" fmla="*/ 921047 h 1199322"/>
              <a:gd name="connsiteX27" fmla="*/ 147444 w 1688014"/>
              <a:gd name="connsiteY27" fmla="*/ 1032688 h 1199322"/>
              <a:gd name="connsiteX28" fmla="*/ 179341 w 1688014"/>
              <a:gd name="connsiteY28" fmla="*/ 1149646 h 1199322"/>
              <a:gd name="connsiteX29" fmla="*/ 189974 w 1688014"/>
              <a:gd name="connsiteY29" fmla="*/ 1181544 h 1199322"/>
              <a:gd name="connsiteX30" fmla="*/ 1577523 w 1688014"/>
              <a:gd name="connsiteY30" fmla="*/ 851935 h 1199322"/>
              <a:gd name="connsiteX0" fmla="*/ 1577523 w 1704543"/>
              <a:gd name="connsiteY0" fmla="*/ 862990 h 1210377"/>
              <a:gd name="connsiteX1" fmla="*/ 1582839 w 1704543"/>
              <a:gd name="connsiteY1" fmla="*/ 804511 h 1210377"/>
              <a:gd name="connsiteX2" fmla="*/ 1550941 w 1704543"/>
              <a:gd name="connsiteY2" fmla="*/ 655655 h 1210377"/>
              <a:gd name="connsiteX3" fmla="*/ 1550941 w 1704543"/>
              <a:gd name="connsiteY3" fmla="*/ 533380 h 1210377"/>
              <a:gd name="connsiteX4" fmla="*/ 1604104 w 1704543"/>
              <a:gd name="connsiteY4" fmla="*/ 336678 h 1210377"/>
              <a:gd name="connsiteX5" fmla="*/ 1646634 w 1704543"/>
              <a:gd name="connsiteY5" fmla="*/ 214404 h 1210377"/>
              <a:gd name="connsiteX6" fmla="*/ 1657267 w 1704543"/>
              <a:gd name="connsiteY6" fmla="*/ 12384 h 1210377"/>
              <a:gd name="connsiteX7" fmla="*/ 1444616 w 1704543"/>
              <a:gd name="connsiteY7" fmla="*/ 256933 h 1210377"/>
              <a:gd name="connsiteX8" fmla="*/ 1348923 w 1704543"/>
              <a:gd name="connsiteY8" fmla="*/ 395157 h 1210377"/>
              <a:gd name="connsiteX9" fmla="*/ 1295760 w 1704543"/>
              <a:gd name="connsiteY9" fmla="*/ 517431 h 1210377"/>
              <a:gd name="connsiteX10" fmla="*/ 1226648 w 1704543"/>
              <a:gd name="connsiteY10" fmla="*/ 586543 h 1210377"/>
              <a:gd name="connsiteX11" fmla="*/ 1162852 w 1704543"/>
              <a:gd name="connsiteY11" fmla="*/ 549330 h 1210377"/>
              <a:gd name="connsiteX12" fmla="*/ 1125639 w 1704543"/>
              <a:gd name="connsiteY12" fmla="*/ 485534 h 1210377"/>
              <a:gd name="connsiteX13" fmla="*/ 1019313 w 1704543"/>
              <a:gd name="connsiteY13" fmla="*/ 310097 h 1210377"/>
              <a:gd name="connsiteX14" fmla="*/ 939569 w 1704543"/>
              <a:gd name="connsiteY14" fmla="*/ 171873 h 1210377"/>
              <a:gd name="connsiteX15" fmla="*/ 806662 w 1704543"/>
              <a:gd name="connsiteY15" fmla="*/ 17701 h 1210377"/>
              <a:gd name="connsiteX16" fmla="*/ 758816 w 1704543"/>
              <a:gd name="connsiteY16" fmla="*/ 182506 h 1210377"/>
              <a:gd name="connsiteX17" fmla="*/ 721602 w 1704543"/>
              <a:gd name="connsiteY17" fmla="*/ 437687 h 1210377"/>
              <a:gd name="connsiteX18" fmla="*/ 684388 w 1704543"/>
              <a:gd name="connsiteY18" fmla="*/ 575911 h 1210377"/>
              <a:gd name="connsiteX19" fmla="*/ 625909 w 1704543"/>
              <a:gd name="connsiteY19" fmla="*/ 682236 h 1210377"/>
              <a:gd name="connsiteX20" fmla="*/ 487685 w 1704543"/>
              <a:gd name="connsiteY20" fmla="*/ 655655 h 1210377"/>
              <a:gd name="connsiteX21" fmla="*/ 322881 w 1704543"/>
              <a:gd name="connsiteY21" fmla="*/ 528064 h 1210377"/>
              <a:gd name="connsiteX22" fmla="*/ 88965 w 1704543"/>
              <a:gd name="connsiteY22" fmla="*/ 400473 h 1210377"/>
              <a:gd name="connsiteX23" fmla="*/ 3904 w 1704543"/>
              <a:gd name="connsiteY23" fmla="*/ 368576 h 1210377"/>
              <a:gd name="connsiteX24" fmla="*/ 25169 w 1704543"/>
              <a:gd name="connsiteY24" fmla="*/ 512115 h 1210377"/>
              <a:gd name="connsiteX25" fmla="*/ 120862 w 1704543"/>
              <a:gd name="connsiteY25" fmla="*/ 767297 h 1210377"/>
              <a:gd name="connsiteX26" fmla="*/ 131494 w 1704543"/>
              <a:gd name="connsiteY26" fmla="*/ 932102 h 1210377"/>
              <a:gd name="connsiteX27" fmla="*/ 147444 w 1704543"/>
              <a:gd name="connsiteY27" fmla="*/ 1043743 h 1210377"/>
              <a:gd name="connsiteX28" fmla="*/ 179341 w 1704543"/>
              <a:gd name="connsiteY28" fmla="*/ 1160701 h 1210377"/>
              <a:gd name="connsiteX29" fmla="*/ 189974 w 1704543"/>
              <a:gd name="connsiteY29" fmla="*/ 1192599 h 1210377"/>
              <a:gd name="connsiteX30" fmla="*/ 1577523 w 1704543"/>
              <a:gd name="connsiteY30" fmla="*/ 862990 h 1210377"/>
              <a:gd name="connsiteX0" fmla="*/ 1577523 w 1725802"/>
              <a:gd name="connsiteY0" fmla="*/ 869674 h 1217061"/>
              <a:gd name="connsiteX1" fmla="*/ 1582839 w 1725802"/>
              <a:gd name="connsiteY1" fmla="*/ 811195 h 1217061"/>
              <a:gd name="connsiteX2" fmla="*/ 1550941 w 1725802"/>
              <a:gd name="connsiteY2" fmla="*/ 662339 h 1217061"/>
              <a:gd name="connsiteX3" fmla="*/ 1550941 w 1725802"/>
              <a:gd name="connsiteY3" fmla="*/ 540064 h 1217061"/>
              <a:gd name="connsiteX4" fmla="*/ 1604104 w 1725802"/>
              <a:gd name="connsiteY4" fmla="*/ 343362 h 1217061"/>
              <a:gd name="connsiteX5" fmla="*/ 1646634 w 1725802"/>
              <a:gd name="connsiteY5" fmla="*/ 221088 h 1217061"/>
              <a:gd name="connsiteX6" fmla="*/ 1657267 w 1725802"/>
              <a:gd name="connsiteY6" fmla="*/ 19068 h 1217061"/>
              <a:gd name="connsiteX7" fmla="*/ 1444616 w 1725802"/>
              <a:gd name="connsiteY7" fmla="*/ 263617 h 1217061"/>
              <a:gd name="connsiteX8" fmla="*/ 1348923 w 1725802"/>
              <a:gd name="connsiteY8" fmla="*/ 401841 h 1217061"/>
              <a:gd name="connsiteX9" fmla="*/ 1295760 w 1725802"/>
              <a:gd name="connsiteY9" fmla="*/ 524115 h 1217061"/>
              <a:gd name="connsiteX10" fmla="*/ 1226648 w 1725802"/>
              <a:gd name="connsiteY10" fmla="*/ 593227 h 1217061"/>
              <a:gd name="connsiteX11" fmla="*/ 1162852 w 1725802"/>
              <a:gd name="connsiteY11" fmla="*/ 556014 h 1217061"/>
              <a:gd name="connsiteX12" fmla="*/ 1125639 w 1725802"/>
              <a:gd name="connsiteY12" fmla="*/ 492218 h 1217061"/>
              <a:gd name="connsiteX13" fmla="*/ 1019313 w 1725802"/>
              <a:gd name="connsiteY13" fmla="*/ 316781 h 1217061"/>
              <a:gd name="connsiteX14" fmla="*/ 939569 w 1725802"/>
              <a:gd name="connsiteY14" fmla="*/ 178557 h 1217061"/>
              <a:gd name="connsiteX15" fmla="*/ 806662 w 1725802"/>
              <a:gd name="connsiteY15" fmla="*/ 24385 h 1217061"/>
              <a:gd name="connsiteX16" fmla="*/ 758816 w 1725802"/>
              <a:gd name="connsiteY16" fmla="*/ 189190 h 1217061"/>
              <a:gd name="connsiteX17" fmla="*/ 721602 w 1725802"/>
              <a:gd name="connsiteY17" fmla="*/ 444371 h 1217061"/>
              <a:gd name="connsiteX18" fmla="*/ 684388 w 1725802"/>
              <a:gd name="connsiteY18" fmla="*/ 582595 h 1217061"/>
              <a:gd name="connsiteX19" fmla="*/ 625909 w 1725802"/>
              <a:gd name="connsiteY19" fmla="*/ 688920 h 1217061"/>
              <a:gd name="connsiteX20" fmla="*/ 487685 w 1725802"/>
              <a:gd name="connsiteY20" fmla="*/ 662339 h 1217061"/>
              <a:gd name="connsiteX21" fmla="*/ 322881 w 1725802"/>
              <a:gd name="connsiteY21" fmla="*/ 534748 h 1217061"/>
              <a:gd name="connsiteX22" fmla="*/ 88965 w 1725802"/>
              <a:gd name="connsiteY22" fmla="*/ 407157 h 1217061"/>
              <a:gd name="connsiteX23" fmla="*/ 3904 w 1725802"/>
              <a:gd name="connsiteY23" fmla="*/ 375260 h 1217061"/>
              <a:gd name="connsiteX24" fmla="*/ 25169 w 1725802"/>
              <a:gd name="connsiteY24" fmla="*/ 518799 h 1217061"/>
              <a:gd name="connsiteX25" fmla="*/ 120862 w 1725802"/>
              <a:gd name="connsiteY25" fmla="*/ 773981 h 1217061"/>
              <a:gd name="connsiteX26" fmla="*/ 131494 w 1725802"/>
              <a:gd name="connsiteY26" fmla="*/ 938786 h 1217061"/>
              <a:gd name="connsiteX27" fmla="*/ 147444 w 1725802"/>
              <a:gd name="connsiteY27" fmla="*/ 1050427 h 1217061"/>
              <a:gd name="connsiteX28" fmla="*/ 179341 w 1725802"/>
              <a:gd name="connsiteY28" fmla="*/ 1167385 h 1217061"/>
              <a:gd name="connsiteX29" fmla="*/ 189974 w 1725802"/>
              <a:gd name="connsiteY29" fmla="*/ 1199283 h 1217061"/>
              <a:gd name="connsiteX30" fmla="*/ 1577523 w 1725802"/>
              <a:gd name="connsiteY30" fmla="*/ 869674 h 1217061"/>
              <a:gd name="connsiteX0" fmla="*/ 1577523 w 1683109"/>
              <a:gd name="connsiteY0" fmla="*/ 850611 h 1197998"/>
              <a:gd name="connsiteX1" fmla="*/ 1582839 w 1683109"/>
              <a:gd name="connsiteY1" fmla="*/ 792132 h 1197998"/>
              <a:gd name="connsiteX2" fmla="*/ 1550941 w 1683109"/>
              <a:gd name="connsiteY2" fmla="*/ 643276 h 1197998"/>
              <a:gd name="connsiteX3" fmla="*/ 1550941 w 1683109"/>
              <a:gd name="connsiteY3" fmla="*/ 521001 h 1197998"/>
              <a:gd name="connsiteX4" fmla="*/ 1604104 w 1683109"/>
              <a:gd name="connsiteY4" fmla="*/ 324299 h 1197998"/>
              <a:gd name="connsiteX5" fmla="*/ 1646634 w 1683109"/>
              <a:gd name="connsiteY5" fmla="*/ 202025 h 1197998"/>
              <a:gd name="connsiteX6" fmla="*/ 1657267 w 1683109"/>
              <a:gd name="connsiteY6" fmla="*/ 5 h 1197998"/>
              <a:gd name="connsiteX7" fmla="*/ 1465881 w 1683109"/>
              <a:gd name="connsiteY7" fmla="*/ 196707 h 1197998"/>
              <a:gd name="connsiteX8" fmla="*/ 1348923 w 1683109"/>
              <a:gd name="connsiteY8" fmla="*/ 382778 h 1197998"/>
              <a:gd name="connsiteX9" fmla="*/ 1295760 w 1683109"/>
              <a:gd name="connsiteY9" fmla="*/ 505052 h 1197998"/>
              <a:gd name="connsiteX10" fmla="*/ 1226648 w 1683109"/>
              <a:gd name="connsiteY10" fmla="*/ 574164 h 1197998"/>
              <a:gd name="connsiteX11" fmla="*/ 1162852 w 1683109"/>
              <a:gd name="connsiteY11" fmla="*/ 536951 h 1197998"/>
              <a:gd name="connsiteX12" fmla="*/ 1125639 w 1683109"/>
              <a:gd name="connsiteY12" fmla="*/ 473155 h 1197998"/>
              <a:gd name="connsiteX13" fmla="*/ 1019313 w 1683109"/>
              <a:gd name="connsiteY13" fmla="*/ 297718 h 1197998"/>
              <a:gd name="connsiteX14" fmla="*/ 939569 w 1683109"/>
              <a:gd name="connsiteY14" fmla="*/ 159494 h 1197998"/>
              <a:gd name="connsiteX15" fmla="*/ 806662 w 1683109"/>
              <a:gd name="connsiteY15" fmla="*/ 5322 h 1197998"/>
              <a:gd name="connsiteX16" fmla="*/ 758816 w 1683109"/>
              <a:gd name="connsiteY16" fmla="*/ 170127 h 1197998"/>
              <a:gd name="connsiteX17" fmla="*/ 721602 w 1683109"/>
              <a:gd name="connsiteY17" fmla="*/ 425308 h 1197998"/>
              <a:gd name="connsiteX18" fmla="*/ 684388 w 1683109"/>
              <a:gd name="connsiteY18" fmla="*/ 563532 h 1197998"/>
              <a:gd name="connsiteX19" fmla="*/ 625909 w 1683109"/>
              <a:gd name="connsiteY19" fmla="*/ 669857 h 1197998"/>
              <a:gd name="connsiteX20" fmla="*/ 487685 w 1683109"/>
              <a:gd name="connsiteY20" fmla="*/ 643276 h 1197998"/>
              <a:gd name="connsiteX21" fmla="*/ 322881 w 1683109"/>
              <a:gd name="connsiteY21" fmla="*/ 515685 h 1197998"/>
              <a:gd name="connsiteX22" fmla="*/ 88965 w 1683109"/>
              <a:gd name="connsiteY22" fmla="*/ 388094 h 1197998"/>
              <a:gd name="connsiteX23" fmla="*/ 3904 w 1683109"/>
              <a:gd name="connsiteY23" fmla="*/ 356197 h 1197998"/>
              <a:gd name="connsiteX24" fmla="*/ 25169 w 1683109"/>
              <a:gd name="connsiteY24" fmla="*/ 499736 h 1197998"/>
              <a:gd name="connsiteX25" fmla="*/ 120862 w 1683109"/>
              <a:gd name="connsiteY25" fmla="*/ 754918 h 1197998"/>
              <a:gd name="connsiteX26" fmla="*/ 131494 w 1683109"/>
              <a:gd name="connsiteY26" fmla="*/ 919723 h 1197998"/>
              <a:gd name="connsiteX27" fmla="*/ 147444 w 1683109"/>
              <a:gd name="connsiteY27" fmla="*/ 1031364 h 1197998"/>
              <a:gd name="connsiteX28" fmla="*/ 179341 w 1683109"/>
              <a:gd name="connsiteY28" fmla="*/ 1148322 h 1197998"/>
              <a:gd name="connsiteX29" fmla="*/ 189974 w 1683109"/>
              <a:gd name="connsiteY29" fmla="*/ 1180220 h 1197998"/>
              <a:gd name="connsiteX30" fmla="*/ 1577523 w 1683109"/>
              <a:gd name="connsiteY30" fmla="*/ 850611 h 1197998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63716 h 1211103"/>
              <a:gd name="connsiteX1" fmla="*/ 1582839 w 1686440"/>
              <a:gd name="connsiteY1" fmla="*/ 805237 h 1211103"/>
              <a:gd name="connsiteX2" fmla="*/ 1550941 w 1686440"/>
              <a:gd name="connsiteY2" fmla="*/ 656381 h 1211103"/>
              <a:gd name="connsiteX3" fmla="*/ 1550941 w 1686440"/>
              <a:gd name="connsiteY3" fmla="*/ 534106 h 1211103"/>
              <a:gd name="connsiteX4" fmla="*/ 1604104 w 1686440"/>
              <a:gd name="connsiteY4" fmla="*/ 337404 h 1211103"/>
              <a:gd name="connsiteX5" fmla="*/ 1646634 w 1686440"/>
              <a:gd name="connsiteY5" fmla="*/ 215130 h 1211103"/>
              <a:gd name="connsiteX6" fmla="*/ 1657267 w 1686440"/>
              <a:gd name="connsiteY6" fmla="*/ 13110 h 1211103"/>
              <a:gd name="connsiteX7" fmla="*/ 1465881 w 1686440"/>
              <a:gd name="connsiteY7" fmla="*/ 209812 h 1211103"/>
              <a:gd name="connsiteX8" fmla="*/ 1348923 w 1686440"/>
              <a:gd name="connsiteY8" fmla="*/ 395883 h 1211103"/>
              <a:gd name="connsiteX9" fmla="*/ 1295760 w 1686440"/>
              <a:gd name="connsiteY9" fmla="*/ 518157 h 1211103"/>
              <a:gd name="connsiteX10" fmla="*/ 1226648 w 1686440"/>
              <a:gd name="connsiteY10" fmla="*/ 587269 h 1211103"/>
              <a:gd name="connsiteX11" fmla="*/ 1162852 w 1686440"/>
              <a:gd name="connsiteY11" fmla="*/ 550056 h 1211103"/>
              <a:gd name="connsiteX12" fmla="*/ 1125639 w 1686440"/>
              <a:gd name="connsiteY12" fmla="*/ 486260 h 1211103"/>
              <a:gd name="connsiteX13" fmla="*/ 1019313 w 1686440"/>
              <a:gd name="connsiteY13" fmla="*/ 310823 h 1211103"/>
              <a:gd name="connsiteX14" fmla="*/ 939569 w 1686440"/>
              <a:gd name="connsiteY14" fmla="*/ 172599 h 1211103"/>
              <a:gd name="connsiteX15" fmla="*/ 806662 w 1686440"/>
              <a:gd name="connsiteY15" fmla="*/ 18427 h 1211103"/>
              <a:gd name="connsiteX16" fmla="*/ 758816 w 1686440"/>
              <a:gd name="connsiteY16" fmla="*/ 183232 h 1211103"/>
              <a:gd name="connsiteX17" fmla="*/ 721602 w 1686440"/>
              <a:gd name="connsiteY17" fmla="*/ 438413 h 1211103"/>
              <a:gd name="connsiteX18" fmla="*/ 684388 w 1686440"/>
              <a:gd name="connsiteY18" fmla="*/ 576637 h 1211103"/>
              <a:gd name="connsiteX19" fmla="*/ 625909 w 1686440"/>
              <a:gd name="connsiteY19" fmla="*/ 682962 h 1211103"/>
              <a:gd name="connsiteX20" fmla="*/ 487685 w 1686440"/>
              <a:gd name="connsiteY20" fmla="*/ 656381 h 1211103"/>
              <a:gd name="connsiteX21" fmla="*/ 322881 w 1686440"/>
              <a:gd name="connsiteY21" fmla="*/ 528790 h 1211103"/>
              <a:gd name="connsiteX22" fmla="*/ 88965 w 1686440"/>
              <a:gd name="connsiteY22" fmla="*/ 401199 h 1211103"/>
              <a:gd name="connsiteX23" fmla="*/ 3904 w 1686440"/>
              <a:gd name="connsiteY23" fmla="*/ 369302 h 1211103"/>
              <a:gd name="connsiteX24" fmla="*/ 25169 w 1686440"/>
              <a:gd name="connsiteY24" fmla="*/ 512841 h 1211103"/>
              <a:gd name="connsiteX25" fmla="*/ 120862 w 1686440"/>
              <a:gd name="connsiteY25" fmla="*/ 768023 h 1211103"/>
              <a:gd name="connsiteX26" fmla="*/ 131494 w 1686440"/>
              <a:gd name="connsiteY26" fmla="*/ 932828 h 1211103"/>
              <a:gd name="connsiteX27" fmla="*/ 147444 w 1686440"/>
              <a:gd name="connsiteY27" fmla="*/ 1044469 h 1211103"/>
              <a:gd name="connsiteX28" fmla="*/ 179341 w 1686440"/>
              <a:gd name="connsiteY28" fmla="*/ 1161427 h 1211103"/>
              <a:gd name="connsiteX29" fmla="*/ 189974 w 1686440"/>
              <a:gd name="connsiteY29" fmla="*/ 1193325 h 1211103"/>
              <a:gd name="connsiteX30" fmla="*/ 1577523 w 1686440"/>
              <a:gd name="connsiteY30" fmla="*/ 863716 h 1211103"/>
              <a:gd name="connsiteX0" fmla="*/ 1577523 w 1686440"/>
              <a:gd name="connsiteY0" fmla="*/ 878688 h 1226075"/>
              <a:gd name="connsiteX1" fmla="*/ 1582839 w 1686440"/>
              <a:gd name="connsiteY1" fmla="*/ 820209 h 1226075"/>
              <a:gd name="connsiteX2" fmla="*/ 1550941 w 1686440"/>
              <a:gd name="connsiteY2" fmla="*/ 671353 h 1226075"/>
              <a:gd name="connsiteX3" fmla="*/ 1550941 w 1686440"/>
              <a:gd name="connsiteY3" fmla="*/ 549078 h 1226075"/>
              <a:gd name="connsiteX4" fmla="*/ 1604104 w 1686440"/>
              <a:gd name="connsiteY4" fmla="*/ 352376 h 1226075"/>
              <a:gd name="connsiteX5" fmla="*/ 1646634 w 1686440"/>
              <a:gd name="connsiteY5" fmla="*/ 230102 h 1226075"/>
              <a:gd name="connsiteX6" fmla="*/ 1657267 w 1686440"/>
              <a:gd name="connsiteY6" fmla="*/ 28082 h 1226075"/>
              <a:gd name="connsiteX7" fmla="*/ 1465881 w 1686440"/>
              <a:gd name="connsiteY7" fmla="*/ 224784 h 1226075"/>
              <a:gd name="connsiteX8" fmla="*/ 1348923 w 1686440"/>
              <a:gd name="connsiteY8" fmla="*/ 410855 h 1226075"/>
              <a:gd name="connsiteX9" fmla="*/ 1295760 w 1686440"/>
              <a:gd name="connsiteY9" fmla="*/ 533129 h 1226075"/>
              <a:gd name="connsiteX10" fmla="*/ 1226648 w 1686440"/>
              <a:gd name="connsiteY10" fmla="*/ 602241 h 1226075"/>
              <a:gd name="connsiteX11" fmla="*/ 1162852 w 1686440"/>
              <a:gd name="connsiteY11" fmla="*/ 565028 h 1226075"/>
              <a:gd name="connsiteX12" fmla="*/ 1125639 w 1686440"/>
              <a:gd name="connsiteY12" fmla="*/ 501232 h 1226075"/>
              <a:gd name="connsiteX13" fmla="*/ 1019313 w 1686440"/>
              <a:gd name="connsiteY13" fmla="*/ 325795 h 1226075"/>
              <a:gd name="connsiteX14" fmla="*/ 939569 w 1686440"/>
              <a:gd name="connsiteY14" fmla="*/ 187571 h 1226075"/>
              <a:gd name="connsiteX15" fmla="*/ 780080 w 1686440"/>
              <a:gd name="connsiteY15" fmla="*/ 17451 h 1226075"/>
              <a:gd name="connsiteX16" fmla="*/ 758816 w 1686440"/>
              <a:gd name="connsiteY16" fmla="*/ 198204 h 1226075"/>
              <a:gd name="connsiteX17" fmla="*/ 721602 w 1686440"/>
              <a:gd name="connsiteY17" fmla="*/ 453385 h 1226075"/>
              <a:gd name="connsiteX18" fmla="*/ 684388 w 1686440"/>
              <a:gd name="connsiteY18" fmla="*/ 591609 h 1226075"/>
              <a:gd name="connsiteX19" fmla="*/ 625909 w 1686440"/>
              <a:gd name="connsiteY19" fmla="*/ 697934 h 1226075"/>
              <a:gd name="connsiteX20" fmla="*/ 487685 w 1686440"/>
              <a:gd name="connsiteY20" fmla="*/ 671353 h 1226075"/>
              <a:gd name="connsiteX21" fmla="*/ 322881 w 1686440"/>
              <a:gd name="connsiteY21" fmla="*/ 543762 h 1226075"/>
              <a:gd name="connsiteX22" fmla="*/ 88965 w 1686440"/>
              <a:gd name="connsiteY22" fmla="*/ 416171 h 1226075"/>
              <a:gd name="connsiteX23" fmla="*/ 3904 w 1686440"/>
              <a:gd name="connsiteY23" fmla="*/ 384274 h 1226075"/>
              <a:gd name="connsiteX24" fmla="*/ 25169 w 1686440"/>
              <a:gd name="connsiteY24" fmla="*/ 527813 h 1226075"/>
              <a:gd name="connsiteX25" fmla="*/ 120862 w 1686440"/>
              <a:gd name="connsiteY25" fmla="*/ 782995 h 1226075"/>
              <a:gd name="connsiteX26" fmla="*/ 131494 w 1686440"/>
              <a:gd name="connsiteY26" fmla="*/ 947800 h 1226075"/>
              <a:gd name="connsiteX27" fmla="*/ 147444 w 1686440"/>
              <a:gd name="connsiteY27" fmla="*/ 1059441 h 1226075"/>
              <a:gd name="connsiteX28" fmla="*/ 179341 w 1686440"/>
              <a:gd name="connsiteY28" fmla="*/ 1176399 h 1226075"/>
              <a:gd name="connsiteX29" fmla="*/ 189974 w 1686440"/>
              <a:gd name="connsiteY29" fmla="*/ 1208297 h 1226075"/>
              <a:gd name="connsiteX30" fmla="*/ 1577523 w 1686440"/>
              <a:gd name="connsiteY30" fmla="*/ 878688 h 1226075"/>
              <a:gd name="connsiteX0" fmla="*/ 1577523 w 1686440"/>
              <a:gd name="connsiteY0" fmla="*/ 868784 h 1216171"/>
              <a:gd name="connsiteX1" fmla="*/ 1582839 w 1686440"/>
              <a:gd name="connsiteY1" fmla="*/ 810305 h 1216171"/>
              <a:gd name="connsiteX2" fmla="*/ 1550941 w 1686440"/>
              <a:gd name="connsiteY2" fmla="*/ 661449 h 1216171"/>
              <a:gd name="connsiteX3" fmla="*/ 1550941 w 1686440"/>
              <a:gd name="connsiteY3" fmla="*/ 539174 h 1216171"/>
              <a:gd name="connsiteX4" fmla="*/ 1604104 w 1686440"/>
              <a:gd name="connsiteY4" fmla="*/ 342472 h 1216171"/>
              <a:gd name="connsiteX5" fmla="*/ 1646634 w 1686440"/>
              <a:gd name="connsiteY5" fmla="*/ 220198 h 1216171"/>
              <a:gd name="connsiteX6" fmla="*/ 1657267 w 1686440"/>
              <a:gd name="connsiteY6" fmla="*/ 18178 h 1216171"/>
              <a:gd name="connsiteX7" fmla="*/ 1465881 w 1686440"/>
              <a:gd name="connsiteY7" fmla="*/ 214880 h 1216171"/>
              <a:gd name="connsiteX8" fmla="*/ 1348923 w 1686440"/>
              <a:gd name="connsiteY8" fmla="*/ 400951 h 1216171"/>
              <a:gd name="connsiteX9" fmla="*/ 1295760 w 1686440"/>
              <a:gd name="connsiteY9" fmla="*/ 523225 h 1216171"/>
              <a:gd name="connsiteX10" fmla="*/ 1226648 w 1686440"/>
              <a:gd name="connsiteY10" fmla="*/ 592337 h 1216171"/>
              <a:gd name="connsiteX11" fmla="*/ 1162852 w 1686440"/>
              <a:gd name="connsiteY11" fmla="*/ 555124 h 1216171"/>
              <a:gd name="connsiteX12" fmla="*/ 1125639 w 1686440"/>
              <a:gd name="connsiteY12" fmla="*/ 491328 h 1216171"/>
              <a:gd name="connsiteX13" fmla="*/ 1019313 w 1686440"/>
              <a:gd name="connsiteY13" fmla="*/ 315891 h 1216171"/>
              <a:gd name="connsiteX14" fmla="*/ 939569 w 1686440"/>
              <a:gd name="connsiteY14" fmla="*/ 177667 h 1216171"/>
              <a:gd name="connsiteX15" fmla="*/ 780080 w 1686440"/>
              <a:gd name="connsiteY15" fmla="*/ 7547 h 1216171"/>
              <a:gd name="connsiteX16" fmla="*/ 721602 w 1686440"/>
              <a:gd name="connsiteY16" fmla="*/ 443481 h 1216171"/>
              <a:gd name="connsiteX17" fmla="*/ 684388 w 1686440"/>
              <a:gd name="connsiteY17" fmla="*/ 581705 h 1216171"/>
              <a:gd name="connsiteX18" fmla="*/ 625909 w 1686440"/>
              <a:gd name="connsiteY18" fmla="*/ 688030 h 1216171"/>
              <a:gd name="connsiteX19" fmla="*/ 487685 w 1686440"/>
              <a:gd name="connsiteY19" fmla="*/ 661449 h 1216171"/>
              <a:gd name="connsiteX20" fmla="*/ 322881 w 1686440"/>
              <a:gd name="connsiteY20" fmla="*/ 533858 h 1216171"/>
              <a:gd name="connsiteX21" fmla="*/ 88965 w 1686440"/>
              <a:gd name="connsiteY21" fmla="*/ 406267 h 1216171"/>
              <a:gd name="connsiteX22" fmla="*/ 3904 w 1686440"/>
              <a:gd name="connsiteY22" fmla="*/ 374370 h 1216171"/>
              <a:gd name="connsiteX23" fmla="*/ 25169 w 1686440"/>
              <a:gd name="connsiteY23" fmla="*/ 517909 h 1216171"/>
              <a:gd name="connsiteX24" fmla="*/ 120862 w 1686440"/>
              <a:gd name="connsiteY24" fmla="*/ 773091 h 1216171"/>
              <a:gd name="connsiteX25" fmla="*/ 131494 w 1686440"/>
              <a:gd name="connsiteY25" fmla="*/ 937896 h 1216171"/>
              <a:gd name="connsiteX26" fmla="*/ 147444 w 1686440"/>
              <a:gd name="connsiteY26" fmla="*/ 1049537 h 1216171"/>
              <a:gd name="connsiteX27" fmla="*/ 179341 w 1686440"/>
              <a:gd name="connsiteY27" fmla="*/ 1166495 h 1216171"/>
              <a:gd name="connsiteX28" fmla="*/ 189974 w 1686440"/>
              <a:gd name="connsiteY28" fmla="*/ 1198393 h 1216171"/>
              <a:gd name="connsiteX29" fmla="*/ 1577523 w 1686440"/>
              <a:gd name="connsiteY29" fmla="*/ 868784 h 1216171"/>
              <a:gd name="connsiteX0" fmla="*/ 1577523 w 1686440"/>
              <a:gd name="connsiteY0" fmla="*/ 863642 h 1211029"/>
              <a:gd name="connsiteX1" fmla="*/ 1582839 w 1686440"/>
              <a:gd name="connsiteY1" fmla="*/ 805163 h 1211029"/>
              <a:gd name="connsiteX2" fmla="*/ 1550941 w 1686440"/>
              <a:gd name="connsiteY2" fmla="*/ 656307 h 1211029"/>
              <a:gd name="connsiteX3" fmla="*/ 1550941 w 1686440"/>
              <a:gd name="connsiteY3" fmla="*/ 534032 h 1211029"/>
              <a:gd name="connsiteX4" fmla="*/ 1604104 w 1686440"/>
              <a:gd name="connsiteY4" fmla="*/ 337330 h 1211029"/>
              <a:gd name="connsiteX5" fmla="*/ 1646634 w 1686440"/>
              <a:gd name="connsiteY5" fmla="*/ 215056 h 1211029"/>
              <a:gd name="connsiteX6" fmla="*/ 1657267 w 1686440"/>
              <a:gd name="connsiteY6" fmla="*/ 13036 h 1211029"/>
              <a:gd name="connsiteX7" fmla="*/ 1465881 w 1686440"/>
              <a:gd name="connsiteY7" fmla="*/ 209738 h 1211029"/>
              <a:gd name="connsiteX8" fmla="*/ 1348923 w 1686440"/>
              <a:gd name="connsiteY8" fmla="*/ 395809 h 1211029"/>
              <a:gd name="connsiteX9" fmla="*/ 1295760 w 1686440"/>
              <a:gd name="connsiteY9" fmla="*/ 518083 h 1211029"/>
              <a:gd name="connsiteX10" fmla="*/ 1226648 w 1686440"/>
              <a:gd name="connsiteY10" fmla="*/ 587195 h 1211029"/>
              <a:gd name="connsiteX11" fmla="*/ 1162852 w 1686440"/>
              <a:gd name="connsiteY11" fmla="*/ 549982 h 1211029"/>
              <a:gd name="connsiteX12" fmla="*/ 1125639 w 1686440"/>
              <a:gd name="connsiteY12" fmla="*/ 486186 h 1211029"/>
              <a:gd name="connsiteX13" fmla="*/ 1019313 w 1686440"/>
              <a:gd name="connsiteY13" fmla="*/ 310749 h 1211029"/>
              <a:gd name="connsiteX14" fmla="*/ 939569 w 1686440"/>
              <a:gd name="connsiteY14" fmla="*/ 172525 h 1211029"/>
              <a:gd name="connsiteX15" fmla="*/ 817294 w 1686440"/>
              <a:gd name="connsiteY15" fmla="*/ 7721 h 1211029"/>
              <a:gd name="connsiteX16" fmla="*/ 721602 w 1686440"/>
              <a:gd name="connsiteY16" fmla="*/ 438339 h 1211029"/>
              <a:gd name="connsiteX17" fmla="*/ 684388 w 1686440"/>
              <a:gd name="connsiteY17" fmla="*/ 576563 h 1211029"/>
              <a:gd name="connsiteX18" fmla="*/ 625909 w 1686440"/>
              <a:gd name="connsiteY18" fmla="*/ 682888 h 1211029"/>
              <a:gd name="connsiteX19" fmla="*/ 487685 w 1686440"/>
              <a:gd name="connsiteY19" fmla="*/ 656307 h 1211029"/>
              <a:gd name="connsiteX20" fmla="*/ 322881 w 1686440"/>
              <a:gd name="connsiteY20" fmla="*/ 528716 h 1211029"/>
              <a:gd name="connsiteX21" fmla="*/ 88965 w 1686440"/>
              <a:gd name="connsiteY21" fmla="*/ 401125 h 1211029"/>
              <a:gd name="connsiteX22" fmla="*/ 3904 w 1686440"/>
              <a:gd name="connsiteY22" fmla="*/ 369228 h 1211029"/>
              <a:gd name="connsiteX23" fmla="*/ 25169 w 1686440"/>
              <a:gd name="connsiteY23" fmla="*/ 512767 h 1211029"/>
              <a:gd name="connsiteX24" fmla="*/ 120862 w 1686440"/>
              <a:gd name="connsiteY24" fmla="*/ 767949 h 1211029"/>
              <a:gd name="connsiteX25" fmla="*/ 131494 w 1686440"/>
              <a:gd name="connsiteY25" fmla="*/ 932754 h 1211029"/>
              <a:gd name="connsiteX26" fmla="*/ 147444 w 1686440"/>
              <a:gd name="connsiteY26" fmla="*/ 1044395 h 1211029"/>
              <a:gd name="connsiteX27" fmla="*/ 179341 w 1686440"/>
              <a:gd name="connsiteY27" fmla="*/ 1161353 h 1211029"/>
              <a:gd name="connsiteX28" fmla="*/ 189974 w 1686440"/>
              <a:gd name="connsiteY28" fmla="*/ 1193251 h 1211029"/>
              <a:gd name="connsiteX29" fmla="*/ 1577523 w 1686440"/>
              <a:gd name="connsiteY29" fmla="*/ 863642 h 1211029"/>
              <a:gd name="connsiteX0" fmla="*/ 1577523 w 1686440"/>
              <a:gd name="connsiteY0" fmla="*/ 862200 h 1209587"/>
              <a:gd name="connsiteX1" fmla="*/ 1582839 w 1686440"/>
              <a:gd name="connsiteY1" fmla="*/ 803721 h 1209587"/>
              <a:gd name="connsiteX2" fmla="*/ 1550941 w 1686440"/>
              <a:gd name="connsiteY2" fmla="*/ 654865 h 1209587"/>
              <a:gd name="connsiteX3" fmla="*/ 1550941 w 1686440"/>
              <a:gd name="connsiteY3" fmla="*/ 532590 h 1209587"/>
              <a:gd name="connsiteX4" fmla="*/ 1604104 w 1686440"/>
              <a:gd name="connsiteY4" fmla="*/ 335888 h 1209587"/>
              <a:gd name="connsiteX5" fmla="*/ 1646634 w 1686440"/>
              <a:gd name="connsiteY5" fmla="*/ 213614 h 1209587"/>
              <a:gd name="connsiteX6" fmla="*/ 1657267 w 1686440"/>
              <a:gd name="connsiteY6" fmla="*/ 11594 h 1209587"/>
              <a:gd name="connsiteX7" fmla="*/ 1465881 w 1686440"/>
              <a:gd name="connsiteY7" fmla="*/ 208296 h 1209587"/>
              <a:gd name="connsiteX8" fmla="*/ 1348923 w 1686440"/>
              <a:gd name="connsiteY8" fmla="*/ 394367 h 1209587"/>
              <a:gd name="connsiteX9" fmla="*/ 1295760 w 1686440"/>
              <a:gd name="connsiteY9" fmla="*/ 516641 h 1209587"/>
              <a:gd name="connsiteX10" fmla="*/ 1226648 w 1686440"/>
              <a:gd name="connsiteY10" fmla="*/ 585753 h 1209587"/>
              <a:gd name="connsiteX11" fmla="*/ 1162852 w 1686440"/>
              <a:gd name="connsiteY11" fmla="*/ 548540 h 1209587"/>
              <a:gd name="connsiteX12" fmla="*/ 1125639 w 1686440"/>
              <a:gd name="connsiteY12" fmla="*/ 484744 h 1209587"/>
              <a:gd name="connsiteX13" fmla="*/ 1019313 w 1686440"/>
              <a:gd name="connsiteY13" fmla="*/ 309307 h 1209587"/>
              <a:gd name="connsiteX14" fmla="*/ 939569 w 1686440"/>
              <a:gd name="connsiteY14" fmla="*/ 171083 h 1209587"/>
              <a:gd name="connsiteX15" fmla="*/ 817294 w 1686440"/>
              <a:gd name="connsiteY15" fmla="*/ 6279 h 1209587"/>
              <a:gd name="connsiteX16" fmla="*/ 721602 w 1686440"/>
              <a:gd name="connsiteY16" fmla="*/ 436897 h 1209587"/>
              <a:gd name="connsiteX17" fmla="*/ 684388 w 1686440"/>
              <a:gd name="connsiteY17" fmla="*/ 575121 h 1209587"/>
              <a:gd name="connsiteX18" fmla="*/ 625909 w 1686440"/>
              <a:gd name="connsiteY18" fmla="*/ 681446 h 1209587"/>
              <a:gd name="connsiteX19" fmla="*/ 487685 w 1686440"/>
              <a:gd name="connsiteY19" fmla="*/ 654865 h 1209587"/>
              <a:gd name="connsiteX20" fmla="*/ 322881 w 1686440"/>
              <a:gd name="connsiteY20" fmla="*/ 527274 h 1209587"/>
              <a:gd name="connsiteX21" fmla="*/ 88965 w 1686440"/>
              <a:gd name="connsiteY21" fmla="*/ 399683 h 1209587"/>
              <a:gd name="connsiteX22" fmla="*/ 3904 w 1686440"/>
              <a:gd name="connsiteY22" fmla="*/ 367786 h 1209587"/>
              <a:gd name="connsiteX23" fmla="*/ 25169 w 1686440"/>
              <a:gd name="connsiteY23" fmla="*/ 511325 h 1209587"/>
              <a:gd name="connsiteX24" fmla="*/ 120862 w 1686440"/>
              <a:gd name="connsiteY24" fmla="*/ 766507 h 1209587"/>
              <a:gd name="connsiteX25" fmla="*/ 131494 w 1686440"/>
              <a:gd name="connsiteY25" fmla="*/ 931312 h 1209587"/>
              <a:gd name="connsiteX26" fmla="*/ 147444 w 1686440"/>
              <a:gd name="connsiteY26" fmla="*/ 1042953 h 1209587"/>
              <a:gd name="connsiteX27" fmla="*/ 179341 w 1686440"/>
              <a:gd name="connsiteY27" fmla="*/ 1159911 h 1209587"/>
              <a:gd name="connsiteX28" fmla="*/ 189974 w 1686440"/>
              <a:gd name="connsiteY28" fmla="*/ 1191809 h 1209587"/>
              <a:gd name="connsiteX29" fmla="*/ 1577523 w 1686440"/>
              <a:gd name="connsiteY29" fmla="*/ 862200 h 1209587"/>
              <a:gd name="connsiteX0" fmla="*/ 1577523 w 1686440"/>
              <a:gd name="connsiteY0" fmla="*/ 857226 h 1204613"/>
              <a:gd name="connsiteX1" fmla="*/ 1582839 w 1686440"/>
              <a:gd name="connsiteY1" fmla="*/ 798747 h 1204613"/>
              <a:gd name="connsiteX2" fmla="*/ 1550941 w 1686440"/>
              <a:gd name="connsiteY2" fmla="*/ 649891 h 1204613"/>
              <a:gd name="connsiteX3" fmla="*/ 1550941 w 1686440"/>
              <a:gd name="connsiteY3" fmla="*/ 527616 h 1204613"/>
              <a:gd name="connsiteX4" fmla="*/ 1604104 w 1686440"/>
              <a:gd name="connsiteY4" fmla="*/ 330914 h 1204613"/>
              <a:gd name="connsiteX5" fmla="*/ 1646634 w 1686440"/>
              <a:gd name="connsiteY5" fmla="*/ 208640 h 1204613"/>
              <a:gd name="connsiteX6" fmla="*/ 1657267 w 1686440"/>
              <a:gd name="connsiteY6" fmla="*/ 6620 h 1204613"/>
              <a:gd name="connsiteX7" fmla="*/ 1465881 w 1686440"/>
              <a:gd name="connsiteY7" fmla="*/ 203322 h 1204613"/>
              <a:gd name="connsiteX8" fmla="*/ 1348923 w 1686440"/>
              <a:gd name="connsiteY8" fmla="*/ 389393 h 1204613"/>
              <a:gd name="connsiteX9" fmla="*/ 1295760 w 1686440"/>
              <a:gd name="connsiteY9" fmla="*/ 511667 h 1204613"/>
              <a:gd name="connsiteX10" fmla="*/ 1226648 w 1686440"/>
              <a:gd name="connsiteY10" fmla="*/ 580779 h 1204613"/>
              <a:gd name="connsiteX11" fmla="*/ 1162852 w 1686440"/>
              <a:gd name="connsiteY11" fmla="*/ 543566 h 1204613"/>
              <a:gd name="connsiteX12" fmla="*/ 1125639 w 1686440"/>
              <a:gd name="connsiteY12" fmla="*/ 479770 h 1204613"/>
              <a:gd name="connsiteX13" fmla="*/ 1019313 w 1686440"/>
              <a:gd name="connsiteY13" fmla="*/ 304333 h 1204613"/>
              <a:gd name="connsiteX14" fmla="*/ 817294 w 1686440"/>
              <a:gd name="connsiteY14" fmla="*/ 1305 h 1204613"/>
              <a:gd name="connsiteX15" fmla="*/ 721602 w 1686440"/>
              <a:gd name="connsiteY15" fmla="*/ 431923 h 1204613"/>
              <a:gd name="connsiteX16" fmla="*/ 684388 w 1686440"/>
              <a:gd name="connsiteY16" fmla="*/ 570147 h 1204613"/>
              <a:gd name="connsiteX17" fmla="*/ 625909 w 1686440"/>
              <a:gd name="connsiteY17" fmla="*/ 676472 h 1204613"/>
              <a:gd name="connsiteX18" fmla="*/ 487685 w 1686440"/>
              <a:gd name="connsiteY18" fmla="*/ 649891 h 1204613"/>
              <a:gd name="connsiteX19" fmla="*/ 322881 w 1686440"/>
              <a:gd name="connsiteY19" fmla="*/ 522300 h 1204613"/>
              <a:gd name="connsiteX20" fmla="*/ 88965 w 1686440"/>
              <a:gd name="connsiteY20" fmla="*/ 394709 h 1204613"/>
              <a:gd name="connsiteX21" fmla="*/ 3904 w 1686440"/>
              <a:gd name="connsiteY21" fmla="*/ 362812 h 1204613"/>
              <a:gd name="connsiteX22" fmla="*/ 25169 w 1686440"/>
              <a:gd name="connsiteY22" fmla="*/ 506351 h 1204613"/>
              <a:gd name="connsiteX23" fmla="*/ 120862 w 1686440"/>
              <a:gd name="connsiteY23" fmla="*/ 761533 h 1204613"/>
              <a:gd name="connsiteX24" fmla="*/ 131494 w 1686440"/>
              <a:gd name="connsiteY24" fmla="*/ 926338 h 1204613"/>
              <a:gd name="connsiteX25" fmla="*/ 147444 w 1686440"/>
              <a:gd name="connsiteY25" fmla="*/ 1037979 h 1204613"/>
              <a:gd name="connsiteX26" fmla="*/ 179341 w 1686440"/>
              <a:gd name="connsiteY26" fmla="*/ 1154937 h 1204613"/>
              <a:gd name="connsiteX27" fmla="*/ 189974 w 1686440"/>
              <a:gd name="connsiteY27" fmla="*/ 1186835 h 1204613"/>
              <a:gd name="connsiteX28" fmla="*/ 1577523 w 1686440"/>
              <a:gd name="connsiteY28" fmla="*/ 857226 h 1204613"/>
              <a:gd name="connsiteX0" fmla="*/ 1577523 w 1686440"/>
              <a:gd name="connsiteY0" fmla="*/ 856058 h 1203445"/>
              <a:gd name="connsiteX1" fmla="*/ 1582839 w 1686440"/>
              <a:gd name="connsiteY1" fmla="*/ 797579 h 1203445"/>
              <a:gd name="connsiteX2" fmla="*/ 1550941 w 1686440"/>
              <a:gd name="connsiteY2" fmla="*/ 648723 h 1203445"/>
              <a:gd name="connsiteX3" fmla="*/ 1550941 w 1686440"/>
              <a:gd name="connsiteY3" fmla="*/ 526448 h 1203445"/>
              <a:gd name="connsiteX4" fmla="*/ 1604104 w 1686440"/>
              <a:gd name="connsiteY4" fmla="*/ 329746 h 1203445"/>
              <a:gd name="connsiteX5" fmla="*/ 1646634 w 1686440"/>
              <a:gd name="connsiteY5" fmla="*/ 207472 h 1203445"/>
              <a:gd name="connsiteX6" fmla="*/ 1657267 w 1686440"/>
              <a:gd name="connsiteY6" fmla="*/ 5452 h 1203445"/>
              <a:gd name="connsiteX7" fmla="*/ 1465881 w 1686440"/>
              <a:gd name="connsiteY7" fmla="*/ 202154 h 1203445"/>
              <a:gd name="connsiteX8" fmla="*/ 1348923 w 1686440"/>
              <a:gd name="connsiteY8" fmla="*/ 388225 h 1203445"/>
              <a:gd name="connsiteX9" fmla="*/ 1295760 w 1686440"/>
              <a:gd name="connsiteY9" fmla="*/ 510499 h 1203445"/>
              <a:gd name="connsiteX10" fmla="*/ 1226648 w 1686440"/>
              <a:gd name="connsiteY10" fmla="*/ 579611 h 1203445"/>
              <a:gd name="connsiteX11" fmla="*/ 1162852 w 1686440"/>
              <a:gd name="connsiteY11" fmla="*/ 542398 h 1203445"/>
              <a:gd name="connsiteX12" fmla="*/ 1125639 w 1686440"/>
              <a:gd name="connsiteY12" fmla="*/ 478602 h 1203445"/>
              <a:gd name="connsiteX13" fmla="*/ 817294 w 1686440"/>
              <a:gd name="connsiteY13" fmla="*/ 137 h 1203445"/>
              <a:gd name="connsiteX14" fmla="*/ 721602 w 1686440"/>
              <a:gd name="connsiteY14" fmla="*/ 430755 h 1203445"/>
              <a:gd name="connsiteX15" fmla="*/ 684388 w 1686440"/>
              <a:gd name="connsiteY15" fmla="*/ 568979 h 1203445"/>
              <a:gd name="connsiteX16" fmla="*/ 625909 w 1686440"/>
              <a:gd name="connsiteY16" fmla="*/ 675304 h 1203445"/>
              <a:gd name="connsiteX17" fmla="*/ 487685 w 1686440"/>
              <a:gd name="connsiteY17" fmla="*/ 648723 h 1203445"/>
              <a:gd name="connsiteX18" fmla="*/ 322881 w 1686440"/>
              <a:gd name="connsiteY18" fmla="*/ 521132 h 1203445"/>
              <a:gd name="connsiteX19" fmla="*/ 88965 w 1686440"/>
              <a:gd name="connsiteY19" fmla="*/ 393541 h 1203445"/>
              <a:gd name="connsiteX20" fmla="*/ 3904 w 1686440"/>
              <a:gd name="connsiteY20" fmla="*/ 361644 h 1203445"/>
              <a:gd name="connsiteX21" fmla="*/ 25169 w 1686440"/>
              <a:gd name="connsiteY21" fmla="*/ 505183 h 1203445"/>
              <a:gd name="connsiteX22" fmla="*/ 120862 w 1686440"/>
              <a:gd name="connsiteY22" fmla="*/ 760365 h 1203445"/>
              <a:gd name="connsiteX23" fmla="*/ 131494 w 1686440"/>
              <a:gd name="connsiteY23" fmla="*/ 925170 h 1203445"/>
              <a:gd name="connsiteX24" fmla="*/ 147444 w 1686440"/>
              <a:gd name="connsiteY24" fmla="*/ 1036811 h 1203445"/>
              <a:gd name="connsiteX25" fmla="*/ 179341 w 1686440"/>
              <a:gd name="connsiteY25" fmla="*/ 1153769 h 1203445"/>
              <a:gd name="connsiteX26" fmla="*/ 189974 w 1686440"/>
              <a:gd name="connsiteY26" fmla="*/ 1185667 h 1203445"/>
              <a:gd name="connsiteX27" fmla="*/ 1577523 w 1686440"/>
              <a:gd name="connsiteY27" fmla="*/ 856058 h 1203445"/>
              <a:gd name="connsiteX0" fmla="*/ 1577523 w 1686440"/>
              <a:gd name="connsiteY0" fmla="*/ 856332 h 1203719"/>
              <a:gd name="connsiteX1" fmla="*/ 1582839 w 1686440"/>
              <a:gd name="connsiteY1" fmla="*/ 797853 h 1203719"/>
              <a:gd name="connsiteX2" fmla="*/ 1550941 w 1686440"/>
              <a:gd name="connsiteY2" fmla="*/ 648997 h 1203719"/>
              <a:gd name="connsiteX3" fmla="*/ 1550941 w 1686440"/>
              <a:gd name="connsiteY3" fmla="*/ 526722 h 1203719"/>
              <a:gd name="connsiteX4" fmla="*/ 1604104 w 1686440"/>
              <a:gd name="connsiteY4" fmla="*/ 330020 h 1203719"/>
              <a:gd name="connsiteX5" fmla="*/ 1646634 w 1686440"/>
              <a:gd name="connsiteY5" fmla="*/ 207746 h 1203719"/>
              <a:gd name="connsiteX6" fmla="*/ 1657267 w 1686440"/>
              <a:gd name="connsiteY6" fmla="*/ 5726 h 1203719"/>
              <a:gd name="connsiteX7" fmla="*/ 1465881 w 1686440"/>
              <a:gd name="connsiteY7" fmla="*/ 202428 h 1203719"/>
              <a:gd name="connsiteX8" fmla="*/ 1348923 w 1686440"/>
              <a:gd name="connsiteY8" fmla="*/ 388499 h 1203719"/>
              <a:gd name="connsiteX9" fmla="*/ 1295760 w 1686440"/>
              <a:gd name="connsiteY9" fmla="*/ 510773 h 1203719"/>
              <a:gd name="connsiteX10" fmla="*/ 1226648 w 1686440"/>
              <a:gd name="connsiteY10" fmla="*/ 579885 h 1203719"/>
              <a:gd name="connsiteX11" fmla="*/ 1162852 w 1686440"/>
              <a:gd name="connsiteY11" fmla="*/ 542672 h 1203719"/>
              <a:gd name="connsiteX12" fmla="*/ 1125639 w 1686440"/>
              <a:gd name="connsiteY12" fmla="*/ 478876 h 1203719"/>
              <a:gd name="connsiteX13" fmla="*/ 817294 w 1686440"/>
              <a:gd name="connsiteY13" fmla="*/ 411 h 1203719"/>
              <a:gd name="connsiteX14" fmla="*/ 684388 w 1686440"/>
              <a:gd name="connsiteY14" fmla="*/ 569253 h 1203719"/>
              <a:gd name="connsiteX15" fmla="*/ 625909 w 1686440"/>
              <a:gd name="connsiteY15" fmla="*/ 675578 h 1203719"/>
              <a:gd name="connsiteX16" fmla="*/ 487685 w 1686440"/>
              <a:gd name="connsiteY16" fmla="*/ 648997 h 1203719"/>
              <a:gd name="connsiteX17" fmla="*/ 322881 w 1686440"/>
              <a:gd name="connsiteY17" fmla="*/ 521406 h 1203719"/>
              <a:gd name="connsiteX18" fmla="*/ 88965 w 1686440"/>
              <a:gd name="connsiteY18" fmla="*/ 393815 h 1203719"/>
              <a:gd name="connsiteX19" fmla="*/ 3904 w 1686440"/>
              <a:gd name="connsiteY19" fmla="*/ 361918 h 1203719"/>
              <a:gd name="connsiteX20" fmla="*/ 25169 w 1686440"/>
              <a:gd name="connsiteY20" fmla="*/ 505457 h 1203719"/>
              <a:gd name="connsiteX21" fmla="*/ 120862 w 1686440"/>
              <a:gd name="connsiteY21" fmla="*/ 760639 h 1203719"/>
              <a:gd name="connsiteX22" fmla="*/ 131494 w 1686440"/>
              <a:gd name="connsiteY22" fmla="*/ 925444 h 1203719"/>
              <a:gd name="connsiteX23" fmla="*/ 147444 w 1686440"/>
              <a:gd name="connsiteY23" fmla="*/ 1037085 h 1203719"/>
              <a:gd name="connsiteX24" fmla="*/ 179341 w 1686440"/>
              <a:gd name="connsiteY24" fmla="*/ 1154043 h 1203719"/>
              <a:gd name="connsiteX25" fmla="*/ 189974 w 1686440"/>
              <a:gd name="connsiteY25" fmla="*/ 1185941 h 1203719"/>
              <a:gd name="connsiteX26" fmla="*/ 1577523 w 1686440"/>
              <a:gd name="connsiteY26" fmla="*/ 856332 h 12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86440" h="1203719">
                <a:moveTo>
                  <a:pt x="1577523" y="856332"/>
                </a:moveTo>
                <a:cubicBezTo>
                  <a:pt x="1809667" y="791651"/>
                  <a:pt x="1587269" y="832409"/>
                  <a:pt x="1582839" y="797853"/>
                </a:cubicBezTo>
                <a:cubicBezTo>
                  <a:pt x="1578409" y="763297"/>
                  <a:pt x="1556257" y="694185"/>
                  <a:pt x="1550941" y="648997"/>
                </a:cubicBezTo>
                <a:cubicBezTo>
                  <a:pt x="1545625" y="603809"/>
                  <a:pt x="1542081" y="579885"/>
                  <a:pt x="1550941" y="526722"/>
                </a:cubicBezTo>
                <a:cubicBezTo>
                  <a:pt x="1559801" y="473559"/>
                  <a:pt x="1588155" y="383183"/>
                  <a:pt x="1604104" y="330020"/>
                </a:cubicBezTo>
                <a:cubicBezTo>
                  <a:pt x="1620053" y="276857"/>
                  <a:pt x="1637774" y="261795"/>
                  <a:pt x="1646634" y="207746"/>
                </a:cubicBezTo>
                <a:cubicBezTo>
                  <a:pt x="1655495" y="153697"/>
                  <a:pt x="1724606" y="-14653"/>
                  <a:pt x="1657267" y="5726"/>
                </a:cubicBezTo>
                <a:cubicBezTo>
                  <a:pt x="1589928" y="26105"/>
                  <a:pt x="1517272" y="138633"/>
                  <a:pt x="1465881" y="202428"/>
                </a:cubicBezTo>
                <a:cubicBezTo>
                  <a:pt x="1414490" y="266224"/>
                  <a:pt x="1377277" y="337108"/>
                  <a:pt x="1348923" y="388499"/>
                </a:cubicBezTo>
                <a:cubicBezTo>
                  <a:pt x="1320569" y="439890"/>
                  <a:pt x="1316139" y="478875"/>
                  <a:pt x="1295760" y="510773"/>
                </a:cubicBezTo>
                <a:cubicBezTo>
                  <a:pt x="1275381" y="542671"/>
                  <a:pt x="1248799" y="574569"/>
                  <a:pt x="1226648" y="579885"/>
                </a:cubicBezTo>
                <a:cubicBezTo>
                  <a:pt x="1204497" y="585202"/>
                  <a:pt x="1179687" y="559507"/>
                  <a:pt x="1162852" y="542672"/>
                </a:cubicBezTo>
                <a:cubicBezTo>
                  <a:pt x="1146017" y="525837"/>
                  <a:pt x="1183232" y="569253"/>
                  <a:pt x="1125639" y="478876"/>
                </a:cubicBezTo>
                <a:cubicBezTo>
                  <a:pt x="1068046" y="388499"/>
                  <a:pt x="890836" y="-14652"/>
                  <a:pt x="817294" y="411"/>
                </a:cubicBezTo>
                <a:cubicBezTo>
                  <a:pt x="743752" y="15474"/>
                  <a:pt x="716285" y="456725"/>
                  <a:pt x="684388" y="569253"/>
                </a:cubicBezTo>
                <a:cubicBezTo>
                  <a:pt x="652491" y="681781"/>
                  <a:pt x="658693" y="662287"/>
                  <a:pt x="625909" y="675578"/>
                </a:cubicBezTo>
                <a:cubicBezTo>
                  <a:pt x="593125" y="688869"/>
                  <a:pt x="538190" y="674692"/>
                  <a:pt x="487685" y="648997"/>
                </a:cubicBezTo>
                <a:cubicBezTo>
                  <a:pt x="437180" y="623302"/>
                  <a:pt x="389334" y="563936"/>
                  <a:pt x="322881" y="521406"/>
                </a:cubicBezTo>
                <a:cubicBezTo>
                  <a:pt x="256428" y="478876"/>
                  <a:pt x="142128" y="420396"/>
                  <a:pt x="88965" y="393815"/>
                </a:cubicBezTo>
                <a:cubicBezTo>
                  <a:pt x="35802" y="367234"/>
                  <a:pt x="14537" y="343311"/>
                  <a:pt x="3904" y="361918"/>
                </a:cubicBezTo>
                <a:cubicBezTo>
                  <a:pt x="-6729" y="380525"/>
                  <a:pt x="5676" y="439004"/>
                  <a:pt x="25169" y="505457"/>
                </a:cubicBezTo>
                <a:cubicBezTo>
                  <a:pt x="44662" y="571910"/>
                  <a:pt x="103141" y="690641"/>
                  <a:pt x="120862" y="760639"/>
                </a:cubicBezTo>
                <a:cubicBezTo>
                  <a:pt x="138583" y="830637"/>
                  <a:pt x="127064" y="879370"/>
                  <a:pt x="131494" y="925444"/>
                </a:cubicBezTo>
                <a:cubicBezTo>
                  <a:pt x="135924" y="971518"/>
                  <a:pt x="139470" y="998985"/>
                  <a:pt x="147444" y="1037085"/>
                </a:cubicBezTo>
                <a:cubicBezTo>
                  <a:pt x="155418" y="1075185"/>
                  <a:pt x="172253" y="1129234"/>
                  <a:pt x="179341" y="1154043"/>
                </a:cubicBezTo>
                <a:cubicBezTo>
                  <a:pt x="186429" y="1178852"/>
                  <a:pt x="-40398" y="1231129"/>
                  <a:pt x="189974" y="1185941"/>
                </a:cubicBezTo>
                <a:cubicBezTo>
                  <a:pt x="420346" y="1140753"/>
                  <a:pt x="1345379" y="921013"/>
                  <a:pt x="1577523" y="856332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DDA51B3-41FE-E851-CA57-DC0A04EC97C3}"/>
              </a:ext>
            </a:extLst>
          </p:cNvPr>
          <p:cNvSpPr/>
          <p:nvPr/>
        </p:nvSpPr>
        <p:spPr>
          <a:xfrm>
            <a:off x="4676923" y="2561291"/>
            <a:ext cx="208591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653DE87-0D79-8E43-3EF0-69F492DF178B}"/>
              </a:ext>
            </a:extLst>
          </p:cNvPr>
          <p:cNvSpPr/>
          <p:nvPr/>
        </p:nvSpPr>
        <p:spPr>
          <a:xfrm>
            <a:off x="4967235" y="2640459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EB92D87-DC55-B189-9DD9-94027CF0918C}"/>
              </a:ext>
            </a:extLst>
          </p:cNvPr>
          <p:cNvSpPr/>
          <p:nvPr/>
        </p:nvSpPr>
        <p:spPr>
          <a:xfrm>
            <a:off x="5147381" y="2627808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9A7A423-4E1B-13C5-0E18-678D43BDB3EC}"/>
              </a:ext>
            </a:extLst>
          </p:cNvPr>
          <p:cNvSpPr/>
          <p:nvPr/>
        </p:nvSpPr>
        <p:spPr>
          <a:xfrm>
            <a:off x="4475208" y="2750366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BA50DF7-5927-5CF3-97DE-AF1126FBB2A3}"/>
              </a:ext>
            </a:extLst>
          </p:cNvPr>
          <p:cNvSpPr/>
          <p:nvPr/>
        </p:nvSpPr>
        <p:spPr>
          <a:xfrm>
            <a:off x="4213341" y="2822135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81C4BED-D4FA-F82C-8ACB-3E0710DBF4CD}"/>
              </a:ext>
            </a:extLst>
          </p:cNvPr>
          <p:cNvSpPr/>
          <p:nvPr/>
        </p:nvSpPr>
        <p:spPr>
          <a:xfrm>
            <a:off x="3964238" y="2767878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37519A4-4E68-E8DB-A116-D63D7B38AFE0}"/>
              </a:ext>
            </a:extLst>
          </p:cNvPr>
          <p:cNvSpPr/>
          <p:nvPr/>
        </p:nvSpPr>
        <p:spPr>
          <a:xfrm>
            <a:off x="5284923" y="2459401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A8C993C-F518-6B78-4BEA-EE3C350E3F12}"/>
              </a:ext>
            </a:extLst>
          </p:cNvPr>
          <p:cNvSpPr>
            <a:spLocks noChangeAspect="1"/>
          </p:cNvSpPr>
          <p:nvPr/>
        </p:nvSpPr>
        <p:spPr>
          <a:xfrm>
            <a:off x="6361944" y="336773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B14BE4-F14E-2E37-6C8A-48DBE7D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2248" b="20414"/>
          <a:stretch/>
        </p:blipFill>
        <p:spPr>
          <a:xfrm>
            <a:off x="2112209" y="427936"/>
            <a:ext cx="6492949" cy="54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A2FE2B5F-0F62-5F92-5922-6F4F05357EA9}"/>
              </a:ext>
            </a:extLst>
          </p:cNvPr>
          <p:cNvGrpSpPr/>
          <p:nvPr/>
        </p:nvGrpSpPr>
        <p:grpSpPr>
          <a:xfrm>
            <a:off x="2031256" y="815215"/>
            <a:ext cx="2109697" cy="3770263"/>
            <a:chOff x="2031256" y="815215"/>
            <a:chExt cx="2109697" cy="377026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BB996E2-AD82-B546-6477-29C194826BF4}"/>
                </a:ext>
              </a:extLst>
            </p:cNvPr>
            <p:cNvSpPr/>
            <p:nvPr/>
          </p:nvSpPr>
          <p:spPr>
            <a:xfrm>
              <a:off x="2031256" y="1879515"/>
              <a:ext cx="2109697" cy="2090184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9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1D8A6BD-6233-7871-B156-F13086817257}"/>
                </a:ext>
              </a:extLst>
            </p:cNvPr>
            <p:cNvSpPr txBox="1"/>
            <p:nvPr/>
          </p:nvSpPr>
          <p:spPr>
            <a:xfrm>
              <a:off x="2324733" y="815215"/>
              <a:ext cx="163538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+</a:t>
              </a:r>
              <a:endParaRPr lang="fr-FR" sz="287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8A75806-28D2-25D6-7E25-764CB85A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9" t="32022" r="30830" b="38689"/>
          <a:stretch/>
        </p:blipFill>
        <p:spPr>
          <a:xfrm>
            <a:off x="5524059" y="2577096"/>
            <a:ext cx="2187140" cy="21789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318F57-01FE-23CF-6CA7-B439A0F71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t="29177" r="28553" b="35864"/>
          <a:stretch/>
        </p:blipFill>
        <p:spPr>
          <a:xfrm>
            <a:off x="7626237" y="1246712"/>
            <a:ext cx="2241030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C468BB-71F0-43B3-3A65-3B6457819F42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accent1"/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kern="50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99BAAC3-5437-AE71-7CEC-FFEE58FB2CFA}"/>
                </a:ext>
              </a:extLst>
            </p:cNvPr>
            <p:cNvGrpSpPr/>
            <p:nvPr/>
          </p:nvGrpSpPr>
          <p:grpSpPr>
            <a:xfrm>
              <a:off x="4209962" y="1058036"/>
              <a:ext cx="1686440" cy="1203719"/>
              <a:chOff x="3834451" y="1959432"/>
              <a:chExt cx="1686440" cy="1203719"/>
            </a:xfrm>
          </p:grpSpPr>
          <p:sp>
            <p:nvSpPr>
              <p:cNvPr id="3" name="Forme libre : forme 2">
                <a:extLst>
                  <a:ext uri="{FF2B5EF4-FFF2-40B4-BE49-F238E27FC236}">
                    <a16:creationId xmlns:a16="http://schemas.microsoft.com/office/drawing/2014/main" id="{AF7B8680-0B0D-2F07-2A75-267BB8F59222}"/>
                  </a:ext>
                </a:extLst>
              </p:cNvPr>
              <p:cNvSpPr/>
              <p:nvPr/>
            </p:nvSpPr>
            <p:spPr>
              <a:xfrm>
                <a:off x="3834451" y="1959432"/>
                <a:ext cx="1686440" cy="1203719"/>
              </a:xfrm>
              <a:custGeom>
                <a:avLst/>
                <a:gdLst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42127 w 1683109"/>
                  <a:gd name="connsiteY32" fmla="*/ 759037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31494 w 1683109"/>
                  <a:gd name="connsiteY32" fmla="*/ 886628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210699 w 1683109"/>
                  <a:gd name="connsiteY14" fmla="*/ 528149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58816 w 1683109"/>
                  <a:gd name="connsiteY21" fmla="*/ 134744 h 1162615"/>
                  <a:gd name="connsiteX22" fmla="*/ 721602 w 1683109"/>
                  <a:gd name="connsiteY22" fmla="*/ 389925 h 1162615"/>
                  <a:gd name="connsiteX23" fmla="*/ 684388 w 1683109"/>
                  <a:gd name="connsiteY23" fmla="*/ 528149 h 1162615"/>
                  <a:gd name="connsiteX24" fmla="*/ 625909 w 1683109"/>
                  <a:gd name="connsiteY24" fmla="*/ 634474 h 1162615"/>
                  <a:gd name="connsiteX25" fmla="*/ 487685 w 1683109"/>
                  <a:gd name="connsiteY25" fmla="*/ 607893 h 1162615"/>
                  <a:gd name="connsiteX26" fmla="*/ 322881 w 1683109"/>
                  <a:gd name="connsiteY26" fmla="*/ 480302 h 1162615"/>
                  <a:gd name="connsiteX27" fmla="*/ 88965 w 1683109"/>
                  <a:gd name="connsiteY27" fmla="*/ 352711 h 1162615"/>
                  <a:gd name="connsiteX28" fmla="*/ 3904 w 1683109"/>
                  <a:gd name="connsiteY28" fmla="*/ 320814 h 1162615"/>
                  <a:gd name="connsiteX29" fmla="*/ 25169 w 1683109"/>
                  <a:gd name="connsiteY29" fmla="*/ 464353 h 1162615"/>
                  <a:gd name="connsiteX30" fmla="*/ 120862 w 1683109"/>
                  <a:gd name="connsiteY30" fmla="*/ 719535 h 1162615"/>
                  <a:gd name="connsiteX31" fmla="*/ 131494 w 1683109"/>
                  <a:gd name="connsiteY31" fmla="*/ 884340 h 1162615"/>
                  <a:gd name="connsiteX32" fmla="*/ 147444 w 1683109"/>
                  <a:gd name="connsiteY32" fmla="*/ 995981 h 1162615"/>
                  <a:gd name="connsiteX33" fmla="*/ 179341 w 1683109"/>
                  <a:gd name="connsiteY33" fmla="*/ 1112939 h 1162615"/>
                  <a:gd name="connsiteX34" fmla="*/ 189974 w 1683109"/>
                  <a:gd name="connsiteY34" fmla="*/ 1144837 h 1162615"/>
                  <a:gd name="connsiteX35" fmla="*/ 1577523 w 1683109"/>
                  <a:gd name="connsiteY35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758816 w 1683109"/>
                  <a:gd name="connsiteY20" fmla="*/ 134744 h 1162615"/>
                  <a:gd name="connsiteX21" fmla="*/ 721602 w 1683109"/>
                  <a:gd name="connsiteY21" fmla="*/ 389925 h 1162615"/>
                  <a:gd name="connsiteX22" fmla="*/ 684388 w 1683109"/>
                  <a:gd name="connsiteY22" fmla="*/ 528149 h 1162615"/>
                  <a:gd name="connsiteX23" fmla="*/ 625909 w 1683109"/>
                  <a:gd name="connsiteY23" fmla="*/ 634474 h 1162615"/>
                  <a:gd name="connsiteX24" fmla="*/ 487685 w 1683109"/>
                  <a:gd name="connsiteY24" fmla="*/ 607893 h 1162615"/>
                  <a:gd name="connsiteX25" fmla="*/ 322881 w 1683109"/>
                  <a:gd name="connsiteY25" fmla="*/ 480302 h 1162615"/>
                  <a:gd name="connsiteX26" fmla="*/ 88965 w 1683109"/>
                  <a:gd name="connsiteY26" fmla="*/ 352711 h 1162615"/>
                  <a:gd name="connsiteX27" fmla="*/ 3904 w 1683109"/>
                  <a:gd name="connsiteY27" fmla="*/ 320814 h 1162615"/>
                  <a:gd name="connsiteX28" fmla="*/ 25169 w 1683109"/>
                  <a:gd name="connsiteY28" fmla="*/ 464353 h 1162615"/>
                  <a:gd name="connsiteX29" fmla="*/ 120862 w 1683109"/>
                  <a:gd name="connsiteY29" fmla="*/ 719535 h 1162615"/>
                  <a:gd name="connsiteX30" fmla="*/ 131494 w 1683109"/>
                  <a:gd name="connsiteY30" fmla="*/ 884340 h 1162615"/>
                  <a:gd name="connsiteX31" fmla="*/ 147444 w 1683109"/>
                  <a:gd name="connsiteY31" fmla="*/ 995981 h 1162615"/>
                  <a:gd name="connsiteX32" fmla="*/ 179341 w 1683109"/>
                  <a:gd name="connsiteY32" fmla="*/ 1112939 h 1162615"/>
                  <a:gd name="connsiteX33" fmla="*/ 189974 w 1683109"/>
                  <a:gd name="connsiteY33" fmla="*/ 1144837 h 1162615"/>
                  <a:gd name="connsiteX34" fmla="*/ 1577523 w 1683109"/>
                  <a:gd name="connsiteY34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758816 w 1683109"/>
                  <a:gd name="connsiteY19" fmla="*/ 134744 h 1162615"/>
                  <a:gd name="connsiteX20" fmla="*/ 721602 w 1683109"/>
                  <a:gd name="connsiteY20" fmla="*/ 389925 h 1162615"/>
                  <a:gd name="connsiteX21" fmla="*/ 684388 w 1683109"/>
                  <a:gd name="connsiteY21" fmla="*/ 528149 h 1162615"/>
                  <a:gd name="connsiteX22" fmla="*/ 625909 w 1683109"/>
                  <a:gd name="connsiteY22" fmla="*/ 634474 h 1162615"/>
                  <a:gd name="connsiteX23" fmla="*/ 487685 w 1683109"/>
                  <a:gd name="connsiteY23" fmla="*/ 607893 h 1162615"/>
                  <a:gd name="connsiteX24" fmla="*/ 322881 w 1683109"/>
                  <a:gd name="connsiteY24" fmla="*/ 480302 h 1162615"/>
                  <a:gd name="connsiteX25" fmla="*/ 88965 w 1683109"/>
                  <a:gd name="connsiteY25" fmla="*/ 352711 h 1162615"/>
                  <a:gd name="connsiteX26" fmla="*/ 3904 w 1683109"/>
                  <a:gd name="connsiteY26" fmla="*/ 320814 h 1162615"/>
                  <a:gd name="connsiteX27" fmla="*/ 25169 w 1683109"/>
                  <a:gd name="connsiteY27" fmla="*/ 464353 h 1162615"/>
                  <a:gd name="connsiteX28" fmla="*/ 120862 w 1683109"/>
                  <a:gd name="connsiteY28" fmla="*/ 719535 h 1162615"/>
                  <a:gd name="connsiteX29" fmla="*/ 131494 w 1683109"/>
                  <a:gd name="connsiteY29" fmla="*/ 884340 h 1162615"/>
                  <a:gd name="connsiteX30" fmla="*/ 147444 w 1683109"/>
                  <a:gd name="connsiteY30" fmla="*/ 995981 h 1162615"/>
                  <a:gd name="connsiteX31" fmla="*/ 179341 w 1683109"/>
                  <a:gd name="connsiteY31" fmla="*/ 1112939 h 1162615"/>
                  <a:gd name="connsiteX32" fmla="*/ 189974 w 1683109"/>
                  <a:gd name="connsiteY32" fmla="*/ 1144837 h 1162615"/>
                  <a:gd name="connsiteX33" fmla="*/ 1577523 w 1683109"/>
                  <a:gd name="connsiteY33" fmla="*/ 815228 h 1162615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604104 w 1683109"/>
                  <a:gd name="connsiteY9" fmla="*/ 47868 h 1192697"/>
                  <a:gd name="connsiteX10" fmla="*/ 1444616 w 1683109"/>
                  <a:gd name="connsiteY10" fmla="*/ 239253 h 1192697"/>
                  <a:gd name="connsiteX11" fmla="*/ 1348923 w 1683109"/>
                  <a:gd name="connsiteY11" fmla="*/ 377477 h 1192697"/>
                  <a:gd name="connsiteX12" fmla="*/ 1295760 w 1683109"/>
                  <a:gd name="connsiteY12" fmla="*/ 499751 h 1192697"/>
                  <a:gd name="connsiteX13" fmla="*/ 1226648 w 1683109"/>
                  <a:gd name="connsiteY13" fmla="*/ 568863 h 1192697"/>
                  <a:gd name="connsiteX14" fmla="*/ 1162852 w 1683109"/>
                  <a:gd name="connsiteY14" fmla="*/ 531650 h 1192697"/>
                  <a:gd name="connsiteX15" fmla="*/ 1125639 w 1683109"/>
                  <a:gd name="connsiteY15" fmla="*/ 467854 h 1192697"/>
                  <a:gd name="connsiteX16" fmla="*/ 1019313 w 1683109"/>
                  <a:gd name="connsiteY16" fmla="*/ 292417 h 1192697"/>
                  <a:gd name="connsiteX17" fmla="*/ 939569 w 1683109"/>
                  <a:gd name="connsiteY17" fmla="*/ 154193 h 1192697"/>
                  <a:gd name="connsiteX18" fmla="*/ 806662 w 1683109"/>
                  <a:gd name="connsiteY18" fmla="*/ 21 h 1192697"/>
                  <a:gd name="connsiteX19" fmla="*/ 758816 w 1683109"/>
                  <a:gd name="connsiteY19" fmla="*/ 164826 h 1192697"/>
                  <a:gd name="connsiteX20" fmla="*/ 721602 w 1683109"/>
                  <a:gd name="connsiteY20" fmla="*/ 420007 h 1192697"/>
                  <a:gd name="connsiteX21" fmla="*/ 684388 w 1683109"/>
                  <a:gd name="connsiteY21" fmla="*/ 558231 h 1192697"/>
                  <a:gd name="connsiteX22" fmla="*/ 625909 w 1683109"/>
                  <a:gd name="connsiteY22" fmla="*/ 664556 h 1192697"/>
                  <a:gd name="connsiteX23" fmla="*/ 487685 w 1683109"/>
                  <a:gd name="connsiteY23" fmla="*/ 637975 h 1192697"/>
                  <a:gd name="connsiteX24" fmla="*/ 322881 w 1683109"/>
                  <a:gd name="connsiteY24" fmla="*/ 510384 h 1192697"/>
                  <a:gd name="connsiteX25" fmla="*/ 88965 w 1683109"/>
                  <a:gd name="connsiteY25" fmla="*/ 382793 h 1192697"/>
                  <a:gd name="connsiteX26" fmla="*/ 3904 w 1683109"/>
                  <a:gd name="connsiteY26" fmla="*/ 350896 h 1192697"/>
                  <a:gd name="connsiteX27" fmla="*/ 25169 w 1683109"/>
                  <a:gd name="connsiteY27" fmla="*/ 494435 h 1192697"/>
                  <a:gd name="connsiteX28" fmla="*/ 120862 w 1683109"/>
                  <a:gd name="connsiteY28" fmla="*/ 749617 h 1192697"/>
                  <a:gd name="connsiteX29" fmla="*/ 131494 w 1683109"/>
                  <a:gd name="connsiteY29" fmla="*/ 914422 h 1192697"/>
                  <a:gd name="connsiteX30" fmla="*/ 147444 w 1683109"/>
                  <a:gd name="connsiteY30" fmla="*/ 1026063 h 1192697"/>
                  <a:gd name="connsiteX31" fmla="*/ 179341 w 1683109"/>
                  <a:gd name="connsiteY31" fmla="*/ 1143021 h 1192697"/>
                  <a:gd name="connsiteX32" fmla="*/ 189974 w 1683109"/>
                  <a:gd name="connsiteY32" fmla="*/ 1174919 h 1192697"/>
                  <a:gd name="connsiteX33" fmla="*/ 1577523 w 1683109"/>
                  <a:gd name="connsiteY33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444616 w 1683109"/>
                  <a:gd name="connsiteY9" fmla="*/ 239253 h 1192697"/>
                  <a:gd name="connsiteX10" fmla="*/ 1348923 w 1683109"/>
                  <a:gd name="connsiteY10" fmla="*/ 377477 h 1192697"/>
                  <a:gd name="connsiteX11" fmla="*/ 1295760 w 1683109"/>
                  <a:gd name="connsiteY11" fmla="*/ 499751 h 1192697"/>
                  <a:gd name="connsiteX12" fmla="*/ 1226648 w 1683109"/>
                  <a:gd name="connsiteY12" fmla="*/ 568863 h 1192697"/>
                  <a:gd name="connsiteX13" fmla="*/ 1162852 w 1683109"/>
                  <a:gd name="connsiteY13" fmla="*/ 531650 h 1192697"/>
                  <a:gd name="connsiteX14" fmla="*/ 1125639 w 1683109"/>
                  <a:gd name="connsiteY14" fmla="*/ 467854 h 1192697"/>
                  <a:gd name="connsiteX15" fmla="*/ 1019313 w 1683109"/>
                  <a:gd name="connsiteY15" fmla="*/ 292417 h 1192697"/>
                  <a:gd name="connsiteX16" fmla="*/ 939569 w 1683109"/>
                  <a:gd name="connsiteY16" fmla="*/ 154193 h 1192697"/>
                  <a:gd name="connsiteX17" fmla="*/ 806662 w 1683109"/>
                  <a:gd name="connsiteY17" fmla="*/ 21 h 1192697"/>
                  <a:gd name="connsiteX18" fmla="*/ 758816 w 1683109"/>
                  <a:gd name="connsiteY18" fmla="*/ 164826 h 1192697"/>
                  <a:gd name="connsiteX19" fmla="*/ 721602 w 1683109"/>
                  <a:gd name="connsiteY19" fmla="*/ 420007 h 1192697"/>
                  <a:gd name="connsiteX20" fmla="*/ 684388 w 1683109"/>
                  <a:gd name="connsiteY20" fmla="*/ 558231 h 1192697"/>
                  <a:gd name="connsiteX21" fmla="*/ 625909 w 1683109"/>
                  <a:gd name="connsiteY21" fmla="*/ 664556 h 1192697"/>
                  <a:gd name="connsiteX22" fmla="*/ 487685 w 1683109"/>
                  <a:gd name="connsiteY22" fmla="*/ 637975 h 1192697"/>
                  <a:gd name="connsiteX23" fmla="*/ 322881 w 1683109"/>
                  <a:gd name="connsiteY23" fmla="*/ 510384 h 1192697"/>
                  <a:gd name="connsiteX24" fmla="*/ 88965 w 1683109"/>
                  <a:gd name="connsiteY24" fmla="*/ 382793 h 1192697"/>
                  <a:gd name="connsiteX25" fmla="*/ 3904 w 1683109"/>
                  <a:gd name="connsiteY25" fmla="*/ 350896 h 1192697"/>
                  <a:gd name="connsiteX26" fmla="*/ 25169 w 1683109"/>
                  <a:gd name="connsiteY26" fmla="*/ 494435 h 1192697"/>
                  <a:gd name="connsiteX27" fmla="*/ 120862 w 1683109"/>
                  <a:gd name="connsiteY27" fmla="*/ 749617 h 1192697"/>
                  <a:gd name="connsiteX28" fmla="*/ 131494 w 1683109"/>
                  <a:gd name="connsiteY28" fmla="*/ 914422 h 1192697"/>
                  <a:gd name="connsiteX29" fmla="*/ 147444 w 1683109"/>
                  <a:gd name="connsiteY29" fmla="*/ 1026063 h 1192697"/>
                  <a:gd name="connsiteX30" fmla="*/ 179341 w 1683109"/>
                  <a:gd name="connsiteY30" fmla="*/ 1143021 h 1192697"/>
                  <a:gd name="connsiteX31" fmla="*/ 189974 w 1683109"/>
                  <a:gd name="connsiteY31" fmla="*/ 1174919 h 1192697"/>
                  <a:gd name="connsiteX32" fmla="*/ 1577523 w 1683109"/>
                  <a:gd name="connsiteY32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444616 w 1683109"/>
                  <a:gd name="connsiteY8" fmla="*/ 239253 h 1192697"/>
                  <a:gd name="connsiteX9" fmla="*/ 1348923 w 1683109"/>
                  <a:gd name="connsiteY9" fmla="*/ 377477 h 1192697"/>
                  <a:gd name="connsiteX10" fmla="*/ 1295760 w 1683109"/>
                  <a:gd name="connsiteY10" fmla="*/ 499751 h 1192697"/>
                  <a:gd name="connsiteX11" fmla="*/ 1226648 w 1683109"/>
                  <a:gd name="connsiteY11" fmla="*/ 568863 h 1192697"/>
                  <a:gd name="connsiteX12" fmla="*/ 1162852 w 1683109"/>
                  <a:gd name="connsiteY12" fmla="*/ 531650 h 1192697"/>
                  <a:gd name="connsiteX13" fmla="*/ 1125639 w 1683109"/>
                  <a:gd name="connsiteY13" fmla="*/ 467854 h 1192697"/>
                  <a:gd name="connsiteX14" fmla="*/ 1019313 w 1683109"/>
                  <a:gd name="connsiteY14" fmla="*/ 292417 h 1192697"/>
                  <a:gd name="connsiteX15" fmla="*/ 939569 w 1683109"/>
                  <a:gd name="connsiteY15" fmla="*/ 154193 h 1192697"/>
                  <a:gd name="connsiteX16" fmla="*/ 806662 w 1683109"/>
                  <a:gd name="connsiteY16" fmla="*/ 21 h 1192697"/>
                  <a:gd name="connsiteX17" fmla="*/ 758816 w 1683109"/>
                  <a:gd name="connsiteY17" fmla="*/ 164826 h 1192697"/>
                  <a:gd name="connsiteX18" fmla="*/ 721602 w 1683109"/>
                  <a:gd name="connsiteY18" fmla="*/ 420007 h 1192697"/>
                  <a:gd name="connsiteX19" fmla="*/ 684388 w 1683109"/>
                  <a:gd name="connsiteY19" fmla="*/ 558231 h 1192697"/>
                  <a:gd name="connsiteX20" fmla="*/ 625909 w 1683109"/>
                  <a:gd name="connsiteY20" fmla="*/ 664556 h 1192697"/>
                  <a:gd name="connsiteX21" fmla="*/ 487685 w 1683109"/>
                  <a:gd name="connsiteY21" fmla="*/ 637975 h 1192697"/>
                  <a:gd name="connsiteX22" fmla="*/ 322881 w 1683109"/>
                  <a:gd name="connsiteY22" fmla="*/ 510384 h 1192697"/>
                  <a:gd name="connsiteX23" fmla="*/ 88965 w 1683109"/>
                  <a:gd name="connsiteY23" fmla="*/ 382793 h 1192697"/>
                  <a:gd name="connsiteX24" fmla="*/ 3904 w 1683109"/>
                  <a:gd name="connsiteY24" fmla="*/ 350896 h 1192697"/>
                  <a:gd name="connsiteX25" fmla="*/ 25169 w 1683109"/>
                  <a:gd name="connsiteY25" fmla="*/ 494435 h 1192697"/>
                  <a:gd name="connsiteX26" fmla="*/ 120862 w 1683109"/>
                  <a:gd name="connsiteY26" fmla="*/ 749617 h 1192697"/>
                  <a:gd name="connsiteX27" fmla="*/ 131494 w 1683109"/>
                  <a:gd name="connsiteY27" fmla="*/ 914422 h 1192697"/>
                  <a:gd name="connsiteX28" fmla="*/ 147444 w 1683109"/>
                  <a:gd name="connsiteY28" fmla="*/ 1026063 h 1192697"/>
                  <a:gd name="connsiteX29" fmla="*/ 179341 w 1683109"/>
                  <a:gd name="connsiteY29" fmla="*/ 1143021 h 1192697"/>
                  <a:gd name="connsiteX30" fmla="*/ 189974 w 1683109"/>
                  <a:gd name="connsiteY30" fmla="*/ 1174919 h 1192697"/>
                  <a:gd name="connsiteX31" fmla="*/ 1577523 w 1683109"/>
                  <a:gd name="connsiteY31" fmla="*/ 845310 h 1192697"/>
                  <a:gd name="connsiteX0" fmla="*/ 1577523 w 1698490"/>
                  <a:gd name="connsiteY0" fmla="*/ 845310 h 1192697"/>
                  <a:gd name="connsiteX1" fmla="*/ 1582839 w 1698490"/>
                  <a:gd name="connsiteY1" fmla="*/ 786831 h 1192697"/>
                  <a:gd name="connsiteX2" fmla="*/ 1550941 w 1698490"/>
                  <a:gd name="connsiteY2" fmla="*/ 637975 h 1192697"/>
                  <a:gd name="connsiteX3" fmla="*/ 1550941 w 1698490"/>
                  <a:gd name="connsiteY3" fmla="*/ 515700 h 1192697"/>
                  <a:gd name="connsiteX4" fmla="*/ 1604104 w 1698490"/>
                  <a:gd name="connsiteY4" fmla="*/ 318998 h 1192697"/>
                  <a:gd name="connsiteX5" fmla="*/ 1646634 w 1698490"/>
                  <a:gd name="connsiteY5" fmla="*/ 196724 h 1192697"/>
                  <a:gd name="connsiteX6" fmla="*/ 1667899 w 1698490"/>
                  <a:gd name="connsiteY6" fmla="*/ 101031 h 1192697"/>
                  <a:gd name="connsiteX7" fmla="*/ 1657267 w 1698490"/>
                  <a:gd name="connsiteY7" fmla="*/ 37235 h 1192697"/>
                  <a:gd name="connsiteX8" fmla="*/ 1444616 w 1698490"/>
                  <a:gd name="connsiteY8" fmla="*/ 239253 h 1192697"/>
                  <a:gd name="connsiteX9" fmla="*/ 1348923 w 1698490"/>
                  <a:gd name="connsiteY9" fmla="*/ 377477 h 1192697"/>
                  <a:gd name="connsiteX10" fmla="*/ 1295760 w 1698490"/>
                  <a:gd name="connsiteY10" fmla="*/ 499751 h 1192697"/>
                  <a:gd name="connsiteX11" fmla="*/ 1226648 w 1698490"/>
                  <a:gd name="connsiteY11" fmla="*/ 568863 h 1192697"/>
                  <a:gd name="connsiteX12" fmla="*/ 1162852 w 1698490"/>
                  <a:gd name="connsiteY12" fmla="*/ 531650 h 1192697"/>
                  <a:gd name="connsiteX13" fmla="*/ 1125639 w 1698490"/>
                  <a:gd name="connsiteY13" fmla="*/ 467854 h 1192697"/>
                  <a:gd name="connsiteX14" fmla="*/ 1019313 w 1698490"/>
                  <a:gd name="connsiteY14" fmla="*/ 292417 h 1192697"/>
                  <a:gd name="connsiteX15" fmla="*/ 939569 w 1698490"/>
                  <a:gd name="connsiteY15" fmla="*/ 154193 h 1192697"/>
                  <a:gd name="connsiteX16" fmla="*/ 806662 w 1698490"/>
                  <a:gd name="connsiteY16" fmla="*/ 21 h 1192697"/>
                  <a:gd name="connsiteX17" fmla="*/ 758816 w 1698490"/>
                  <a:gd name="connsiteY17" fmla="*/ 164826 h 1192697"/>
                  <a:gd name="connsiteX18" fmla="*/ 721602 w 1698490"/>
                  <a:gd name="connsiteY18" fmla="*/ 420007 h 1192697"/>
                  <a:gd name="connsiteX19" fmla="*/ 684388 w 1698490"/>
                  <a:gd name="connsiteY19" fmla="*/ 558231 h 1192697"/>
                  <a:gd name="connsiteX20" fmla="*/ 625909 w 1698490"/>
                  <a:gd name="connsiteY20" fmla="*/ 664556 h 1192697"/>
                  <a:gd name="connsiteX21" fmla="*/ 487685 w 1698490"/>
                  <a:gd name="connsiteY21" fmla="*/ 637975 h 1192697"/>
                  <a:gd name="connsiteX22" fmla="*/ 322881 w 1698490"/>
                  <a:gd name="connsiteY22" fmla="*/ 510384 h 1192697"/>
                  <a:gd name="connsiteX23" fmla="*/ 88965 w 1698490"/>
                  <a:gd name="connsiteY23" fmla="*/ 382793 h 1192697"/>
                  <a:gd name="connsiteX24" fmla="*/ 3904 w 1698490"/>
                  <a:gd name="connsiteY24" fmla="*/ 350896 h 1192697"/>
                  <a:gd name="connsiteX25" fmla="*/ 25169 w 1698490"/>
                  <a:gd name="connsiteY25" fmla="*/ 494435 h 1192697"/>
                  <a:gd name="connsiteX26" fmla="*/ 120862 w 1698490"/>
                  <a:gd name="connsiteY26" fmla="*/ 749617 h 1192697"/>
                  <a:gd name="connsiteX27" fmla="*/ 131494 w 1698490"/>
                  <a:gd name="connsiteY27" fmla="*/ 914422 h 1192697"/>
                  <a:gd name="connsiteX28" fmla="*/ 147444 w 1698490"/>
                  <a:gd name="connsiteY28" fmla="*/ 1026063 h 1192697"/>
                  <a:gd name="connsiteX29" fmla="*/ 179341 w 1698490"/>
                  <a:gd name="connsiteY29" fmla="*/ 1143021 h 1192697"/>
                  <a:gd name="connsiteX30" fmla="*/ 189974 w 1698490"/>
                  <a:gd name="connsiteY30" fmla="*/ 1174919 h 1192697"/>
                  <a:gd name="connsiteX31" fmla="*/ 1577523 w 1698490"/>
                  <a:gd name="connsiteY31" fmla="*/ 845310 h 1192697"/>
                  <a:gd name="connsiteX0" fmla="*/ 1577523 w 1698490"/>
                  <a:gd name="connsiteY0" fmla="*/ 851049 h 1198436"/>
                  <a:gd name="connsiteX1" fmla="*/ 1582839 w 1698490"/>
                  <a:gd name="connsiteY1" fmla="*/ 792570 h 1198436"/>
                  <a:gd name="connsiteX2" fmla="*/ 1550941 w 1698490"/>
                  <a:gd name="connsiteY2" fmla="*/ 643714 h 1198436"/>
                  <a:gd name="connsiteX3" fmla="*/ 1550941 w 1698490"/>
                  <a:gd name="connsiteY3" fmla="*/ 521439 h 1198436"/>
                  <a:gd name="connsiteX4" fmla="*/ 1604104 w 1698490"/>
                  <a:gd name="connsiteY4" fmla="*/ 324737 h 1198436"/>
                  <a:gd name="connsiteX5" fmla="*/ 1646634 w 1698490"/>
                  <a:gd name="connsiteY5" fmla="*/ 202463 h 1198436"/>
                  <a:gd name="connsiteX6" fmla="*/ 1667899 w 1698490"/>
                  <a:gd name="connsiteY6" fmla="*/ 106770 h 1198436"/>
                  <a:gd name="connsiteX7" fmla="*/ 1657267 w 1698490"/>
                  <a:gd name="connsiteY7" fmla="*/ 443 h 1198436"/>
                  <a:gd name="connsiteX8" fmla="*/ 1444616 w 1698490"/>
                  <a:gd name="connsiteY8" fmla="*/ 244992 h 1198436"/>
                  <a:gd name="connsiteX9" fmla="*/ 1348923 w 1698490"/>
                  <a:gd name="connsiteY9" fmla="*/ 383216 h 1198436"/>
                  <a:gd name="connsiteX10" fmla="*/ 1295760 w 1698490"/>
                  <a:gd name="connsiteY10" fmla="*/ 505490 h 1198436"/>
                  <a:gd name="connsiteX11" fmla="*/ 1226648 w 1698490"/>
                  <a:gd name="connsiteY11" fmla="*/ 574602 h 1198436"/>
                  <a:gd name="connsiteX12" fmla="*/ 1162852 w 1698490"/>
                  <a:gd name="connsiteY12" fmla="*/ 537389 h 1198436"/>
                  <a:gd name="connsiteX13" fmla="*/ 1125639 w 1698490"/>
                  <a:gd name="connsiteY13" fmla="*/ 473593 h 1198436"/>
                  <a:gd name="connsiteX14" fmla="*/ 1019313 w 1698490"/>
                  <a:gd name="connsiteY14" fmla="*/ 298156 h 1198436"/>
                  <a:gd name="connsiteX15" fmla="*/ 939569 w 1698490"/>
                  <a:gd name="connsiteY15" fmla="*/ 159932 h 1198436"/>
                  <a:gd name="connsiteX16" fmla="*/ 806662 w 1698490"/>
                  <a:gd name="connsiteY16" fmla="*/ 5760 h 1198436"/>
                  <a:gd name="connsiteX17" fmla="*/ 758816 w 1698490"/>
                  <a:gd name="connsiteY17" fmla="*/ 170565 h 1198436"/>
                  <a:gd name="connsiteX18" fmla="*/ 721602 w 1698490"/>
                  <a:gd name="connsiteY18" fmla="*/ 425746 h 1198436"/>
                  <a:gd name="connsiteX19" fmla="*/ 684388 w 1698490"/>
                  <a:gd name="connsiteY19" fmla="*/ 563970 h 1198436"/>
                  <a:gd name="connsiteX20" fmla="*/ 625909 w 1698490"/>
                  <a:gd name="connsiteY20" fmla="*/ 670295 h 1198436"/>
                  <a:gd name="connsiteX21" fmla="*/ 487685 w 1698490"/>
                  <a:gd name="connsiteY21" fmla="*/ 643714 h 1198436"/>
                  <a:gd name="connsiteX22" fmla="*/ 322881 w 1698490"/>
                  <a:gd name="connsiteY22" fmla="*/ 516123 h 1198436"/>
                  <a:gd name="connsiteX23" fmla="*/ 88965 w 1698490"/>
                  <a:gd name="connsiteY23" fmla="*/ 388532 h 1198436"/>
                  <a:gd name="connsiteX24" fmla="*/ 3904 w 1698490"/>
                  <a:gd name="connsiteY24" fmla="*/ 356635 h 1198436"/>
                  <a:gd name="connsiteX25" fmla="*/ 25169 w 1698490"/>
                  <a:gd name="connsiteY25" fmla="*/ 500174 h 1198436"/>
                  <a:gd name="connsiteX26" fmla="*/ 120862 w 1698490"/>
                  <a:gd name="connsiteY26" fmla="*/ 755356 h 1198436"/>
                  <a:gd name="connsiteX27" fmla="*/ 131494 w 1698490"/>
                  <a:gd name="connsiteY27" fmla="*/ 920161 h 1198436"/>
                  <a:gd name="connsiteX28" fmla="*/ 147444 w 1698490"/>
                  <a:gd name="connsiteY28" fmla="*/ 1031802 h 1198436"/>
                  <a:gd name="connsiteX29" fmla="*/ 179341 w 1698490"/>
                  <a:gd name="connsiteY29" fmla="*/ 1148760 h 1198436"/>
                  <a:gd name="connsiteX30" fmla="*/ 189974 w 1698490"/>
                  <a:gd name="connsiteY30" fmla="*/ 1180658 h 1198436"/>
                  <a:gd name="connsiteX31" fmla="*/ 1577523 w 1698490"/>
                  <a:gd name="connsiteY31" fmla="*/ 851049 h 1198436"/>
                  <a:gd name="connsiteX0" fmla="*/ 1577523 w 1683109"/>
                  <a:gd name="connsiteY0" fmla="*/ 850842 h 1198229"/>
                  <a:gd name="connsiteX1" fmla="*/ 1582839 w 1683109"/>
                  <a:gd name="connsiteY1" fmla="*/ 792363 h 1198229"/>
                  <a:gd name="connsiteX2" fmla="*/ 1550941 w 1683109"/>
                  <a:gd name="connsiteY2" fmla="*/ 643507 h 1198229"/>
                  <a:gd name="connsiteX3" fmla="*/ 1550941 w 1683109"/>
                  <a:gd name="connsiteY3" fmla="*/ 521232 h 1198229"/>
                  <a:gd name="connsiteX4" fmla="*/ 1604104 w 1683109"/>
                  <a:gd name="connsiteY4" fmla="*/ 324530 h 1198229"/>
                  <a:gd name="connsiteX5" fmla="*/ 1646634 w 1683109"/>
                  <a:gd name="connsiteY5" fmla="*/ 202256 h 1198229"/>
                  <a:gd name="connsiteX6" fmla="*/ 1657267 w 1683109"/>
                  <a:gd name="connsiteY6" fmla="*/ 236 h 1198229"/>
                  <a:gd name="connsiteX7" fmla="*/ 1444616 w 1683109"/>
                  <a:gd name="connsiteY7" fmla="*/ 244785 h 1198229"/>
                  <a:gd name="connsiteX8" fmla="*/ 1348923 w 1683109"/>
                  <a:gd name="connsiteY8" fmla="*/ 383009 h 1198229"/>
                  <a:gd name="connsiteX9" fmla="*/ 1295760 w 1683109"/>
                  <a:gd name="connsiteY9" fmla="*/ 505283 h 1198229"/>
                  <a:gd name="connsiteX10" fmla="*/ 1226648 w 1683109"/>
                  <a:gd name="connsiteY10" fmla="*/ 574395 h 1198229"/>
                  <a:gd name="connsiteX11" fmla="*/ 1162852 w 1683109"/>
                  <a:gd name="connsiteY11" fmla="*/ 537182 h 1198229"/>
                  <a:gd name="connsiteX12" fmla="*/ 1125639 w 1683109"/>
                  <a:gd name="connsiteY12" fmla="*/ 473386 h 1198229"/>
                  <a:gd name="connsiteX13" fmla="*/ 1019313 w 1683109"/>
                  <a:gd name="connsiteY13" fmla="*/ 297949 h 1198229"/>
                  <a:gd name="connsiteX14" fmla="*/ 939569 w 1683109"/>
                  <a:gd name="connsiteY14" fmla="*/ 159725 h 1198229"/>
                  <a:gd name="connsiteX15" fmla="*/ 806662 w 1683109"/>
                  <a:gd name="connsiteY15" fmla="*/ 5553 h 1198229"/>
                  <a:gd name="connsiteX16" fmla="*/ 758816 w 1683109"/>
                  <a:gd name="connsiteY16" fmla="*/ 170358 h 1198229"/>
                  <a:gd name="connsiteX17" fmla="*/ 721602 w 1683109"/>
                  <a:gd name="connsiteY17" fmla="*/ 425539 h 1198229"/>
                  <a:gd name="connsiteX18" fmla="*/ 684388 w 1683109"/>
                  <a:gd name="connsiteY18" fmla="*/ 563763 h 1198229"/>
                  <a:gd name="connsiteX19" fmla="*/ 625909 w 1683109"/>
                  <a:gd name="connsiteY19" fmla="*/ 670088 h 1198229"/>
                  <a:gd name="connsiteX20" fmla="*/ 487685 w 1683109"/>
                  <a:gd name="connsiteY20" fmla="*/ 643507 h 1198229"/>
                  <a:gd name="connsiteX21" fmla="*/ 322881 w 1683109"/>
                  <a:gd name="connsiteY21" fmla="*/ 515916 h 1198229"/>
                  <a:gd name="connsiteX22" fmla="*/ 88965 w 1683109"/>
                  <a:gd name="connsiteY22" fmla="*/ 388325 h 1198229"/>
                  <a:gd name="connsiteX23" fmla="*/ 3904 w 1683109"/>
                  <a:gd name="connsiteY23" fmla="*/ 356428 h 1198229"/>
                  <a:gd name="connsiteX24" fmla="*/ 25169 w 1683109"/>
                  <a:gd name="connsiteY24" fmla="*/ 499967 h 1198229"/>
                  <a:gd name="connsiteX25" fmla="*/ 120862 w 1683109"/>
                  <a:gd name="connsiteY25" fmla="*/ 755149 h 1198229"/>
                  <a:gd name="connsiteX26" fmla="*/ 131494 w 1683109"/>
                  <a:gd name="connsiteY26" fmla="*/ 919954 h 1198229"/>
                  <a:gd name="connsiteX27" fmla="*/ 147444 w 1683109"/>
                  <a:gd name="connsiteY27" fmla="*/ 1031595 h 1198229"/>
                  <a:gd name="connsiteX28" fmla="*/ 179341 w 1683109"/>
                  <a:gd name="connsiteY28" fmla="*/ 1148553 h 1198229"/>
                  <a:gd name="connsiteX29" fmla="*/ 189974 w 1683109"/>
                  <a:gd name="connsiteY29" fmla="*/ 1180451 h 1198229"/>
                  <a:gd name="connsiteX30" fmla="*/ 1577523 w 1683109"/>
                  <a:gd name="connsiteY30" fmla="*/ 850842 h 1198229"/>
                  <a:gd name="connsiteX0" fmla="*/ 1577523 w 1688014"/>
                  <a:gd name="connsiteY0" fmla="*/ 851935 h 1199322"/>
                  <a:gd name="connsiteX1" fmla="*/ 1582839 w 1688014"/>
                  <a:gd name="connsiteY1" fmla="*/ 793456 h 1199322"/>
                  <a:gd name="connsiteX2" fmla="*/ 1550941 w 1688014"/>
                  <a:gd name="connsiteY2" fmla="*/ 644600 h 1199322"/>
                  <a:gd name="connsiteX3" fmla="*/ 1550941 w 1688014"/>
                  <a:gd name="connsiteY3" fmla="*/ 522325 h 1199322"/>
                  <a:gd name="connsiteX4" fmla="*/ 1604104 w 1688014"/>
                  <a:gd name="connsiteY4" fmla="*/ 325623 h 1199322"/>
                  <a:gd name="connsiteX5" fmla="*/ 1646634 w 1688014"/>
                  <a:gd name="connsiteY5" fmla="*/ 203349 h 1199322"/>
                  <a:gd name="connsiteX6" fmla="*/ 1657267 w 1688014"/>
                  <a:gd name="connsiteY6" fmla="*/ 1329 h 1199322"/>
                  <a:gd name="connsiteX7" fmla="*/ 1444616 w 1688014"/>
                  <a:gd name="connsiteY7" fmla="*/ 245878 h 1199322"/>
                  <a:gd name="connsiteX8" fmla="*/ 1348923 w 1688014"/>
                  <a:gd name="connsiteY8" fmla="*/ 384102 h 1199322"/>
                  <a:gd name="connsiteX9" fmla="*/ 1295760 w 1688014"/>
                  <a:gd name="connsiteY9" fmla="*/ 506376 h 1199322"/>
                  <a:gd name="connsiteX10" fmla="*/ 1226648 w 1688014"/>
                  <a:gd name="connsiteY10" fmla="*/ 575488 h 1199322"/>
                  <a:gd name="connsiteX11" fmla="*/ 1162852 w 1688014"/>
                  <a:gd name="connsiteY11" fmla="*/ 538275 h 1199322"/>
                  <a:gd name="connsiteX12" fmla="*/ 1125639 w 1688014"/>
                  <a:gd name="connsiteY12" fmla="*/ 474479 h 1199322"/>
                  <a:gd name="connsiteX13" fmla="*/ 1019313 w 1688014"/>
                  <a:gd name="connsiteY13" fmla="*/ 299042 h 1199322"/>
                  <a:gd name="connsiteX14" fmla="*/ 939569 w 1688014"/>
                  <a:gd name="connsiteY14" fmla="*/ 160818 h 1199322"/>
                  <a:gd name="connsiteX15" fmla="*/ 806662 w 1688014"/>
                  <a:gd name="connsiteY15" fmla="*/ 6646 h 1199322"/>
                  <a:gd name="connsiteX16" fmla="*/ 758816 w 1688014"/>
                  <a:gd name="connsiteY16" fmla="*/ 171451 h 1199322"/>
                  <a:gd name="connsiteX17" fmla="*/ 721602 w 1688014"/>
                  <a:gd name="connsiteY17" fmla="*/ 426632 h 1199322"/>
                  <a:gd name="connsiteX18" fmla="*/ 684388 w 1688014"/>
                  <a:gd name="connsiteY18" fmla="*/ 564856 h 1199322"/>
                  <a:gd name="connsiteX19" fmla="*/ 625909 w 1688014"/>
                  <a:gd name="connsiteY19" fmla="*/ 671181 h 1199322"/>
                  <a:gd name="connsiteX20" fmla="*/ 487685 w 1688014"/>
                  <a:gd name="connsiteY20" fmla="*/ 644600 h 1199322"/>
                  <a:gd name="connsiteX21" fmla="*/ 322881 w 1688014"/>
                  <a:gd name="connsiteY21" fmla="*/ 517009 h 1199322"/>
                  <a:gd name="connsiteX22" fmla="*/ 88965 w 1688014"/>
                  <a:gd name="connsiteY22" fmla="*/ 389418 h 1199322"/>
                  <a:gd name="connsiteX23" fmla="*/ 3904 w 1688014"/>
                  <a:gd name="connsiteY23" fmla="*/ 357521 h 1199322"/>
                  <a:gd name="connsiteX24" fmla="*/ 25169 w 1688014"/>
                  <a:gd name="connsiteY24" fmla="*/ 501060 h 1199322"/>
                  <a:gd name="connsiteX25" fmla="*/ 120862 w 1688014"/>
                  <a:gd name="connsiteY25" fmla="*/ 756242 h 1199322"/>
                  <a:gd name="connsiteX26" fmla="*/ 131494 w 1688014"/>
                  <a:gd name="connsiteY26" fmla="*/ 921047 h 1199322"/>
                  <a:gd name="connsiteX27" fmla="*/ 147444 w 1688014"/>
                  <a:gd name="connsiteY27" fmla="*/ 1032688 h 1199322"/>
                  <a:gd name="connsiteX28" fmla="*/ 179341 w 1688014"/>
                  <a:gd name="connsiteY28" fmla="*/ 1149646 h 1199322"/>
                  <a:gd name="connsiteX29" fmla="*/ 189974 w 1688014"/>
                  <a:gd name="connsiteY29" fmla="*/ 1181544 h 1199322"/>
                  <a:gd name="connsiteX30" fmla="*/ 1577523 w 1688014"/>
                  <a:gd name="connsiteY30" fmla="*/ 851935 h 1199322"/>
                  <a:gd name="connsiteX0" fmla="*/ 1577523 w 1704543"/>
                  <a:gd name="connsiteY0" fmla="*/ 862990 h 1210377"/>
                  <a:gd name="connsiteX1" fmla="*/ 1582839 w 1704543"/>
                  <a:gd name="connsiteY1" fmla="*/ 804511 h 1210377"/>
                  <a:gd name="connsiteX2" fmla="*/ 1550941 w 1704543"/>
                  <a:gd name="connsiteY2" fmla="*/ 655655 h 1210377"/>
                  <a:gd name="connsiteX3" fmla="*/ 1550941 w 1704543"/>
                  <a:gd name="connsiteY3" fmla="*/ 533380 h 1210377"/>
                  <a:gd name="connsiteX4" fmla="*/ 1604104 w 1704543"/>
                  <a:gd name="connsiteY4" fmla="*/ 336678 h 1210377"/>
                  <a:gd name="connsiteX5" fmla="*/ 1646634 w 1704543"/>
                  <a:gd name="connsiteY5" fmla="*/ 214404 h 1210377"/>
                  <a:gd name="connsiteX6" fmla="*/ 1657267 w 1704543"/>
                  <a:gd name="connsiteY6" fmla="*/ 12384 h 1210377"/>
                  <a:gd name="connsiteX7" fmla="*/ 1444616 w 1704543"/>
                  <a:gd name="connsiteY7" fmla="*/ 256933 h 1210377"/>
                  <a:gd name="connsiteX8" fmla="*/ 1348923 w 1704543"/>
                  <a:gd name="connsiteY8" fmla="*/ 395157 h 1210377"/>
                  <a:gd name="connsiteX9" fmla="*/ 1295760 w 1704543"/>
                  <a:gd name="connsiteY9" fmla="*/ 517431 h 1210377"/>
                  <a:gd name="connsiteX10" fmla="*/ 1226648 w 1704543"/>
                  <a:gd name="connsiteY10" fmla="*/ 586543 h 1210377"/>
                  <a:gd name="connsiteX11" fmla="*/ 1162852 w 1704543"/>
                  <a:gd name="connsiteY11" fmla="*/ 549330 h 1210377"/>
                  <a:gd name="connsiteX12" fmla="*/ 1125639 w 1704543"/>
                  <a:gd name="connsiteY12" fmla="*/ 485534 h 1210377"/>
                  <a:gd name="connsiteX13" fmla="*/ 1019313 w 1704543"/>
                  <a:gd name="connsiteY13" fmla="*/ 310097 h 1210377"/>
                  <a:gd name="connsiteX14" fmla="*/ 939569 w 1704543"/>
                  <a:gd name="connsiteY14" fmla="*/ 171873 h 1210377"/>
                  <a:gd name="connsiteX15" fmla="*/ 806662 w 1704543"/>
                  <a:gd name="connsiteY15" fmla="*/ 17701 h 1210377"/>
                  <a:gd name="connsiteX16" fmla="*/ 758816 w 1704543"/>
                  <a:gd name="connsiteY16" fmla="*/ 182506 h 1210377"/>
                  <a:gd name="connsiteX17" fmla="*/ 721602 w 1704543"/>
                  <a:gd name="connsiteY17" fmla="*/ 437687 h 1210377"/>
                  <a:gd name="connsiteX18" fmla="*/ 684388 w 1704543"/>
                  <a:gd name="connsiteY18" fmla="*/ 575911 h 1210377"/>
                  <a:gd name="connsiteX19" fmla="*/ 625909 w 1704543"/>
                  <a:gd name="connsiteY19" fmla="*/ 682236 h 1210377"/>
                  <a:gd name="connsiteX20" fmla="*/ 487685 w 1704543"/>
                  <a:gd name="connsiteY20" fmla="*/ 655655 h 1210377"/>
                  <a:gd name="connsiteX21" fmla="*/ 322881 w 1704543"/>
                  <a:gd name="connsiteY21" fmla="*/ 528064 h 1210377"/>
                  <a:gd name="connsiteX22" fmla="*/ 88965 w 1704543"/>
                  <a:gd name="connsiteY22" fmla="*/ 400473 h 1210377"/>
                  <a:gd name="connsiteX23" fmla="*/ 3904 w 1704543"/>
                  <a:gd name="connsiteY23" fmla="*/ 368576 h 1210377"/>
                  <a:gd name="connsiteX24" fmla="*/ 25169 w 1704543"/>
                  <a:gd name="connsiteY24" fmla="*/ 512115 h 1210377"/>
                  <a:gd name="connsiteX25" fmla="*/ 120862 w 1704543"/>
                  <a:gd name="connsiteY25" fmla="*/ 767297 h 1210377"/>
                  <a:gd name="connsiteX26" fmla="*/ 131494 w 1704543"/>
                  <a:gd name="connsiteY26" fmla="*/ 932102 h 1210377"/>
                  <a:gd name="connsiteX27" fmla="*/ 147444 w 1704543"/>
                  <a:gd name="connsiteY27" fmla="*/ 1043743 h 1210377"/>
                  <a:gd name="connsiteX28" fmla="*/ 179341 w 1704543"/>
                  <a:gd name="connsiteY28" fmla="*/ 1160701 h 1210377"/>
                  <a:gd name="connsiteX29" fmla="*/ 189974 w 1704543"/>
                  <a:gd name="connsiteY29" fmla="*/ 1192599 h 1210377"/>
                  <a:gd name="connsiteX30" fmla="*/ 1577523 w 1704543"/>
                  <a:gd name="connsiteY30" fmla="*/ 862990 h 1210377"/>
                  <a:gd name="connsiteX0" fmla="*/ 1577523 w 1725802"/>
                  <a:gd name="connsiteY0" fmla="*/ 869674 h 1217061"/>
                  <a:gd name="connsiteX1" fmla="*/ 1582839 w 1725802"/>
                  <a:gd name="connsiteY1" fmla="*/ 811195 h 1217061"/>
                  <a:gd name="connsiteX2" fmla="*/ 1550941 w 1725802"/>
                  <a:gd name="connsiteY2" fmla="*/ 662339 h 1217061"/>
                  <a:gd name="connsiteX3" fmla="*/ 1550941 w 1725802"/>
                  <a:gd name="connsiteY3" fmla="*/ 540064 h 1217061"/>
                  <a:gd name="connsiteX4" fmla="*/ 1604104 w 1725802"/>
                  <a:gd name="connsiteY4" fmla="*/ 343362 h 1217061"/>
                  <a:gd name="connsiteX5" fmla="*/ 1646634 w 1725802"/>
                  <a:gd name="connsiteY5" fmla="*/ 221088 h 1217061"/>
                  <a:gd name="connsiteX6" fmla="*/ 1657267 w 1725802"/>
                  <a:gd name="connsiteY6" fmla="*/ 19068 h 1217061"/>
                  <a:gd name="connsiteX7" fmla="*/ 1444616 w 1725802"/>
                  <a:gd name="connsiteY7" fmla="*/ 263617 h 1217061"/>
                  <a:gd name="connsiteX8" fmla="*/ 1348923 w 1725802"/>
                  <a:gd name="connsiteY8" fmla="*/ 401841 h 1217061"/>
                  <a:gd name="connsiteX9" fmla="*/ 1295760 w 1725802"/>
                  <a:gd name="connsiteY9" fmla="*/ 524115 h 1217061"/>
                  <a:gd name="connsiteX10" fmla="*/ 1226648 w 1725802"/>
                  <a:gd name="connsiteY10" fmla="*/ 593227 h 1217061"/>
                  <a:gd name="connsiteX11" fmla="*/ 1162852 w 1725802"/>
                  <a:gd name="connsiteY11" fmla="*/ 556014 h 1217061"/>
                  <a:gd name="connsiteX12" fmla="*/ 1125639 w 1725802"/>
                  <a:gd name="connsiteY12" fmla="*/ 492218 h 1217061"/>
                  <a:gd name="connsiteX13" fmla="*/ 1019313 w 1725802"/>
                  <a:gd name="connsiteY13" fmla="*/ 316781 h 1217061"/>
                  <a:gd name="connsiteX14" fmla="*/ 939569 w 1725802"/>
                  <a:gd name="connsiteY14" fmla="*/ 178557 h 1217061"/>
                  <a:gd name="connsiteX15" fmla="*/ 806662 w 1725802"/>
                  <a:gd name="connsiteY15" fmla="*/ 24385 h 1217061"/>
                  <a:gd name="connsiteX16" fmla="*/ 758816 w 1725802"/>
                  <a:gd name="connsiteY16" fmla="*/ 189190 h 1217061"/>
                  <a:gd name="connsiteX17" fmla="*/ 721602 w 1725802"/>
                  <a:gd name="connsiteY17" fmla="*/ 444371 h 1217061"/>
                  <a:gd name="connsiteX18" fmla="*/ 684388 w 1725802"/>
                  <a:gd name="connsiteY18" fmla="*/ 582595 h 1217061"/>
                  <a:gd name="connsiteX19" fmla="*/ 625909 w 1725802"/>
                  <a:gd name="connsiteY19" fmla="*/ 688920 h 1217061"/>
                  <a:gd name="connsiteX20" fmla="*/ 487685 w 1725802"/>
                  <a:gd name="connsiteY20" fmla="*/ 662339 h 1217061"/>
                  <a:gd name="connsiteX21" fmla="*/ 322881 w 1725802"/>
                  <a:gd name="connsiteY21" fmla="*/ 534748 h 1217061"/>
                  <a:gd name="connsiteX22" fmla="*/ 88965 w 1725802"/>
                  <a:gd name="connsiteY22" fmla="*/ 407157 h 1217061"/>
                  <a:gd name="connsiteX23" fmla="*/ 3904 w 1725802"/>
                  <a:gd name="connsiteY23" fmla="*/ 375260 h 1217061"/>
                  <a:gd name="connsiteX24" fmla="*/ 25169 w 1725802"/>
                  <a:gd name="connsiteY24" fmla="*/ 518799 h 1217061"/>
                  <a:gd name="connsiteX25" fmla="*/ 120862 w 1725802"/>
                  <a:gd name="connsiteY25" fmla="*/ 773981 h 1217061"/>
                  <a:gd name="connsiteX26" fmla="*/ 131494 w 1725802"/>
                  <a:gd name="connsiteY26" fmla="*/ 938786 h 1217061"/>
                  <a:gd name="connsiteX27" fmla="*/ 147444 w 1725802"/>
                  <a:gd name="connsiteY27" fmla="*/ 1050427 h 1217061"/>
                  <a:gd name="connsiteX28" fmla="*/ 179341 w 1725802"/>
                  <a:gd name="connsiteY28" fmla="*/ 1167385 h 1217061"/>
                  <a:gd name="connsiteX29" fmla="*/ 189974 w 1725802"/>
                  <a:gd name="connsiteY29" fmla="*/ 1199283 h 1217061"/>
                  <a:gd name="connsiteX30" fmla="*/ 1577523 w 1725802"/>
                  <a:gd name="connsiteY30" fmla="*/ 869674 h 1217061"/>
                  <a:gd name="connsiteX0" fmla="*/ 1577523 w 1683109"/>
                  <a:gd name="connsiteY0" fmla="*/ 850611 h 1197998"/>
                  <a:gd name="connsiteX1" fmla="*/ 1582839 w 1683109"/>
                  <a:gd name="connsiteY1" fmla="*/ 792132 h 1197998"/>
                  <a:gd name="connsiteX2" fmla="*/ 1550941 w 1683109"/>
                  <a:gd name="connsiteY2" fmla="*/ 643276 h 1197998"/>
                  <a:gd name="connsiteX3" fmla="*/ 1550941 w 1683109"/>
                  <a:gd name="connsiteY3" fmla="*/ 521001 h 1197998"/>
                  <a:gd name="connsiteX4" fmla="*/ 1604104 w 1683109"/>
                  <a:gd name="connsiteY4" fmla="*/ 324299 h 1197998"/>
                  <a:gd name="connsiteX5" fmla="*/ 1646634 w 1683109"/>
                  <a:gd name="connsiteY5" fmla="*/ 202025 h 1197998"/>
                  <a:gd name="connsiteX6" fmla="*/ 1657267 w 1683109"/>
                  <a:gd name="connsiteY6" fmla="*/ 5 h 1197998"/>
                  <a:gd name="connsiteX7" fmla="*/ 1465881 w 1683109"/>
                  <a:gd name="connsiteY7" fmla="*/ 196707 h 1197998"/>
                  <a:gd name="connsiteX8" fmla="*/ 1348923 w 1683109"/>
                  <a:gd name="connsiteY8" fmla="*/ 382778 h 1197998"/>
                  <a:gd name="connsiteX9" fmla="*/ 1295760 w 1683109"/>
                  <a:gd name="connsiteY9" fmla="*/ 505052 h 1197998"/>
                  <a:gd name="connsiteX10" fmla="*/ 1226648 w 1683109"/>
                  <a:gd name="connsiteY10" fmla="*/ 574164 h 1197998"/>
                  <a:gd name="connsiteX11" fmla="*/ 1162852 w 1683109"/>
                  <a:gd name="connsiteY11" fmla="*/ 536951 h 1197998"/>
                  <a:gd name="connsiteX12" fmla="*/ 1125639 w 1683109"/>
                  <a:gd name="connsiteY12" fmla="*/ 473155 h 1197998"/>
                  <a:gd name="connsiteX13" fmla="*/ 1019313 w 1683109"/>
                  <a:gd name="connsiteY13" fmla="*/ 297718 h 1197998"/>
                  <a:gd name="connsiteX14" fmla="*/ 939569 w 1683109"/>
                  <a:gd name="connsiteY14" fmla="*/ 159494 h 1197998"/>
                  <a:gd name="connsiteX15" fmla="*/ 806662 w 1683109"/>
                  <a:gd name="connsiteY15" fmla="*/ 5322 h 1197998"/>
                  <a:gd name="connsiteX16" fmla="*/ 758816 w 1683109"/>
                  <a:gd name="connsiteY16" fmla="*/ 170127 h 1197998"/>
                  <a:gd name="connsiteX17" fmla="*/ 721602 w 1683109"/>
                  <a:gd name="connsiteY17" fmla="*/ 425308 h 1197998"/>
                  <a:gd name="connsiteX18" fmla="*/ 684388 w 1683109"/>
                  <a:gd name="connsiteY18" fmla="*/ 563532 h 1197998"/>
                  <a:gd name="connsiteX19" fmla="*/ 625909 w 1683109"/>
                  <a:gd name="connsiteY19" fmla="*/ 669857 h 1197998"/>
                  <a:gd name="connsiteX20" fmla="*/ 487685 w 1683109"/>
                  <a:gd name="connsiteY20" fmla="*/ 643276 h 1197998"/>
                  <a:gd name="connsiteX21" fmla="*/ 322881 w 1683109"/>
                  <a:gd name="connsiteY21" fmla="*/ 515685 h 1197998"/>
                  <a:gd name="connsiteX22" fmla="*/ 88965 w 1683109"/>
                  <a:gd name="connsiteY22" fmla="*/ 388094 h 1197998"/>
                  <a:gd name="connsiteX23" fmla="*/ 3904 w 1683109"/>
                  <a:gd name="connsiteY23" fmla="*/ 356197 h 1197998"/>
                  <a:gd name="connsiteX24" fmla="*/ 25169 w 1683109"/>
                  <a:gd name="connsiteY24" fmla="*/ 499736 h 1197998"/>
                  <a:gd name="connsiteX25" fmla="*/ 120862 w 1683109"/>
                  <a:gd name="connsiteY25" fmla="*/ 754918 h 1197998"/>
                  <a:gd name="connsiteX26" fmla="*/ 131494 w 1683109"/>
                  <a:gd name="connsiteY26" fmla="*/ 919723 h 1197998"/>
                  <a:gd name="connsiteX27" fmla="*/ 147444 w 1683109"/>
                  <a:gd name="connsiteY27" fmla="*/ 1031364 h 1197998"/>
                  <a:gd name="connsiteX28" fmla="*/ 179341 w 1683109"/>
                  <a:gd name="connsiteY28" fmla="*/ 1148322 h 1197998"/>
                  <a:gd name="connsiteX29" fmla="*/ 189974 w 1683109"/>
                  <a:gd name="connsiteY29" fmla="*/ 1180220 h 1197998"/>
                  <a:gd name="connsiteX30" fmla="*/ 1577523 w 1683109"/>
                  <a:gd name="connsiteY30" fmla="*/ 850611 h 1197998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63716 h 1211103"/>
                  <a:gd name="connsiteX1" fmla="*/ 1582839 w 1686440"/>
                  <a:gd name="connsiteY1" fmla="*/ 805237 h 1211103"/>
                  <a:gd name="connsiteX2" fmla="*/ 1550941 w 1686440"/>
                  <a:gd name="connsiteY2" fmla="*/ 656381 h 1211103"/>
                  <a:gd name="connsiteX3" fmla="*/ 1550941 w 1686440"/>
                  <a:gd name="connsiteY3" fmla="*/ 534106 h 1211103"/>
                  <a:gd name="connsiteX4" fmla="*/ 1604104 w 1686440"/>
                  <a:gd name="connsiteY4" fmla="*/ 337404 h 1211103"/>
                  <a:gd name="connsiteX5" fmla="*/ 1646634 w 1686440"/>
                  <a:gd name="connsiteY5" fmla="*/ 215130 h 1211103"/>
                  <a:gd name="connsiteX6" fmla="*/ 1657267 w 1686440"/>
                  <a:gd name="connsiteY6" fmla="*/ 13110 h 1211103"/>
                  <a:gd name="connsiteX7" fmla="*/ 1465881 w 1686440"/>
                  <a:gd name="connsiteY7" fmla="*/ 209812 h 1211103"/>
                  <a:gd name="connsiteX8" fmla="*/ 1348923 w 1686440"/>
                  <a:gd name="connsiteY8" fmla="*/ 395883 h 1211103"/>
                  <a:gd name="connsiteX9" fmla="*/ 1295760 w 1686440"/>
                  <a:gd name="connsiteY9" fmla="*/ 518157 h 1211103"/>
                  <a:gd name="connsiteX10" fmla="*/ 1226648 w 1686440"/>
                  <a:gd name="connsiteY10" fmla="*/ 587269 h 1211103"/>
                  <a:gd name="connsiteX11" fmla="*/ 1162852 w 1686440"/>
                  <a:gd name="connsiteY11" fmla="*/ 550056 h 1211103"/>
                  <a:gd name="connsiteX12" fmla="*/ 1125639 w 1686440"/>
                  <a:gd name="connsiteY12" fmla="*/ 486260 h 1211103"/>
                  <a:gd name="connsiteX13" fmla="*/ 1019313 w 1686440"/>
                  <a:gd name="connsiteY13" fmla="*/ 310823 h 1211103"/>
                  <a:gd name="connsiteX14" fmla="*/ 939569 w 1686440"/>
                  <a:gd name="connsiteY14" fmla="*/ 172599 h 1211103"/>
                  <a:gd name="connsiteX15" fmla="*/ 806662 w 1686440"/>
                  <a:gd name="connsiteY15" fmla="*/ 18427 h 1211103"/>
                  <a:gd name="connsiteX16" fmla="*/ 758816 w 1686440"/>
                  <a:gd name="connsiteY16" fmla="*/ 183232 h 1211103"/>
                  <a:gd name="connsiteX17" fmla="*/ 721602 w 1686440"/>
                  <a:gd name="connsiteY17" fmla="*/ 438413 h 1211103"/>
                  <a:gd name="connsiteX18" fmla="*/ 684388 w 1686440"/>
                  <a:gd name="connsiteY18" fmla="*/ 576637 h 1211103"/>
                  <a:gd name="connsiteX19" fmla="*/ 625909 w 1686440"/>
                  <a:gd name="connsiteY19" fmla="*/ 682962 h 1211103"/>
                  <a:gd name="connsiteX20" fmla="*/ 487685 w 1686440"/>
                  <a:gd name="connsiteY20" fmla="*/ 656381 h 1211103"/>
                  <a:gd name="connsiteX21" fmla="*/ 322881 w 1686440"/>
                  <a:gd name="connsiteY21" fmla="*/ 528790 h 1211103"/>
                  <a:gd name="connsiteX22" fmla="*/ 88965 w 1686440"/>
                  <a:gd name="connsiteY22" fmla="*/ 401199 h 1211103"/>
                  <a:gd name="connsiteX23" fmla="*/ 3904 w 1686440"/>
                  <a:gd name="connsiteY23" fmla="*/ 369302 h 1211103"/>
                  <a:gd name="connsiteX24" fmla="*/ 25169 w 1686440"/>
                  <a:gd name="connsiteY24" fmla="*/ 512841 h 1211103"/>
                  <a:gd name="connsiteX25" fmla="*/ 120862 w 1686440"/>
                  <a:gd name="connsiteY25" fmla="*/ 768023 h 1211103"/>
                  <a:gd name="connsiteX26" fmla="*/ 131494 w 1686440"/>
                  <a:gd name="connsiteY26" fmla="*/ 932828 h 1211103"/>
                  <a:gd name="connsiteX27" fmla="*/ 147444 w 1686440"/>
                  <a:gd name="connsiteY27" fmla="*/ 1044469 h 1211103"/>
                  <a:gd name="connsiteX28" fmla="*/ 179341 w 1686440"/>
                  <a:gd name="connsiteY28" fmla="*/ 1161427 h 1211103"/>
                  <a:gd name="connsiteX29" fmla="*/ 189974 w 1686440"/>
                  <a:gd name="connsiteY29" fmla="*/ 1193325 h 1211103"/>
                  <a:gd name="connsiteX30" fmla="*/ 1577523 w 1686440"/>
                  <a:gd name="connsiteY30" fmla="*/ 863716 h 1211103"/>
                  <a:gd name="connsiteX0" fmla="*/ 1577523 w 1686440"/>
                  <a:gd name="connsiteY0" fmla="*/ 878688 h 1226075"/>
                  <a:gd name="connsiteX1" fmla="*/ 1582839 w 1686440"/>
                  <a:gd name="connsiteY1" fmla="*/ 820209 h 1226075"/>
                  <a:gd name="connsiteX2" fmla="*/ 1550941 w 1686440"/>
                  <a:gd name="connsiteY2" fmla="*/ 671353 h 1226075"/>
                  <a:gd name="connsiteX3" fmla="*/ 1550941 w 1686440"/>
                  <a:gd name="connsiteY3" fmla="*/ 549078 h 1226075"/>
                  <a:gd name="connsiteX4" fmla="*/ 1604104 w 1686440"/>
                  <a:gd name="connsiteY4" fmla="*/ 352376 h 1226075"/>
                  <a:gd name="connsiteX5" fmla="*/ 1646634 w 1686440"/>
                  <a:gd name="connsiteY5" fmla="*/ 230102 h 1226075"/>
                  <a:gd name="connsiteX6" fmla="*/ 1657267 w 1686440"/>
                  <a:gd name="connsiteY6" fmla="*/ 28082 h 1226075"/>
                  <a:gd name="connsiteX7" fmla="*/ 1465881 w 1686440"/>
                  <a:gd name="connsiteY7" fmla="*/ 224784 h 1226075"/>
                  <a:gd name="connsiteX8" fmla="*/ 1348923 w 1686440"/>
                  <a:gd name="connsiteY8" fmla="*/ 410855 h 1226075"/>
                  <a:gd name="connsiteX9" fmla="*/ 1295760 w 1686440"/>
                  <a:gd name="connsiteY9" fmla="*/ 533129 h 1226075"/>
                  <a:gd name="connsiteX10" fmla="*/ 1226648 w 1686440"/>
                  <a:gd name="connsiteY10" fmla="*/ 602241 h 1226075"/>
                  <a:gd name="connsiteX11" fmla="*/ 1162852 w 1686440"/>
                  <a:gd name="connsiteY11" fmla="*/ 565028 h 1226075"/>
                  <a:gd name="connsiteX12" fmla="*/ 1125639 w 1686440"/>
                  <a:gd name="connsiteY12" fmla="*/ 501232 h 1226075"/>
                  <a:gd name="connsiteX13" fmla="*/ 1019313 w 1686440"/>
                  <a:gd name="connsiteY13" fmla="*/ 325795 h 1226075"/>
                  <a:gd name="connsiteX14" fmla="*/ 939569 w 1686440"/>
                  <a:gd name="connsiteY14" fmla="*/ 187571 h 1226075"/>
                  <a:gd name="connsiteX15" fmla="*/ 780080 w 1686440"/>
                  <a:gd name="connsiteY15" fmla="*/ 17451 h 1226075"/>
                  <a:gd name="connsiteX16" fmla="*/ 758816 w 1686440"/>
                  <a:gd name="connsiteY16" fmla="*/ 198204 h 1226075"/>
                  <a:gd name="connsiteX17" fmla="*/ 721602 w 1686440"/>
                  <a:gd name="connsiteY17" fmla="*/ 453385 h 1226075"/>
                  <a:gd name="connsiteX18" fmla="*/ 684388 w 1686440"/>
                  <a:gd name="connsiteY18" fmla="*/ 591609 h 1226075"/>
                  <a:gd name="connsiteX19" fmla="*/ 625909 w 1686440"/>
                  <a:gd name="connsiteY19" fmla="*/ 697934 h 1226075"/>
                  <a:gd name="connsiteX20" fmla="*/ 487685 w 1686440"/>
                  <a:gd name="connsiteY20" fmla="*/ 671353 h 1226075"/>
                  <a:gd name="connsiteX21" fmla="*/ 322881 w 1686440"/>
                  <a:gd name="connsiteY21" fmla="*/ 543762 h 1226075"/>
                  <a:gd name="connsiteX22" fmla="*/ 88965 w 1686440"/>
                  <a:gd name="connsiteY22" fmla="*/ 416171 h 1226075"/>
                  <a:gd name="connsiteX23" fmla="*/ 3904 w 1686440"/>
                  <a:gd name="connsiteY23" fmla="*/ 384274 h 1226075"/>
                  <a:gd name="connsiteX24" fmla="*/ 25169 w 1686440"/>
                  <a:gd name="connsiteY24" fmla="*/ 527813 h 1226075"/>
                  <a:gd name="connsiteX25" fmla="*/ 120862 w 1686440"/>
                  <a:gd name="connsiteY25" fmla="*/ 782995 h 1226075"/>
                  <a:gd name="connsiteX26" fmla="*/ 131494 w 1686440"/>
                  <a:gd name="connsiteY26" fmla="*/ 947800 h 1226075"/>
                  <a:gd name="connsiteX27" fmla="*/ 147444 w 1686440"/>
                  <a:gd name="connsiteY27" fmla="*/ 1059441 h 1226075"/>
                  <a:gd name="connsiteX28" fmla="*/ 179341 w 1686440"/>
                  <a:gd name="connsiteY28" fmla="*/ 1176399 h 1226075"/>
                  <a:gd name="connsiteX29" fmla="*/ 189974 w 1686440"/>
                  <a:gd name="connsiteY29" fmla="*/ 1208297 h 1226075"/>
                  <a:gd name="connsiteX30" fmla="*/ 1577523 w 1686440"/>
                  <a:gd name="connsiteY30" fmla="*/ 878688 h 1226075"/>
                  <a:gd name="connsiteX0" fmla="*/ 1577523 w 1686440"/>
                  <a:gd name="connsiteY0" fmla="*/ 868784 h 1216171"/>
                  <a:gd name="connsiteX1" fmla="*/ 1582839 w 1686440"/>
                  <a:gd name="connsiteY1" fmla="*/ 810305 h 1216171"/>
                  <a:gd name="connsiteX2" fmla="*/ 1550941 w 1686440"/>
                  <a:gd name="connsiteY2" fmla="*/ 661449 h 1216171"/>
                  <a:gd name="connsiteX3" fmla="*/ 1550941 w 1686440"/>
                  <a:gd name="connsiteY3" fmla="*/ 539174 h 1216171"/>
                  <a:gd name="connsiteX4" fmla="*/ 1604104 w 1686440"/>
                  <a:gd name="connsiteY4" fmla="*/ 342472 h 1216171"/>
                  <a:gd name="connsiteX5" fmla="*/ 1646634 w 1686440"/>
                  <a:gd name="connsiteY5" fmla="*/ 220198 h 1216171"/>
                  <a:gd name="connsiteX6" fmla="*/ 1657267 w 1686440"/>
                  <a:gd name="connsiteY6" fmla="*/ 18178 h 1216171"/>
                  <a:gd name="connsiteX7" fmla="*/ 1465881 w 1686440"/>
                  <a:gd name="connsiteY7" fmla="*/ 214880 h 1216171"/>
                  <a:gd name="connsiteX8" fmla="*/ 1348923 w 1686440"/>
                  <a:gd name="connsiteY8" fmla="*/ 400951 h 1216171"/>
                  <a:gd name="connsiteX9" fmla="*/ 1295760 w 1686440"/>
                  <a:gd name="connsiteY9" fmla="*/ 523225 h 1216171"/>
                  <a:gd name="connsiteX10" fmla="*/ 1226648 w 1686440"/>
                  <a:gd name="connsiteY10" fmla="*/ 592337 h 1216171"/>
                  <a:gd name="connsiteX11" fmla="*/ 1162852 w 1686440"/>
                  <a:gd name="connsiteY11" fmla="*/ 555124 h 1216171"/>
                  <a:gd name="connsiteX12" fmla="*/ 1125639 w 1686440"/>
                  <a:gd name="connsiteY12" fmla="*/ 491328 h 1216171"/>
                  <a:gd name="connsiteX13" fmla="*/ 1019313 w 1686440"/>
                  <a:gd name="connsiteY13" fmla="*/ 315891 h 1216171"/>
                  <a:gd name="connsiteX14" fmla="*/ 939569 w 1686440"/>
                  <a:gd name="connsiteY14" fmla="*/ 177667 h 1216171"/>
                  <a:gd name="connsiteX15" fmla="*/ 780080 w 1686440"/>
                  <a:gd name="connsiteY15" fmla="*/ 7547 h 1216171"/>
                  <a:gd name="connsiteX16" fmla="*/ 721602 w 1686440"/>
                  <a:gd name="connsiteY16" fmla="*/ 443481 h 1216171"/>
                  <a:gd name="connsiteX17" fmla="*/ 684388 w 1686440"/>
                  <a:gd name="connsiteY17" fmla="*/ 581705 h 1216171"/>
                  <a:gd name="connsiteX18" fmla="*/ 625909 w 1686440"/>
                  <a:gd name="connsiteY18" fmla="*/ 688030 h 1216171"/>
                  <a:gd name="connsiteX19" fmla="*/ 487685 w 1686440"/>
                  <a:gd name="connsiteY19" fmla="*/ 661449 h 1216171"/>
                  <a:gd name="connsiteX20" fmla="*/ 322881 w 1686440"/>
                  <a:gd name="connsiteY20" fmla="*/ 533858 h 1216171"/>
                  <a:gd name="connsiteX21" fmla="*/ 88965 w 1686440"/>
                  <a:gd name="connsiteY21" fmla="*/ 406267 h 1216171"/>
                  <a:gd name="connsiteX22" fmla="*/ 3904 w 1686440"/>
                  <a:gd name="connsiteY22" fmla="*/ 374370 h 1216171"/>
                  <a:gd name="connsiteX23" fmla="*/ 25169 w 1686440"/>
                  <a:gd name="connsiteY23" fmla="*/ 517909 h 1216171"/>
                  <a:gd name="connsiteX24" fmla="*/ 120862 w 1686440"/>
                  <a:gd name="connsiteY24" fmla="*/ 773091 h 1216171"/>
                  <a:gd name="connsiteX25" fmla="*/ 131494 w 1686440"/>
                  <a:gd name="connsiteY25" fmla="*/ 937896 h 1216171"/>
                  <a:gd name="connsiteX26" fmla="*/ 147444 w 1686440"/>
                  <a:gd name="connsiteY26" fmla="*/ 1049537 h 1216171"/>
                  <a:gd name="connsiteX27" fmla="*/ 179341 w 1686440"/>
                  <a:gd name="connsiteY27" fmla="*/ 1166495 h 1216171"/>
                  <a:gd name="connsiteX28" fmla="*/ 189974 w 1686440"/>
                  <a:gd name="connsiteY28" fmla="*/ 1198393 h 1216171"/>
                  <a:gd name="connsiteX29" fmla="*/ 1577523 w 1686440"/>
                  <a:gd name="connsiteY29" fmla="*/ 868784 h 1216171"/>
                  <a:gd name="connsiteX0" fmla="*/ 1577523 w 1686440"/>
                  <a:gd name="connsiteY0" fmla="*/ 863642 h 1211029"/>
                  <a:gd name="connsiteX1" fmla="*/ 1582839 w 1686440"/>
                  <a:gd name="connsiteY1" fmla="*/ 805163 h 1211029"/>
                  <a:gd name="connsiteX2" fmla="*/ 1550941 w 1686440"/>
                  <a:gd name="connsiteY2" fmla="*/ 656307 h 1211029"/>
                  <a:gd name="connsiteX3" fmla="*/ 1550941 w 1686440"/>
                  <a:gd name="connsiteY3" fmla="*/ 534032 h 1211029"/>
                  <a:gd name="connsiteX4" fmla="*/ 1604104 w 1686440"/>
                  <a:gd name="connsiteY4" fmla="*/ 337330 h 1211029"/>
                  <a:gd name="connsiteX5" fmla="*/ 1646634 w 1686440"/>
                  <a:gd name="connsiteY5" fmla="*/ 215056 h 1211029"/>
                  <a:gd name="connsiteX6" fmla="*/ 1657267 w 1686440"/>
                  <a:gd name="connsiteY6" fmla="*/ 13036 h 1211029"/>
                  <a:gd name="connsiteX7" fmla="*/ 1465881 w 1686440"/>
                  <a:gd name="connsiteY7" fmla="*/ 209738 h 1211029"/>
                  <a:gd name="connsiteX8" fmla="*/ 1348923 w 1686440"/>
                  <a:gd name="connsiteY8" fmla="*/ 395809 h 1211029"/>
                  <a:gd name="connsiteX9" fmla="*/ 1295760 w 1686440"/>
                  <a:gd name="connsiteY9" fmla="*/ 518083 h 1211029"/>
                  <a:gd name="connsiteX10" fmla="*/ 1226648 w 1686440"/>
                  <a:gd name="connsiteY10" fmla="*/ 587195 h 1211029"/>
                  <a:gd name="connsiteX11" fmla="*/ 1162852 w 1686440"/>
                  <a:gd name="connsiteY11" fmla="*/ 549982 h 1211029"/>
                  <a:gd name="connsiteX12" fmla="*/ 1125639 w 1686440"/>
                  <a:gd name="connsiteY12" fmla="*/ 486186 h 1211029"/>
                  <a:gd name="connsiteX13" fmla="*/ 1019313 w 1686440"/>
                  <a:gd name="connsiteY13" fmla="*/ 310749 h 1211029"/>
                  <a:gd name="connsiteX14" fmla="*/ 939569 w 1686440"/>
                  <a:gd name="connsiteY14" fmla="*/ 172525 h 1211029"/>
                  <a:gd name="connsiteX15" fmla="*/ 817294 w 1686440"/>
                  <a:gd name="connsiteY15" fmla="*/ 7721 h 1211029"/>
                  <a:gd name="connsiteX16" fmla="*/ 721602 w 1686440"/>
                  <a:gd name="connsiteY16" fmla="*/ 438339 h 1211029"/>
                  <a:gd name="connsiteX17" fmla="*/ 684388 w 1686440"/>
                  <a:gd name="connsiteY17" fmla="*/ 576563 h 1211029"/>
                  <a:gd name="connsiteX18" fmla="*/ 625909 w 1686440"/>
                  <a:gd name="connsiteY18" fmla="*/ 682888 h 1211029"/>
                  <a:gd name="connsiteX19" fmla="*/ 487685 w 1686440"/>
                  <a:gd name="connsiteY19" fmla="*/ 656307 h 1211029"/>
                  <a:gd name="connsiteX20" fmla="*/ 322881 w 1686440"/>
                  <a:gd name="connsiteY20" fmla="*/ 528716 h 1211029"/>
                  <a:gd name="connsiteX21" fmla="*/ 88965 w 1686440"/>
                  <a:gd name="connsiteY21" fmla="*/ 401125 h 1211029"/>
                  <a:gd name="connsiteX22" fmla="*/ 3904 w 1686440"/>
                  <a:gd name="connsiteY22" fmla="*/ 369228 h 1211029"/>
                  <a:gd name="connsiteX23" fmla="*/ 25169 w 1686440"/>
                  <a:gd name="connsiteY23" fmla="*/ 512767 h 1211029"/>
                  <a:gd name="connsiteX24" fmla="*/ 120862 w 1686440"/>
                  <a:gd name="connsiteY24" fmla="*/ 767949 h 1211029"/>
                  <a:gd name="connsiteX25" fmla="*/ 131494 w 1686440"/>
                  <a:gd name="connsiteY25" fmla="*/ 932754 h 1211029"/>
                  <a:gd name="connsiteX26" fmla="*/ 147444 w 1686440"/>
                  <a:gd name="connsiteY26" fmla="*/ 1044395 h 1211029"/>
                  <a:gd name="connsiteX27" fmla="*/ 179341 w 1686440"/>
                  <a:gd name="connsiteY27" fmla="*/ 1161353 h 1211029"/>
                  <a:gd name="connsiteX28" fmla="*/ 189974 w 1686440"/>
                  <a:gd name="connsiteY28" fmla="*/ 1193251 h 1211029"/>
                  <a:gd name="connsiteX29" fmla="*/ 1577523 w 1686440"/>
                  <a:gd name="connsiteY29" fmla="*/ 863642 h 1211029"/>
                  <a:gd name="connsiteX0" fmla="*/ 1577523 w 1686440"/>
                  <a:gd name="connsiteY0" fmla="*/ 862200 h 1209587"/>
                  <a:gd name="connsiteX1" fmla="*/ 1582839 w 1686440"/>
                  <a:gd name="connsiteY1" fmla="*/ 803721 h 1209587"/>
                  <a:gd name="connsiteX2" fmla="*/ 1550941 w 1686440"/>
                  <a:gd name="connsiteY2" fmla="*/ 654865 h 1209587"/>
                  <a:gd name="connsiteX3" fmla="*/ 1550941 w 1686440"/>
                  <a:gd name="connsiteY3" fmla="*/ 532590 h 1209587"/>
                  <a:gd name="connsiteX4" fmla="*/ 1604104 w 1686440"/>
                  <a:gd name="connsiteY4" fmla="*/ 335888 h 1209587"/>
                  <a:gd name="connsiteX5" fmla="*/ 1646634 w 1686440"/>
                  <a:gd name="connsiteY5" fmla="*/ 213614 h 1209587"/>
                  <a:gd name="connsiteX6" fmla="*/ 1657267 w 1686440"/>
                  <a:gd name="connsiteY6" fmla="*/ 11594 h 1209587"/>
                  <a:gd name="connsiteX7" fmla="*/ 1465881 w 1686440"/>
                  <a:gd name="connsiteY7" fmla="*/ 208296 h 1209587"/>
                  <a:gd name="connsiteX8" fmla="*/ 1348923 w 1686440"/>
                  <a:gd name="connsiteY8" fmla="*/ 394367 h 1209587"/>
                  <a:gd name="connsiteX9" fmla="*/ 1295760 w 1686440"/>
                  <a:gd name="connsiteY9" fmla="*/ 516641 h 1209587"/>
                  <a:gd name="connsiteX10" fmla="*/ 1226648 w 1686440"/>
                  <a:gd name="connsiteY10" fmla="*/ 585753 h 1209587"/>
                  <a:gd name="connsiteX11" fmla="*/ 1162852 w 1686440"/>
                  <a:gd name="connsiteY11" fmla="*/ 548540 h 1209587"/>
                  <a:gd name="connsiteX12" fmla="*/ 1125639 w 1686440"/>
                  <a:gd name="connsiteY12" fmla="*/ 484744 h 1209587"/>
                  <a:gd name="connsiteX13" fmla="*/ 1019313 w 1686440"/>
                  <a:gd name="connsiteY13" fmla="*/ 309307 h 1209587"/>
                  <a:gd name="connsiteX14" fmla="*/ 939569 w 1686440"/>
                  <a:gd name="connsiteY14" fmla="*/ 171083 h 1209587"/>
                  <a:gd name="connsiteX15" fmla="*/ 817294 w 1686440"/>
                  <a:gd name="connsiteY15" fmla="*/ 6279 h 1209587"/>
                  <a:gd name="connsiteX16" fmla="*/ 721602 w 1686440"/>
                  <a:gd name="connsiteY16" fmla="*/ 436897 h 1209587"/>
                  <a:gd name="connsiteX17" fmla="*/ 684388 w 1686440"/>
                  <a:gd name="connsiteY17" fmla="*/ 575121 h 1209587"/>
                  <a:gd name="connsiteX18" fmla="*/ 625909 w 1686440"/>
                  <a:gd name="connsiteY18" fmla="*/ 681446 h 1209587"/>
                  <a:gd name="connsiteX19" fmla="*/ 487685 w 1686440"/>
                  <a:gd name="connsiteY19" fmla="*/ 654865 h 1209587"/>
                  <a:gd name="connsiteX20" fmla="*/ 322881 w 1686440"/>
                  <a:gd name="connsiteY20" fmla="*/ 527274 h 1209587"/>
                  <a:gd name="connsiteX21" fmla="*/ 88965 w 1686440"/>
                  <a:gd name="connsiteY21" fmla="*/ 399683 h 1209587"/>
                  <a:gd name="connsiteX22" fmla="*/ 3904 w 1686440"/>
                  <a:gd name="connsiteY22" fmla="*/ 367786 h 1209587"/>
                  <a:gd name="connsiteX23" fmla="*/ 25169 w 1686440"/>
                  <a:gd name="connsiteY23" fmla="*/ 511325 h 1209587"/>
                  <a:gd name="connsiteX24" fmla="*/ 120862 w 1686440"/>
                  <a:gd name="connsiteY24" fmla="*/ 766507 h 1209587"/>
                  <a:gd name="connsiteX25" fmla="*/ 131494 w 1686440"/>
                  <a:gd name="connsiteY25" fmla="*/ 931312 h 1209587"/>
                  <a:gd name="connsiteX26" fmla="*/ 147444 w 1686440"/>
                  <a:gd name="connsiteY26" fmla="*/ 1042953 h 1209587"/>
                  <a:gd name="connsiteX27" fmla="*/ 179341 w 1686440"/>
                  <a:gd name="connsiteY27" fmla="*/ 1159911 h 1209587"/>
                  <a:gd name="connsiteX28" fmla="*/ 189974 w 1686440"/>
                  <a:gd name="connsiteY28" fmla="*/ 1191809 h 1209587"/>
                  <a:gd name="connsiteX29" fmla="*/ 1577523 w 1686440"/>
                  <a:gd name="connsiteY29" fmla="*/ 862200 h 1209587"/>
                  <a:gd name="connsiteX0" fmla="*/ 1577523 w 1686440"/>
                  <a:gd name="connsiteY0" fmla="*/ 857226 h 1204613"/>
                  <a:gd name="connsiteX1" fmla="*/ 1582839 w 1686440"/>
                  <a:gd name="connsiteY1" fmla="*/ 798747 h 1204613"/>
                  <a:gd name="connsiteX2" fmla="*/ 1550941 w 1686440"/>
                  <a:gd name="connsiteY2" fmla="*/ 649891 h 1204613"/>
                  <a:gd name="connsiteX3" fmla="*/ 1550941 w 1686440"/>
                  <a:gd name="connsiteY3" fmla="*/ 527616 h 1204613"/>
                  <a:gd name="connsiteX4" fmla="*/ 1604104 w 1686440"/>
                  <a:gd name="connsiteY4" fmla="*/ 330914 h 1204613"/>
                  <a:gd name="connsiteX5" fmla="*/ 1646634 w 1686440"/>
                  <a:gd name="connsiteY5" fmla="*/ 208640 h 1204613"/>
                  <a:gd name="connsiteX6" fmla="*/ 1657267 w 1686440"/>
                  <a:gd name="connsiteY6" fmla="*/ 6620 h 1204613"/>
                  <a:gd name="connsiteX7" fmla="*/ 1465881 w 1686440"/>
                  <a:gd name="connsiteY7" fmla="*/ 203322 h 1204613"/>
                  <a:gd name="connsiteX8" fmla="*/ 1348923 w 1686440"/>
                  <a:gd name="connsiteY8" fmla="*/ 389393 h 1204613"/>
                  <a:gd name="connsiteX9" fmla="*/ 1295760 w 1686440"/>
                  <a:gd name="connsiteY9" fmla="*/ 511667 h 1204613"/>
                  <a:gd name="connsiteX10" fmla="*/ 1226648 w 1686440"/>
                  <a:gd name="connsiteY10" fmla="*/ 580779 h 1204613"/>
                  <a:gd name="connsiteX11" fmla="*/ 1162852 w 1686440"/>
                  <a:gd name="connsiteY11" fmla="*/ 543566 h 1204613"/>
                  <a:gd name="connsiteX12" fmla="*/ 1125639 w 1686440"/>
                  <a:gd name="connsiteY12" fmla="*/ 479770 h 1204613"/>
                  <a:gd name="connsiteX13" fmla="*/ 1019313 w 1686440"/>
                  <a:gd name="connsiteY13" fmla="*/ 304333 h 1204613"/>
                  <a:gd name="connsiteX14" fmla="*/ 817294 w 1686440"/>
                  <a:gd name="connsiteY14" fmla="*/ 1305 h 1204613"/>
                  <a:gd name="connsiteX15" fmla="*/ 721602 w 1686440"/>
                  <a:gd name="connsiteY15" fmla="*/ 431923 h 1204613"/>
                  <a:gd name="connsiteX16" fmla="*/ 684388 w 1686440"/>
                  <a:gd name="connsiteY16" fmla="*/ 570147 h 1204613"/>
                  <a:gd name="connsiteX17" fmla="*/ 625909 w 1686440"/>
                  <a:gd name="connsiteY17" fmla="*/ 676472 h 1204613"/>
                  <a:gd name="connsiteX18" fmla="*/ 487685 w 1686440"/>
                  <a:gd name="connsiteY18" fmla="*/ 649891 h 1204613"/>
                  <a:gd name="connsiteX19" fmla="*/ 322881 w 1686440"/>
                  <a:gd name="connsiteY19" fmla="*/ 522300 h 1204613"/>
                  <a:gd name="connsiteX20" fmla="*/ 88965 w 1686440"/>
                  <a:gd name="connsiteY20" fmla="*/ 394709 h 1204613"/>
                  <a:gd name="connsiteX21" fmla="*/ 3904 w 1686440"/>
                  <a:gd name="connsiteY21" fmla="*/ 362812 h 1204613"/>
                  <a:gd name="connsiteX22" fmla="*/ 25169 w 1686440"/>
                  <a:gd name="connsiteY22" fmla="*/ 506351 h 1204613"/>
                  <a:gd name="connsiteX23" fmla="*/ 120862 w 1686440"/>
                  <a:gd name="connsiteY23" fmla="*/ 761533 h 1204613"/>
                  <a:gd name="connsiteX24" fmla="*/ 131494 w 1686440"/>
                  <a:gd name="connsiteY24" fmla="*/ 926338 h 1204613"/>
                  <a:gd name="connsiteX25" fmla="*/ 147444 w 1686440"/>
                  <a:gd name="connsiteY25" fmla="*/ 1037979 h 1204613"/>
                  <a:gd name="connsiteX26" fmla="*/ 179341 w 1686440"/>
                  <a:gd name="connsiteY26" fmla="*/ 1154937 h 1204613"/>
                  <a:gd name="connsiteX27" fmla="*/ 189974 w 1686440"/>
                  <a:gd name="connsiteY27" fmla="*/ 1186835 h 1204613"/>
                  <a:gd name="connsiteX28" fmla="*/ 1577523 w 1686440"/>
                  <a:gd name="connsiteY28" fmla="*/ 857226 h 1204613"/>
                  <a:gd name="connsiteX0" fmla="*/ 1577523 w 1686440"/>
                  <a:gd name="connsiteY0" fmla="*/ 856058 h 1203445"/>
                  <a:gd name="connsiteX1" fmla="*/ 1582839 w 1686440"/>
                  <a:gd name="connsiteY1" fmla="*/ 797579 h 1203445"/>
                  <a:gd name="connsiteX2" fmla="*/ 1550941 w 1686440"/>
                  <a:gd name="connsiteY2" fmla="*/ 648723 h 1203445"/>
                  <a:gd name="connsiteX3" fmla="*/ 1550941 w 1686440"/>
                  <a:gd name="connsiteY3" fmla="*/ 526448 h 1203445"/>
                  <a:gd name="connsiteX4" fmla="*/ 1604104 w 1686440"/>
                  <a:gd name="connsiteY4" fmla="*/ 329746 h 1203445"/>
                  <a:gd name="connsiteX5" fmla="*/ 1646634 w 1686440"/>
                  <a:gd name="connsiteY5" fmla="*/ 207472 h 1203445"/>
                  <a:gd name="connsiteX6" fmla="*/ 1657267 w 1686440"/>
                  <a:gd name="connsiteY6" fmla="*/ 5452 h 1203445"/>
                  <a:gd name="connsiteX7" fmla="*/ 1465881 w 1686440"/>
                  <a:gd name="connsiteY7" fmla="*/ 202154 h 1203445"/>
                  <a:gd name="connsiteX8" fmla="*/ 1348923 w 1686440"/>
                  <a:gd name="connsiteY8" fmla="*/ 388225 h 1203445"/>
                  <a:gd name="connsiteX9" fmla="*/ 1295760 w 1686440"/>
                  <a:gd name="connsiteY9" fmla="*/ 510499 h 1203445"/>
                  <a:gd name="connsiteX10" fmla="*/ 1226648 w 1686440"/>
                  <a:gd name="connsiteY10" fmla="*/ 579611 h 1203445"/>
                  <a:gd name="connsiteX11" fmla="*/ 1162852 w 1686440"/>
                  <a:gd name="connsiteY11" fmla="*/ 542398 h 1203445"/>
                  <a:gd name="connsiteX12" fmla="*/ 1125639 w 1686440"/>
                  <a:gd name="connsiteY12" fmla="*/ 478602 h 1203445"/>
                  <a:gd name="connsiteX13" fmla="*/ 817294 w 1686440"/>
                  <a:gd name="connsiteY13" fmla="*/ 137 h 1203445"/>
                  <a:gd name="connsiteX14" fmla="*/ 721602 w 1686440"/>
                  <a:gd name="connsiteY14" fmla="*/ 430755 h 1203445"/>
                  <a:gd name="connsiteX15" fmla="*/ 684388 w 1686440"/>
                  <a:gd name="connsiteY15" fmla="*/ 568979 h 1203445"/>
                  <a:gd name="connsiteX16" fmla="*/ 625909 w 1686440"/>
                  <a:gd name="connsiteY16" fmla="*/ 675304 h 1203445"/>
                  <a:gd name="connsiteX17" fmla="*/ 487685 w 1686440"/>
                  <a:gd name="connsiteY17" fmla="*/ 648723 h 1203445"/>
                  <a:gd name="connsiteX18" fmla="*/ 322881 w 1686440"/>
                  <a:gd name="connsiteY18" fmla="*/ 521132 h 1203445"/>
                  <a:gd name="connsiteX19" fmla="*/ 88965 w 1686440"/>
                  <a:gd name="connsiteY19" fmla="*/ 393541 h 1203445"/>
                  <a:gd name="connsiteX20" fmla="*/ 3904 w 1686440"/>
                  <a:gd name="connsiteY20" fmla="*/ 361644 h 1203445"/>
                  <a:gd name="connsiteX21" fmla="*/ 25169 w 1686440"/>
                  <a:gd name="connsiteY21" fmla="*/ 505183 h 1203445"/>
                  <a:gd name="connsiteX22" fmla="*/ 120862 w 1686440"/>
                  <a:gd name="connsiteY22" fmla="*/ 760365 h 1203445"/>
                  <a:gd name="connsiteX23" fmla="*/ 131494 w 1686440"/>
                  <a:gd name="connsiteY23" fmla="*/ 925170 h 1203445"/>
                  <a:gd name="connsiteX24" fmla="*/ 147444 w 1686440"/>
                  <a:gd name="connsiteY24" fmla="*/ 1036811 h 1203445"/>
                  <a:gd name="connsiteX25" fmla="*/ 179341 w 1686440"/>
                  <a:gd name="connsiteY25" fmla="*/ 1153769 h 1203445"/>
                  <a:gd name="connsiteX26" fmla="*/ 189974 w 1686440"/>
                  <a:gd name="connsiteY26" fmla="*/ 1185667 h 1203445"/>
                  <a:gd name="connsiteX27" fmla="*/ 1577523 w 1686440"/>
                  <a:gd name="connsiteY27" fmla="*/ 856058 h 1203445"/>
                  <a:gd name="connsiteX0" fmla="*/ 1577523 w 1686440"/>
                  <a:gd name="connsiteY0" fmla="*/ 856332 h 1203719"/>
                  <a:gd name="connsiteX1" fmla="*/ 1582839 w 1686440"/>
                  <a:gd name="connsiteY1" fmla="*/ 797853 h 1203719"/>
                  <a:gd name="connsiteX2" fmla="*/ 1550941 w 1686440"/>
                  <a:gd name="connsiteY2" fmla="*/ 648997 h 1203719"/>
                  <a:gd name="connsiteX3" fmla="*/ 1550941 w 1686440"/>
                  <a:gd name="connsiteY3" fmla="*/ 526722 h 1203719"/>
                  <a:gd name="connsiteX4" fmla="*/ 1604104 w 1686440"/>
                  <a:gd name="connsiteY4" fmla="*/ 330020 h 1203719"/>
                  <a:gd name="connsiteX5" fmla="*/ 1646634 w 1686440"/>
                  <a:gd name="connsiteY5" fmla="*/ 207746 h 1203719"/>
                  <a:gd name="connsiteX6" fmla="*/ 1657267 w 1686440"/>
                  <a:gd name="connsiteY6" fmla="*/ 5726 h 1203719"/>
                  <a:gd name="connsiteX7" fmla="*/ 1465881 w 1686440"/>
                  <a:gd name="connsiteY7" fmla="*/ 202428 h 1203719"/>
                  <a:gd name="connsiteX8" fmla="*/ 1348923 w 1686440"/>
                  <a:gd name="connsiteY8" fmla="*/ 388499 h 1203719"/>
                  <a:gd name="connsiteX9" fmla="*/ 1295760 w 1686440"/>
                  <a:gd name="connsiteY9" fmla="*/ 510773 h 1203719"/>
                  <a:gd name="connsiteX10" fmla="*/ 1226648 w 1686440"/>
                  <a:gd name="connsiteY10" fmla="*/ 579885 h 1203719"/>
                  <a:gd name="connsiteX11" fmla="*/ 1162852 w 1686440"/>
                  <a:gd name="connsiteY11" fmla="*/ 542672 h 1203719"/>
                  <a:gd name="connsiteX12" fmla="*/ 1125639 w 1686440"/>
                  <a:gd name="connsiteY12" fmla="*/ 478876 h 1203719"/>
                  <a:gd name="connsiteX13" fmla="*/ 817294 w 1686440"/>
                  <a:gd name="connsiteY13" fmla="*/ 411 h 1203719"/>
                  <a:gd name="connsiteX14" fmla="*/ 684388 w 1686440"/>
                  <a:gd name="connsiteY14" fmla="*/ 569253 h 1203719"/>
                  <a:gd name="connsiteX15" fmla="*/ 625909 w 1686440"/>
                  <a:gd name="connsiteY15" fmla="*/ 675578 h 1203719"/>
                  <a:gd name="connsiteX16" fmla="*/ 487685 w 1686440"/>
                  <a:gd name="connsiteY16" fmla="*/ 648997 h 1203719"/>
                  <a:gd name="connsiteX17" fmla="*/ 322881 w 1686440"/>
                  <a:gd name="connsiteY17" fmla="*/ 521406 h 1203719"/>
                  <a:gd name="connsiteX18" fmla="*/ 88965 w 1686440"/>
                  <a:gd name="connsiteY18" fmla="*/ 393815 h 1203719"/>
                  <a:gd name="connsiteX19" fmla="*/ 3904 w 1686440"/>
                  <a:gd name="connsiteY19" fmla="*/ 361918 h 1203719"/>
                  <a:gd name="connsiteX20" fmla="*/ 25169 w 1686440"/>
                  <a:gd name="connsiteY20" fmla="*/ 505457 h 1203719"/>
                  <a:gd name="connsiteX21" fmla="*/ 120862 w 1686440"/>
                  <a:gd name="connsiteY21" fmla="*/ 760639 h 1203719"/>
                  <a:gd name="connsiteX22" fmla="*/ 131494 w 1686440"/>
                  <a:gd name="connsiteY22" fmla="*/ 925444 h 1203719"/>
                  <a:gd name="connsiteX23" fmla="*/ 147444 w 1686440"/>
                  <a:gd name="connsiteY23" fmla="*/ 1037085 h 1203719"/>
                  <a:gd name="connsiteX24" fmla="*/ 179341 w 1686440"/>
                  <a:gd name="connsiteY24" fmla="*/ 1154043 h 1203719"/>
                  <a:gd name="connsiteX25" fmla="*/ 189974 w 1686440"/>
                  <a:gd name="connsiteY25" fmla="*/ 1185941 h 1203719"/>
                  <a:gd name="connsiteX26" fmla="*/ 1577523 w 1686440"/>
                  <a:gd name="connsiteY26" fmla="*/ 856332 h 120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6440" h="1203719">
                    <a:moveTo>
                      <a:pt x="1577523" y="856332"/>
                    </a:moveTo>
                    <a:cubicBezTo>
                      <a:pt x="1809667" y="791651"/>
                      <a:pt x="1587269" y="832409"/>
                      <a:pt x="1582839" y="797853"/>
                    </a:cubicBezTo>
                    <a:cubicBezTo>
                      <a:pt x="1578409" y="763297"/>
                      <a:pt x="1556257" y="694185"/>
                      <a:pt x="1550941" y="648997"/>
                    </a:cubicBezTo>
                    <a:cubicBezTo>
                      <a:pt x="1545625" y="603809"/>
                      <a:pt x="1542081" y="579885"/>
                      <a:pt x="1550941" y="526722"/>
                    </a:cubicBezTo>
                    <a:cubicBezTo>
                      <a:pt x="1559801" y="473559"/>
                      <a:pt x="1588155" y="383183"/>
                      <a:pt x="1604104" y="330020"/>
                    </a:cubicBezTo>
                    <a:cubicBezTo>
                      <a:pt x="1620053" y="276857"/>
                      <a:pt x="1637774" y="261795"/>
                      <a:pt x="1646634" y="207746"/>
                    </a:cubicBezTo>
                    <a:cubicBezTo>
                      <a:pt x="1655495" y="153697"/>
                      <a:pt x="1724606" y="-14653"/>
                      <a:pt x="1657267" y="5726"/>
                    </a:cubicBezTo>
                    <a:cubicBezTo>
                      <a:pt x="1589928" y="26105"/>
                      <a:pt x="1517272" y="138633"/>
                      <a:pt x="1465881" y="202428"/>
                    </a:cubicBezTo>
                    <a:cubicBezTo>
                      <a:pt x="1414490" y="266224"/>
                      <a:pt x="1377277" y="337108"/>
                      <a:pt x="1348923" y="388499"/>
                    </a:cubicBezTo>
                    <a:cubicBezTo>
                      <a:pt x="1320569" y="439890"/>
                      <a:pt x="1316139" y="478875"/>
                      <a:pt x="1295760" y="510773"/>
                    </a:cubicBezTo>
                    <a:cubicBezTo>
                      <a:pt x="1275381" y="542671"/>
                      <a:pt x="1248799" y="574569"/>
                      <a:pt x="1226648" y="579885"/>
                    </a:cubicBezTo>
                    <a:cubicBezTo>
                      <a:pt x="1204497" y="585202"/>
                      <a:pt x="1179687" y="559507"/>
                      <a:pt x="1162852" y="542672"/>
                    </a:cubicBezTo>
                    <a:cubicBezTo>
                      <a:pt x="1146017" y="525837"/>
                      <a:pt x="1183232" y="569253"/>
                      <a:pt x="1125639" y="478876"/>
                    </a:cubicBezTo>
                    <a:cubicBezTo>
                      <a:pt x="1068046" y="388499"/>
                      <a:pt x="890836" y="-14652"/>
                      <a:pt x="817294" y="411"/>
                    </a:cubicBezTo>
                    <a:cubicBezTo>
                      <a:pt x="743752" y="15474"/>
                      <a:pt x="716285" y="456725"/>
                      <a:pt x="684388" y="569253"/>
                    </a:cubicBezTo>
                    <a:cubicBezTo>
                      <a:pt x="652491" y="681781"/>
                      <a:pt x="658693" y="662287"/>
                      <a:pt x="625909" y="675578"/>
                    </a:cubicBezTo>
                    <a:cubicBezTo>
                      <a:pt x="593125" y="688869"/>
                      <a:pt x="538190" y="674692"/>
                      <a:pt x="487685" y="648997"/>
                    </a:cubicBezTo>
                    <a:cubicBezTo>
                      <a:pt x="437180" y="623302"/>
                      <a:pt x="389334" y="563936"/>
                      <a:pt x="322881" y="521406"/>
                    </a:cubicBezTo>
                    <a:cubicBezTo>
                      <a:pt x="256428" y="478876"/>
                      <a:pt x="142128" y="420396"/>
                      <a:pt x="88965" y="393815"/>
                    </a:cubicBezTo>
                    <a:cubicBezTo>
                      <a:pt x="35802" y="367234"/>
                      <a:pt x="14537" y="343311"/>
                      <a:pt x="3904" y="361918"/>
                    </a:cubicBezTo>
                    <a:cubicBezTo>
                      <a:pt x="-6729" y="380525"/>
                      <a:pt x="5676" y="439004"/>
                      <a:pt x="25169" y="505457"/>
                    </a:cubicBezTo>
                    <a:cubicBezTo>
                      <a:pt x="44662" y="571910"/>
                      <a:pt x="103141" y="690641"/>
                      <a:pt x="120862" y="760639"/>
                    </a:cubicBezTo>
                    <a:cubicBezTo>
                      <a:pt x="138583" y="830637"/>
                      <a:pt x="127064" y="879370"/>
                      <a:pt x="131494" y="925444"/>
                    </a:cubicBezTo>
                    <a:cubicBezTo>
                      <a:pt x="135924" y="971518"/>
                      <a:pt x="139470" y="998985"/>
                      <a:pt x="147444" y="1037085"/>
                    </a:cubicBezTo>
                    <a:cubicBezTo>
                      <a:pt x="155418" y="1075185"/>
                      <a:pt x="172253" y="1129234"/>
                      <a:pt x="179341" y="1154043"/>
                    </a:cubicBezTo>
                    <a:cubicBezTo>
                      <a:pt x="186429" y="1178852"/>
                      <a:pt x="-40398" y="1231129"/>
                      <a:pt x="189974" y="1185941"/>
                    </a:cubicBezTo>
                    <a:cubicBezTo>
                      <a:pt x="420346" y="1140753"/>
                      <a:pt x="1345379" y="921013"/>
                      <a:pt x="1577523" y="85633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D56B516B-3F49-D635-5B79-CFA3F5B8A2DD}"/>
                  </a:ext>
                </a:extLst>
              </p:cNvPr>
              <p:cNvSpPr/>
              <p:nvPr/>
            </p:nvSpPr>
            <p:spPr>
              <a:xfrm>
                <a:off x="4676923" y="2561291"/>
                <a:ext cx="208591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46620137-E3BF-5ACF-714A-52D3B935CC84}"/>
                  </a:ext>
                </a:extLst>
              </p:cNvPr>
              <p:cNvSpPr/>
              <p:nvPr/>
            </p:nvSpPr>
            <p:spPr>
              <a:xfrm>
                <a:off x="4967235" y="2640459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AF07563-1323-7341-9990-0F44D26F7FCF}"/>
                  </a:ext>
                </a:extLst>
              </p:cNvPr>
              <p:cNvSpPr/>
              <p:nvPr/>
            </p:nvSpPr>
            <p:spPr>
              <a:xfrm>
                <a:off x="5147381" y="2627808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CCC8A1B-5C11-099A-C46F-45204817DAAA}"/>
                  </a:ext>
                </a:extLst>
              </p:cNvPr>
              <p:cNvSpPr/>
              <p:nvPr/>
            </p:nvSpPr>
            <p:spPr>
              <a:xfrm>
                <a:off x="4475208" y="2750366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0C08D8B-CB52-D825-9599-5299B2EAA28F}"/>
                  </a:ext>
                </a:extLst>
              </p:cNvPr>
              <p:cNvSpPr/>
              <p:nvPr/>
            </p:nvSpPr>
            <p:spPr>
              <a:xfrm>
                <a:off x="4213341" y="2822135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6AC2437A-C192-15C7-2270-8133497B0BBA}"/>
                  </a:ext>
                </a:extLst>
              </p:cNvPr>
              <p:cNvSpPr/>
              <p:nvPr/>
            </p:nvSpPr>
            <p:spPr>
              <a:xfrm>
                <a:off x="3964238" y="2767878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BAAB030-7511-6A36-A42A-B54F5BA39399}"/>
                  </a:ext>
                </a:extLst>
              </p:cNvPr>
              <p:cNvSpPr/>
              <p:nvPr/>
            </p:nvSpPr>
            <p:spPr>
              <a:xfrm>
                <a:off x="5284923" y="2459401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3713223" y="5125430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6272657" y="68209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283585" y="61228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5287053" y="4208477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8760794" y="2100248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5372801E-2941-57E1-7FF2-9DB3AA50AC84}"/>
              </a:ext>
            </a:extLst>
          </p:cNvPr>
          <p:cNvGrpSpPr/>
          <p:nvPr/>
        </p:nvGrpSpPr>
        <p:grpSpPr>
          <a:xfrm>
            <a:off x="3804179" y="4270693"/>
            <a:ext cx="4258218" cy="2007603"/>
            <a:chOff x="2709501" y="2225876"/>
            <a:chExt cx="4258218" cy="2007603"/>
          </a:xfrm>
        </p:grpSpPr>
        <p:sp>
          <p:nvSpPr>
            <p:cNvPr id="147" name="Rectangle : coins arrondis 146">
              <a:extLst>
                <a:ext uri="{FF2B5EF4-FFF2-40B4-BE49-F238E27FC236}">
                  <a16:creationId xmlns:a16="http://schemas.microsoft.com/office/drawing/2014/main" id="{0CCD9B39-1FF5-2997-A293-1F38C9F5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501" y="2225876"/>
              <a:ext cx="4258218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2E1EC659-A6D7-CFB6-3A5A-3A79880C1192}"/>
                </a:ext>
              </a:extLst>
            </p:cNvPr>
            <p:cNvSpPr>
              <a:spLocks noChangeAspect="1"/>
            </p:cNvSpPr>
            <p:nvPr/>
          </p:nvSpPr>
          <p:spPr>
            <a:xfrm rot="6780936">
              <a:off x="4099188" y="2542605"/>
              <a:ext cx="1332000" cy="1517944"/>
            </a:xfrm>
            <a:custGeom>
              <a:avLst/>
              <a:gdLst>
                <a:gd name="connsiteX0" fmla="*/ 633797 w 1891478"/>
                <a:gd name="connsiteY0" fmla="*/ 2045573 h 2127504"/>
                <a:gd name="connsiteX1" fmla="*/ 1887244 w 1891478"/>
                <a:gd name="connsiteY1" fmla="*/ 1172269 h 2127504"/>
                <a:gd name="connsiteX2" fmla="*/ 253653 w 1891478"/>
                <a:gd name="connsiteY2" fmla="*/ 11290 h 2127504"/>
                <a:gd name="connsiteX3" fmla="*/ 48170 w 1891478"/>
                <a:gd name="connsiteY3" fmla="*/ 1922283 h 2127504"/>
                <a:gd name="connsiteX4" fmla="*/ 695442 w 1891478"/>
                <a:gd name="connsiteY4" fmla="*/ 1983928 h 2127504"/>
                <a:gd name="connsiteX0" fmla="*/ 633797 w 1891478"/>
                <a:gd name="connsiteY0" fmla="*/ 2045573 h 2175372"/>
                <a:gd name="connsiteX1" fmla="*/ 1887244 w 1891478"/>
                <a:gd name="connsiteY1" fmla="*/ 1172269 h 2175372"/>
                <a:gd name="connsiteX2" fmla="*/ 253653 w 1891478"/>
                <a:gd name="connsiteY2" fmla="*/ 11290 h 2175372"/>
                <a:gd name="connsiteX3" fmla="*/ 48170 w 1891478"/>
                <a:gd name="connsiteY3" fmla="*/ 1922283 h 2175372"/>
                <a:gd name="connsiteX4" fmla="*/ 644071 w 1891478"/>
                <a:gd name="connsiteY4" fmla="*/ 2076396 h 2175372"/>
                <a:gd name="connsiteX0" fmla="*/ 633797 w 1891478"/>
                <a:gd name="connsiteY0" fmla="*/ 2045573 h 2564116"/>
                <a:gd name="connsiteX1" fmla="*/ 1887244 w 1891478"/>
                <a:gd name="connsiteY1" fmla="*/ 1172269 h 2564116"/>
                <a:gd name="connsiteX2" fmla="*/ 253653 w 1891478"/>
                <a:gd name="connsiteY2" fmla="*/ 11290 h 2564116"/>
                <a:gd name="connsiteX3" fmla="*/ 48170 w 1891478"/>
                <a:gd name="connsiteY3" fmla="*/ 1922283 h 2564116"/>
                <a:gd name="connsiteX4" fmla="*/ 418039 w 1891478"/>
                <a:gd name="connsiteY4" fmla="*/ 2538733 h 2564116"/>
                <a:gd name="connsiteX0" fmla="*/ 633797 w 1891478"/>
                <a:gd name="connsiteY0" fmla="*/ 2045573 h 2152361"/>
                <a:gd name="connsiteX1" fmla="*/ 1887244 w 1891478"/>
                <a:gd name="connsiteY1" fmla="*/ 1172269 h 2152361"/>
                <a:gd name="connsiteX2" fmla="*/ 253653 w 1891478"/>
                <a:gd name="connsiteY2" fmla="*/ 11290 h 2152361"/>
                <a:gd name="connsiteX3" fmla="*/ 48170 w 1891478"/>
                <a:gd name="connsiteY3" fmla="*/ 1922283 h 2152361"/>
                <a:gd name="connsiteX4" fmla="*/ 623522 w 1891478"/>
                <a:gd name="connsiteY4" fmla="*/ 2035299 h 2152361"/>
                <a:gd name="connsiteX0" fmla="*/ 633797 w 1891478"/>
                <a:gd name="connsiteY0" fmla="*/ 2045573 h 2515370"/>
                <a:gd name="connsiteX1" fmla="*/ 1887244 w 1891478"/>
                <a:gd name="connsiteY1" fmla="*/ 1172269 h 2515370"/>
                <a:gd name="connsiteX2" fmla="*/ 253653 w 1891478"/>
                <a:gd name="connsiteY2" fmla="*/ 11290 h 2515370"/>
                <a:gd name="connsiteX3" fmla="*/ 48170 w 1891478"/>
                <a:gd name="connsiteY3" fmla="*/ 1922283 h 2515370"/>
                <a:gd name="connsiteX4" fmla="*/ 335846 w 1891478"/>
                <a:gd name="connsiteY4" fmla="*/ 2487362 h 251537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5" fmla="*/ 633797 w 1891478"/>
                <a:gd name="connsiteY5" fmla="*/ 2045573 h 215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1478" h="2155530">
                  <a:moveTo>
                    <a:pt x="633797" y="2045573"/>
                  </a:moveTo>
                  <a:cubicBezTo>
                    <a:pt x="1292199" y="1778444"/>
                    <a:pt x="1950601" y="1511316"/>
                    <a:pt x="1887244" y="1172269"/>
                  </a:cubicBezTo>
                  <a:cubicBezTo>
                    <a:pt x="1823887" y="833222"/>
                    <a:pt x="560165" y="-113712"/>
                    <a:pt x="253653" y="11290"/>
                  </a:cubicBezTo>
                  <a:cubicBezTo>
                    <a:pt x="-52859" y="136292"/>
                    <a:pt x="-25461" y="1593510"/>
                    <a:pt x="48170" y="1922283"/>
                  </a:cubicBezTo>
                  <a:cubicBezTo>
                    <a:pt x="121801" y="2251056"/>
                    <a:pt x="345888" y="2174838"/>
                    <a:pt x="632709" y="2041274"/>
                  </a:cubicBezTo>
                  <a:lnTo>
                    <a:pt x="633797" y="2045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19068D-E996-61CF-78E7-6F932EE590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16394</TotalTime>
  <Words>218</Words>
  <Application>Microsoft Office PowerPoint</Application>
  <PresentationFormat>Grand écran</PresentationFormat>
  <Paragraphs>85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61</cp:revision>
  <dcterms:created xsi:type="dcterms:W3CDTF">2022-07-20T12:26:24Z</dcterms:created>
  <dcterms:modified xsi:type="dcterms:W3CDTF">2022-11-26T22:04:14Z</dcterms:modified>
</cp:coreProperties>
</file>