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68" r:id="rId9"/>
    <p:sldId id="272" r:id="rId10"/>
    <p:sldId id="265" r:id="rId11"/>
    <p:sldId id="267" r:id="rId12"/>
    <p:sldId id="277" r:id="rId13"/>
    <p:sldId id="270" r:id="rId14"/>
    <p:sldId id="266" r:id="rId15"/>
    <p:sldId id="269" r:id="rId16"/>
    <p:sldId id="262" r:id="rId17"/>
    <p:sldId id="271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68"/>
            <p14:sldId id="272"/>
            <p14:sldId id="265"/>
            <p14:sldId id="267"/>
            <p14:sldId id="27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  <p14:sldId id="273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D966"/>
    <a:srgbClr val="203864"/>
    <a:srgbClr val="BF7198"/>
    <a:srgbClr val="ED7D31"/>
    <a:srgbClr val="44546A"/>
    <a:srgbClr val="70AD47"/>
    <a:srgbClr val="8D8C8A"/>
    <a:srgbClr val="CCECFF"/>
    <a:srgbClr val="3C6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40212C0-3603-4FEC-04F3-8B4F6592C990}"/>
              </a:ext>
            </a:extLst>
          </p:cNvPr>
          <p:cNvGrpSpPr/>
          <p:nvPr/>
        </p:nvGrpSpPr>
        <p:grpSpPr>
          <a:xfrm>
            <a:off x="6767853" y="2070159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8568D18-6034-A0C6-280E-1748A3AC3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95B7DB4-8343-A870-96E7-0170705A7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AE6F34C-EB26-B913-531A-6319C46CEB1B}"/>
              </a:ext>
            </a:extLst>
          </p:cNvPr>
          <p:cNvGrpSpPr/>
          <p:nvPr/>
        </p:nvGrpSpPr>
        <p:grpSpPr>
          <a:xfrm>
            <a:off x="1164580" y="1595374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D989AFB-886D-3D3D-7B3F-C5F54488D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A27942FE-ABD0-7953-CA83-601888A68E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0A0C9ABE-4754-2CE3-AB9E-35A370E8DADB}"/>
              </a:ext>
            </a:extLst>
          </p:cNvPr>
          <p:cNvGrpSpPr/>
          <p:nvPr/>
        </p:nvGrpSpPr>
        <p:grpSpPr>
          <a:xfrm>
            <a:off x="1468955" y="258168"/>
            <a:ext cx="4548489" cy="3887749"/>
            <a:chOff x="1468955" y="258168"/>
            <a:chExt cx="4548489" cy="3887749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1B77436-2C10-BC0F-2449-3B328D43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8955" y="258168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5D16953D-FD2F-3026-C1B4-C54DFA2100C8}"/>
                </a:ext>
              </a:extLst>
            </p:cNvPr>
            <p:cNvSpPr/>
            <p:nvPr/>
          </p:nvSpPr>
          <p:spPr>
            <a:xfrm rot="19690671">
              <a:off x="4908913" y="1000812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 arrondi et coin rogné en haut 9">
              <a:extLst>
                <a:ext uri="{FF2B5EF4-FFF2-40B4-BE49-F238E27FC236}">
                  <a16:creationId xmlns:a16="http://schemas.microsoft.com/office/drawing/2014/main" id="{3B5B0040-393F-F133-C5AC-8CA20DC7D70E}"/>
                </a:ext>
              </a:extLst>
            </p:cNvPr>
            <p:cNvSpPr/>
            <p:nvPr/>
          </p:nvSpPr>
          <p:spPr>
            <a:xfrm rot="10800000">
              <a:off x="2354125" y="1294627"/>
              <a:ext cx="3074618" cy="1808885"/>
            </a:xfrm>
            <a:custGeom>
              <a:avLst/>
              <a:gdLst>
                <a:gd name="connsiteX0" fmla="*/ 408645 w 2872673"/>
                <a:gd name="connsiteY0" fmla="*/ 0 h 1675051"/>
                <a:gd name="connsiteX1" fmla="*/ 2593492 w 2872673"/>
                <a:gd name="connsiteY1" fmla="*/ 0 h 1675051"/>
                <a:gd name="connsiteX2" fmla="*/ 2872673 w 2872673"/>
                <a:gd name="connsiteY2" fmla="*/ 279181 h 1675051"/>
                <a:gd name="connsiteX3" fmla="*/ 2872673 w 2872673"/>
                <a:gd name="connsiteY3" fmla="*/ 1675051 h 1675051"/>
                <a:gd name="connsiteX4" fmla="*/ 0 w 2872673"/>
                <a:gd name="connsiteY4" fmla="*/ 1675051 h 1675051"/>
                <a:gd name="connsiteX5" fmla="*/ 0 w 2872673"/>
                <a:gd name="connsiteY5" fmla="*/ 408645 h 1675051"/>
                <a:gd name="connsiteX6" fmla="*/ 408645 w 2872673"/>
                <a:gd name="connsiteY6" fmla="*/ 0 h 1675051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6622"/>
                <a:gd name="connsiteX1" fmla="*/ 2593492 w 2872673"/>
                <a:gd name="connsiteY1" fmla="*/ 0 h 1676622"/>
                <a:gd name="connsiteX2" fmla="*/ 2872673 w 2872673"/>
                <a:gd name="connsiteY2" fmla="*/ 279181 h 1676622"/>
                <a:gd name="connsiteX3" fmla="*/ 2872673 w 2872673"/>
                <a:gd name="connsiteY3" fmla="*/ 1675051 h 1676622"/>
                <a:gd name="connsiteX4" fmla="*/ 1388717 w 2872673"/>
                <a:gd name="connsiteY4" fmla="*/ 1550733 h 1676622"/>
                <a:gd name="connsiteX5" fmla="*/ 0 w 2872673"/>
                <a:gd name="connsiteY5" fmla="*/ 1675051 h 1676622"/>
                <a:gd name="connsiteX6" fmla="*/ 0 w 2872673"/>
                <a:gd name="connsiteY6" fmla="*/ 408645 h 1676622"/>
                <a:gd name="connsiteX7" fmla="*/ 408645 w 2872673"/>
                <a:gd name="connsiteY7" fmla="*/ 0 h 1676622"/>
                <a:gd name="connsiteX0" fmla="*/ 463111 w 2927139"/>
                <a:gd name="connsiteY0" fmla="*/ 0 h 1676622"/>
                <a:gd name="connsiteX1" fmla="*/ 2647958 w 2927139"/>
                <a:gd name="connsiteY1" fmla="*/ 0 h 1676622"/>
                <a:gd name="connsiteX2" fmla="*/ 2927139 w 2927139"/>
                <a:gd name="connsiteY2" fmla="*/ 279181 h 1676622"/>
                <a:gd name="connsiteX3" fmla="*/ 2927139 w 2927139"/>
                <a:gd name="connsiteY3" fmla="*/ 1675051 h 1676622"/>
                <a:gd name="connsiteX4" fmla="*/ 1443183 w 2927139"/>
                <a:gd name="connsiteY4" fmla="*/ 1550733 h 1676622"/>
                <a:gd name="connsiteX5" fmla="*/ 54466 w 2927139"/>
                <a:gd name="connsiteY5" fmla="*/ 1675051 h 1676622"/>
                <a:gd name="connsiteX6" fmla="*/ 54466 w 2927139"/>
                <a:gd name="connsiteY6" fmla="*/ 408645 h 1676622"/>
                <a:gd name="connsiteX7" fmla="*/ 463111 w 2927139"/>
                <a:gd name="connsiteY7" fmla="*/ 0 h 1676622"/>
                <a:gd name="connsiteX0" fmla="*/ 456241 w 2920269"/>
                <a:gd name="connsiteY0" fmla="*/ 0 h 1675088"/>
                <a:gd name="connsiteX1" fmla="*/ 2641088 w 2920269"/>
                <a:gd name="connsiteY1" fmla="*/ 0 h 1675088"/>
                <a:gd name="connsiteX2" fmla="*/ 2920269 w 2920269"/>
                <a:gd name="connsiteY2" fmla="*/ 279181 h 1675088"/>
                <a:gd name="connsiteX3" fmla="*/ 2920269 w 2920269"/>
                <a:gd name="connsiteY3" fmla="*/ 1675051 h 1675088"/>
                <a:gd name="connsiteX4" fmla="*/ 1436313 w 2920269"/>
                <a:gd name="connsiteY4" fmla="*/ 1550733 h 1675088"/>
                <a:gd name="connsiteX5" fmla="*/ 57023 w 2920269"/>
                <a:gd name="connsiteY5" fmla="*/ 1665624 h 1675088"/>
                <a:gd name="connsiteX6" fmla="*/ 47596 w 2920269"/>
                <a:gd name="connsiteY6" fmla="*/ 408645 h 1675088"/>
                <a:gd name="connsiteX7" fmla="*/ 456241 w 2920269"/>
                <a:gd name="connsiteY7" fmla="*/ 0 h 1675088"/>
                <a:gd name="connsiteX0" fmla="*/ 519024 w 2983052"/>
                <a:gd name="connsiteY0" fmla="*/ 0 h 1675088"/>
                <a:gd name="connsiteX1" fmla="*/ 2703871 w 2983052"/>
                <a:gd name="connsiteY1" fmla="*/ 0 h 1675088"/>
                <a:gd name="connsiteX2" fmla="*/ 2983052 w 2983052"/>
                <a:gd name="connsiteY2" fmla="*/ 279181 h 1675088"/>
                <a:gd name="connsiteX3" fmla="*/ 2983052 w 2983052"/>
                <a:gd name="connsiteY3" fmla="*/ 1675051 h 1675088"/>
                <a:gd name="connsiteX4" fmla="*/ 1499096 w 2983052"/>
                <a:gd name="connsiteY4" fmla="*/ 1550733 h 1675088"/>
                <a:gd name="connsiteX5" fmla="*/ 119806 w 2983052"/>
                <a:gd name="connsiteY5" fmla="*/ 1665624 h 1675088"/>
                <a:gd name="connsiteX6" fmla="*/ 110379 w 2983052"/>
                <a:gd name="connsiteY6" fmla="*/ 408645 h 1675088"/>
                <a:gd name="connsiteX7" fmla="*/ 519024 w 2983052"/>
                <a:gd name="connsiteY7" fmla="*/ 0 h 1675088"/>
                <a:gd name="connsiteX0" fmla="*/ 519024 w 2983052"/>
                <a:gd name="connsiteY0" fmla="*/ 0 h 1731519"/>
                <a:gd name="connsiteX1" fmla="*/ 2703871 w 2983052"/>
                <a:gd name="connsiteY1" fmla="*/ 0 h 1731519"/>
                <a:gd name="connsiteX2" fmla="*/ 2983052 w 2983052"/>
                <a:gd name="connsiteY2" fmla="*/ 279181 h 1731519"/>
                <a:gd name="connsiteX3" fmla="*/ 2983052 w 2983052"/>
                <a:gd name="connsiteY3" fmla="*/ 1675051 h 1731519"/>
                <a:gd name="connsiteX4" fmla="*/ 1499096 w 2983052"/>
                <a:gd name="connsiteY4" fmla="*/ 1550733 h 1731519"/>
                <a:gd name="connsiteX5" fmla="*/ 119806 w 2983052"/>
                <a:gd name="connsiteY5" fmla="*/ 1665624 h 1731519"/>
                <a:gd name="connsiteX6" fmla="*/ 110379 w 2983052"/>
                <a:gd name="connsiteY6" fmla="*/ 408645 h 1731519"/>
                <a:gd name="connsiteX7" fmla="*/ 519024 w 2983052"/>
                <a:gd name="connsiteY7" fmla="*/ 0 h 1731519"/>
                <a:gd name="connsiteX0" fmla="*/ 519024 w 2983052"/>
                <a:gd name="connsiteY0" fmla="*/ 0 h 1751752"/>
                <a:gd name="connsiteX1" fmla="*/ 2703871 w 2983052"/>
                <a:gd name="connsiteY1" fmla="*/ 0 h 1751752"/>
                <a:gd name="connsiteX2" fmla="*/ 2983052 w 2983052"/>
                <a:gd name="connsiteY2" fmla="*/ 279181 h 1751752"/>
                <a:gd name="connsiteX3" fmla="*/ 2983052 w 2983052"/>
                <a:gd name="connsiteY3" fmla="*/ 1675051 h 1751752"/>
                <a:gd name="connsiteX4" fmla="*/ 1499096 w 2983052"/>
                <a:gd name="connsiteY4" fmla="*/ 1550733 h 1751752"/>
                <a:gd name="connsiteX5" fmla="*/ 119806 w 2983052"/>
                <a:gd name="connsiteY5" fmla="*/ 1665624 h 1751752"/>
                <a:gd name="connsiteX6" fmla="*/ 110379 w 2983052"/>
                <a:gd name="connsiteY6" fmla="*/ 408645 h 1751752"/>
                <a:gd name="connsiteX7" fmla="*/ 519024 w 2983052"/>
                <a:gd name="connsiteY7" fmla="*/ 0 h 1751752"/>
                <a:gd name="connsiteX0" fmla="*/ 519024 w 2983052"/>
                <a:gd name="connsiteY0" fmla="*/ 0 h 1793938"/>
                <a:gd name="connsiteX1" fmla="*/ 2703871 w 2983052"/>
                <a:gd name="connsiteY1" fmla="*/ 0 h 1793938"/>
                <a:gd name="connsiteX2" fmla="*/ 2983052 w 2983052"/>
                <a:gd name="connsiteY2" fmla="*/ 279181 h 1793938"/>
                <a:gd name="connsiteX3" fmla="*/ 2983052 w 2983052"/>
                <a:gd name="connsiteY3" fmla="*/ 1675051 h 1793938"/>
                <a:gd name="connsiteX4" fmla="*/ 1489669 w 2983052"/>
                <a:gd name="connsiteY4" fmla="*/ 1710989 h 1793938"/>
                <a:gd name="connsiteX5" fmla="*/ 119806 w 2983052"/>
                <a:gd name="connsiteY5" fmla="*/ 1665624 h 1793938"/>
                <a:gd name="connsiteX6" fmla="*/ 110379 w 2983052"/>
                <a:gd name="connsiteY6" fmla="*/ 408645 h 1793938"/>
                <a:gd name="connsiteX7" fmla="*/ 519024 w 2983052"/>
                <a:gd name="connsiteY7" fmla="*/ 0 h 1793938"/>
                <a:gd name="connsiteX0" fmla="*/ 519024 w 2983052"/>
                <a:gd name="connsiteY0" fmla="*/ 0 h 1802941"/>
                <a:gd name="connsiteX1" fmla="*/ 2703871 w 2983052"/>
                <a:gd name="connsiteY1" fmla="*/ 0 h 1802941"/>
                <a:gd name="connsiteX2" fmla="*/ 2983052 w 2983052"/>
                <a:gd name="connsiteY2" fmla="*/ 279181 h 1802941"/>
                <a:gd name="connsiteX3" fmla="*/ 2983052 w 2983052"/>
                <a:gd name="connsiteY3" fmla="*/ 1675051 h 1802941"/>
                <a:gd name="connsiteX4" fmla="*/ 1489669 w 2983052"/>
                <a:gd name="connsiteY4" fmla="*/ 1710989 h 1802941"/>
                <a:gd name="connsiteX5" fmla="*/ 119806 w 2983052"/>
                <a:gd name="connsiteY5" fmla="*/ 1665624 h 1802941"/>
                <a:gd name="connsiteX6" fmla="*/ 110379 w 2983052"/>
                <a:gd name="connsiteY6" fmla="*/ 408645 h 1802941"/>
                <a:gd name="connsiteX7" fmla="*/ 519024 w 2983052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96354 w 3060382"/>
                <a:gd name="connsiteY0" fmla="*/ 0 h 1802941"/>
                <a:gd name="connsiteX1" fmla="*/ 2781201 w 3060382"/>
                <a:gd name="connsiteY1" fmla="*/ 0 h 1802941"/>
                <a:gd name="connsiteX2" fmla="*/ 3060382 w 3060382"/>
                <a:gd name="connsiteY2" fmla="*/ 279181 h 1802941"/>
                <a:gd name="connsiteX3" fmla="*/ 3060382 w 3060382"/>
                <a:gd name="connsiteY3" fmla="*/ 1675051 h 1802941"/>
                <a:gd name="connsiteX4" fmla="*/ 1566999 w 3060382"/>
                <a:gd name="connsiteY4" fmla="*/ 1710989 h 1802941"/>
                <a:gd name="connsiteX5" fmla="*/ 197136 w 3060382"/>
                <a:gd name="connsiteY5" fmla="*/ 1665624 h 1802941"/>
                <a:gd name="connsiteX6" fmla="*/ 74587 w 3060382"/>
                <a:gd name="connsiteY6" fmla="*/ 748010 h 1802941"/>
                <a:gd name="connsiteX7" fmla="*/ 596354 w 3060382"/>
                <a:gd name="connsiteY7" fmla="*/ 0 h 1802941"/>
                <a:gd name="connsiteX0" fmla="*/ 612052 w 3076080"/>
                <a:gd name="connsiteY0" fmla="*/ 0 h 1802941"/>
                <a:gd name="connsiteX1" fmla="*/ 2796899 w 3076080"/>
                <a:gd name="connsiteY1" fmla="*/ 0 h 1802941"/>
                <a:gd name="connsiteX2" fmla="*/ 3076080 w 3076080"/>
                <a:gd name="connsiteY2" fmla="*/ 279181 h 1802941"/>
                <a:gd name="connsiteX3" fmla="*/ 3076080 w 3076080"/>
                <a:gd name="connsiteY3" fmla="*/ 1675051 h 1802941"/>
                <a:gd name="connsiteX4" fmla="*/ 1582697 w 3076080"/>
                <a:gd name="connsiteY4" fmla="*/ 1710989 h 1802941"/>
                <a:gd name="connsiteX5" fmla="*/ 212834 w 3076080"/>
                <a:gd name="connsiteY5" fmla="*/ 1665624 h 1802941"/>
                <a:gd name="connsiteX6" fmla="*/ 90285 w 3076080"/>
                <a:gd name="connsiteY6" fmla="*/ 748010 h 1802941"/>
                <a:gd name="connsiteX7" fmla="*/ 612052 w 3076080"/>
                <a:gd name="connsiteY7" fmla="*/ 0 h 1802941"/>
                <a:gd name="connsiteX0" fmla="*/ 632617 w 3096645"/>
                <a:gd name="connsiteY0" fmla="*/ 0 h 1838626"/>
                <a:gd name="connsiteX1" fmla="*/ 2817464 w 3096645"/>
                <a:gd name="connsiteY1" fmla="*/ 0 h 1838626"/>
                <a:gd name="connsiteX2" fmla="*/ 3096645 w 3096645"/>
                <a:gd name="connsiteY2" fmla="*/ 279181 h 1838626"/>
                <a:gd name="connsiteX3" fmla="*/ 3096645 w 3096645"/>
                <a:gd name="connsiteY3" fmla="*/ 1675051 h 1838626"/>
                <a:gd name="connsiteX4" fmla="*/ 1603262 w 3096645"/>
                <a:gd name="connsiteY4" fmla="*/ 1710989 h 1838626"/>
                <a:gd name="connsiteX5" fmla="*/ 186264 w 3096645"/>
                <a:gd name="connsiteY5" fmla="*/ 1731612 h 1838626"/>
                <a:gd name="connsiteX6" fmla="*/ 110850 w 3096645"/>
                <a:gd name="connsiteY6" fmla="*/ 748010 h 1838626"/>
                <a:gd name="connsiteX7" fmla="*/ 632617 w 3096645"/>
                <a:gd name="connsiteY7" fmla="*/ 0 h 1838626"/>
                <a:gd name="connsiteX0" fmla="*/ 684206 w 3148234"/>
                <a:gd name="connsiteY0" fmla="*/ 0 h 1848940"/>
                <a:gd name="connsiteX1" fmla="*/ 2869053 w 3148234"/>
                <a:gd name="connsiteY1" fmla="*/ 0 h 1848940"/>
                <a:gd name="connsiteX2" fmla="*/ 3148234 w 3148234"/>
                <a:gd name="connsiteY2" fmla="*/ 279181 h 1848940"/>
                <a:gd name="connsiteX3" fmla="*/ 3148234 w 3148234"/>
                <a:gd name="connsiteY3" fmla="*/ 1675051 h 1848940"/>
                <a:gd name="connsiteX4" fmla="*/ 1654851 w 3148234"/>
                <a:gd name="connsiteY4" fmla="*/ 1710989 h 1848940"/>
                <a:gd name="connsiteX5" fmla="*/ 237853 w 3148234"/>
                <a:gd name="connsiteY5" fmla="*/ 1731612 h 1848940"/>
                <a:gd name="connsiteX6" fmla="*/ 162439 w 3148234"/>
                <a:gd name="connsiteY6" fmla="*/ 748010 h 1848940"/>
                <a:gd name="connsiteX7" fmla="*/ 684206 w 3148234"/>
                <a:gd name="connsiteY7" fmla="*/ 0 h 1848940"/>
                <a:gd name="connsiteX0" fmla="*/ 689685 w 3153713"/>
                <a:gd name="connsiteY0" fmla="*/ 0 h 1938201"/>
                <a:gd name="connsiteX1" fmla="*/ 2874532 w 3153713"/>
                <a:gd name="connsiteY1" fmla="*/ 0 h 1938201"/>
                <a:gd name="connsiteX2" fmla="*/ 3153713 w 3153713"/>
                <a:gd name="connsiteY2" fmla="*/ 279181 h 1938201"/>
                <a:gd name="connsiteX3" fmla="*/ 3153713 w 3153713"/>
                <a:gd name="connsiteY3" fmla="*/ 1675051 h 1938201"/>
                <a:gd name="connsiteX4" fmla="*/ 1660330 w 3153713"/>
                <a:gd name="connsiteY4" fmla="*/ 1710989 h 1938201"/>
                <a:gd name="connsiteX5" fmla="*/ 233905 w 3153713"/>
                <a:gd name="connsiteY5" fmla="*/ 1835307 h 1938201"/>
                <a:gd name="connsiteX6" fmla="*/ 167918 w 3153713"/>
                <a:gd name="connsiteY6" fmla="*/ 748010 h 1938201"/>
                <a:gd name="connsiteX7" fmla="*/ 689685 w 3153713"/>
                <a:gd name="connsiteY7" fmla="*/ 0 h 1938201"/>
                <a:gd name="connsiteX0" fmla="*/ 697499 w 3161527"/>
                <a:gd name="connsiteY0" fmla="*/ 0 h 1919773"/>
                <a:gd name="connsiteX1" fmla="*/ 2882346 w 3161527"/>
                <a:gd name="connsiteY1" fmla="*/ 0 h 1919773"/>
                <a:gd name="connsiteX2" fmla="*/ 3161527 w 3161527"/>
                <a:gd name="connsiteY2" fmla="*/ 279181 h 1919773"/>
                <a:gd name="connsiteX3" fmla="*/ 3161527 w 3161527"/>
                <a:gd name="connsiteY3" fmla="*/ 1675051 h 1919773"/>
                <a:gd name="connsiteX4" fmla="*/ 1668144 w 3161527"/>
                <a:gd name="connsiteY4" fmla="*/ 1710989 h 1919773"/>
                <a:gd name="connsiteX5" fmla="*/ 241719 w 3161527"/>
                <a:gd name="connsiteY5" fmla="*/ 1835307 h 1919773"/>
                <a:gd name="connsiteX6" fmla="*/ 175732 w 3161527"/>
                <a:gd name="connsiteY6" fmla="*/ 748010 h 1919773"/>
                <a:gd name="connsiteX7" fmla="*/ 697499 w 3161527"/>
                <a:gd name="connsiteY7" fmla="*/ 0 h 1919773"/>
                <a:gd name="connsiteX0" fmla="*/ 697499 w 3161527"/>
                <a:gd name="connsiteY0" fmla="*/ 0 h 1873213"/>
                <a:gd name="connsiteX1" fmla="*/ 2882346 w 3161527"/>
                <a:gd name="connsiteY1" fmla="*/ 0 h 1873213"/>
                <a:gd name="connsiteX2" fmla="*/ 3161527 w 3161527"/>
                <a:gd name="connsiteY2" fmla="*/ 279181 h 1873213"/>
                <a:gd name="connsiteX3" fmla="*/ 3161527 w 3161527"/>
                <a:gd name="connsiteY3" fmla="*/ 1675051 h 1873213"/>
                <a:gd name="connsiteX4" fmla="*/ 1668144 w 3161527"/>
                <a:gd name="connsiteY4" fmla="*/ 1710989 h 1873213"/>
                <a:gd name="connsiteX5" fmla="*/ 241719 w 3161527"/>
                <a:gd name="connsiteY5" fmla="*/ 1835307 h 1873213"/>
                <a:gd name="connsiteX6" fmla="*/ 175732 w 3161527"/>
                <a:gd name="connsiteY6" fmla="*/ 748010 h 1873213"/>
                <a:gd name="connsiteX7" fmla="*/ 697499 w 3161527"/>
                <a:gd name="connsiteY7" fmla="*/ 0 h 1873213"/>
                <a:gd name="connsiteX0" fmla="*/ 753330 w 3217358"/>
                <a:gd name="connsiteY0" fmla="*/ 0 h 1841419"/>
                <a:gd name="connsiteX1" fmla="*/ 2938177 w 3217358"/>
                <a:gd name="connsiteY1" fmla="*/ 0 h 1841419"/>
                <a:gd name="connsiteX2" fmla="*/ 3217358 w 3217358"/>
                <a:gd name="connsiteY2" fmla="*/ 279181 h 1841419"/>
                <a:gd name="connsiteX3" fmla="*/ 3217358 w 3217358"/>
                <a:gd name="connsiteY3" fmla="*/ 1675051 h 1841419"/>
                <a:gd name="connsiteX4" fmla="*/ 1723975 w 3217358"/>
                <a:gd name="connsiteY4" fmla="*/ 1710989 h 1841419"/>
                <a:gd name="connsiteX5" fmla="*/ 297550 w 3217358"/>
                <a:gd name="connsiteY5" fmla="*/ 1835307 h 1841419"/>
                <a:gd name="connsiteX6" fmla="*/ 231563 w 3217358"/>
                <a:gd name="connsiteY6" fmla="*/ 748010 h 1841419"/>
                <a:gd name="connsiteX7" fmla="*/ 753330 w 3217358"/>
                <a:gd name="connsiteY7" fmla="*/ 0 h 1841419"/>
                <a:gd name="connsiteX0" fmla="*/ 642096 w 3106124"/>
                <a:gd name="connsiteY0" fmla="*/ 0 h 1877854"/>
                <a:gd name="connsiteX1" fmla="*/ 2826943 w 3106124"/>
                <a:gd name="connsiteY1" fmla="*/ 0 h 1877854"/>
                <a:gd name="connsiteX2" fmla="*/ 3106124 w 3106124"/>
                <a:gd name="connsiteY2" fmla="*/ 279181 h 1877854"/>
                <a:gd name="connsiteX3" fmla="*/ 3106124 w 3106124"/>
                <a:gd name="connsiteY3" fmla="*/ 1675051 h 1877854"/>
                <a:gd name="connsiteX4" fmla="*/ 1612741 w 3106124"/>
                <a:gd name="connsiteY4" fmla="*/ 1710989 h 1877854"/>
                <a:gd name="connsiteX5" fmla="*/ 393706 w 3106124"/>
                <a:gd name="connsiteY5" fmla="*/ 1873014 h 1877854"/>
                <a:gd name="connsiteX6" fmla="*/ 120329 w 3106124"/>
                <a:gd name="connsiteY6" fmla="*/ 748010 h 1877854"/>
                <a:gd name="connsiteX7" fmla="*/ 642096 w 3106124"/>
                <a:gd name="connsiteY7" fmla="*/ 0 h 1877854"/>
                <a:gd name="connsiteX0" fmla="*/ 642096 w 3106124"/>
                <a:gd name="connsiteY0" fmla="*/ 0 h 1876264"/>
                <a:gd name="connsiteX1" fmla="*/ 2826943 w 3106124"/>
                <a:gd name="connsiteY1" fmla="*/ 0 h 1876264"/>
                <a:gd name="connsiteX2" fmla="*/ 3106124 w 3106124"/>
                <a:gd name="connsiteY2" fmla="*/ 279181 h 1876264"/>
                <a:gd name="connsiteX3" fmla="*/ 3106124 w 3106124"/>
                <a:gd name="connsiteY3" fmla="*/ 1675051 h 1876264"/>
                <a:gd name="connsiteX4" fmla="*/ 1612741 w 3106124"/>
                <a:gd name="connsiteY4" fmla="*/ 1710989 h 1876264"/>
                <a:gd name="connsiteX5" fmla="*/ 393706 w 3106124"/>
                <a:gd name="connsiteY5" fmla="*/ 1873014 h 1876264"/>
                <a:gd name="connsiteX6" fmla="*/ 120329 w 3106124"/>
                <a:gd name="connsiteY6" fmla="*/ 748010 h 1876264"/>
                <a:gd name="connsiteX7" fmla="*/ 642096 w 3106124"/>
                <a:gd name="connsiteY7" fmla="*/ 0 h 1876264"/>
                <a:gd name="connsiteX0" fmla="*/ 630612 w 3094640"/>
                <a:gd name="connsiteY0" fmla="*/ 0 h 1802941"/>
                <a:gd name="connsiteX1" fmla="*/ 2815459 w 3094640"/>
                <a:gd name="connsiteY1" fmla="*/ 0 h 1802941"/>
                <a:gd name="connsiteX2" fmla="*/ 3094640 w 3094640"/>
                <a:gd name="connsiteY2" fmla="*/ 279181 h 1802941"/>
                <a:gd name="connsiteX3" fmla="*/ 3094640 w 3094640"/>
                <a:gd name="connsiteY3" fmla="*/ 1675051 h 1802941"/>
                <a:gd name="connsiteX4" fmla="*/ 1601257 w 3094640"/>
                <a:gd name="connsiteY4" fmla="*/ 1710989 h 1802941"/>
                <a:gd name="connsiteX5" fmla="*/ 410502 w 3094640"/>
                <a:gd name="connsiteY5" fmla="*/ 1778746 h 1802941"/>
                <a:gd name="connsiteX6" fmla="*/ 108845 w 3094640"/>
                <a:gd name="connsiteY6" fmla="*/ 748010 h 1802941"/>
                <a:gd name="connsiteX7" fmla="*/ 630612 w 3094640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4618" h="1808885">
                  <a:moveTo>
                    <a:pt x="610590" y="0"/>
                  </a:moveTo>
                  <a:lnTo>
                    <a:pt x="2795437" y="0"/>
                  </a:lnTo>
                  <a:lnTo>
                    <a:pt x="3074618" y="279181"/>
                  </a:lnTo>
                  <a:lnTo>
                    <a:pt x="3074618" y="1675051"/>
                  </a:lnTo>
                  <a:cubicBezTo>
                    <a:pt x="3035595" y="1941554"/>
                    <a:pt x="2223573" y="1727290"/>
                    <a:pt x="1750917" y="1729842"/>
                  </a:cubicBezTo>
                  <a:cubicBezTo>
                    <a:pt x="599854" y="1743001"/>
                    <a:pt x="1296446" y="1746734"/>
                    <a:pt x="447041" y="1731612"/>
                  </a:cubicBezTo>
                  <a:cubicBezTo>
                    <a:pt x="-99714" y="1714830"/>
                    <a:pt x="-43153" y="1735753"/>
                    <a:pt x="88823" y="748010"/>
                  </a:cubicBezTo>
                  <a:cubicBezTo>
                    <a:pt x="126530" y="248945"/>
                    <a:pt x="384902" y="0"/>
                    <a:pt x="610590" y="0"/>
                  </a:cubicBezTo>
                  <a:close/>
                </a:path>
              </a:pathLst>
            </a:custGeom>
            <a:solidFill>
              <a:srgbClr val="203864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70909E-47E7-5AD7-5C89-4B918A698BEB}"/>
                </a:ext>
              </a:extLst>
            </p:cNvPr>
            <p:cNvSpPr/>
            <p:nvPr/>
          </p:nvSpPr>
          <p:spPr>
            <a:xfrm>
              <a:off x="2230743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66D17F8-AAF9-E4D0-4179-BF7AF7A73FAF}"/>
                </a:ext>
              </a:extLst>
            </p:cNvPr>
            <p:cNvSpPr/>
            <p:nvPr/>
          </p:nvSpPr>
          <p:spPr>
            <a:xfrm>
              <a:off x="4570585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33F83A4-70DF-F506-082C-83CE28FAA07B}"/>
                </a:ext>
              </a:extLst>
            </p:cNvPr>
            <p:cNvSpPr/>
            <p:nvPr/>
          </p:nvSpPr>
          <p:spPr>
            <a:xfrm>
              <a:off x="1932909" y="1048642"/>
              <a:ext cx="529001" cy="634980"/>
            </a:xfrm>
            <a:custGeom>
              <a:avLst/>
              <a:gdLst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2" fmla="*/ 457200 w 914400"/>
                <a:gd name="connsiteY2" fmla="*/ 322947 h 645894"/>
                <a:gd name="connsiteX3" fmla="*/ 457200 w 914400"/>
                <a:gd name="connsiteY3" fmla="*/ 0 h 645894"/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2" fmla="*/ 0 w 457200"/>
                <a:gd name="connsiteY2" fmla="*/ 417116 h 417116"/>
                <a:gd name="connsiteX3" fmla="*/ 0 w 457200"/>
                <a:gd name="connsiteY3" fmla="*/ 94169 h 417116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2" fmla="*/ 71224 w 528424"/>
                <a:gd name="connsiteY2" fmla="*/ 417116 h 417116"/>
                <a:gd name="connsiteX3" fmla="*/ 71224 w 528424"/>
                <a:gd name="connsiteY3" fmla="*/ 94169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2" fmla="*/ 22908 w 480108"/>
                <a:gd name="connsiteY2" fmla="*/ 417116 h 417116"/>
                <a:gd name="connsiteX3" fmla="*/ 22908 w 480108"/>
                <a:gd name="connsiteY3" fmla="*/ 94169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  <a:gd name="connsiteX2" fmla="*/ 71801 w 529001"/>
                <a:gd name="connsiteY2" fmla="*/ 417116 h 634980"/>
                <a:gd name="connsiteX3" fmla="*/ 71801 w 529001"/>
                <a:gd name="connsiteY3" fmla="*/ 94169 h 634980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001" h="634980" stroke="0" extrusionOk="0">
                  <a:moveTo>
                    <a:pt x="71801" y="94169"/>
                  </a:moveTo>
                  <a:cubicBezTo>
                    <a:pt x="173477" y="-188635"/>
                    <a:pt x="529001" y="238757"/>
                    <a:pt x="529001" y="417116"/>
                  </a:cubicBezTo>
                  <a:cubicBezTo>
                    <a:pt x="376601" y="417116"/>
                    <a:pt x="-200005" y="907310"/>
                    <a:pt x="71801" y="417116"/>
                  </a:cubicBezTo>
                  <a:cubicBezTo>
                    <a:pt x="665690" y="224626"/>
                    <a:pt x="-88455" y="484622"/>
                    <a:pt x="71801" y="94169"/>
                  </a:cubicBezTo>
                  <a:close/>
                </a:path>
                <a:path w="529001" h="634980" fill="none">
                  <a:moveTo>
                    <a:pt x="71801" y="94169"/>
                  </a:moveTo>
                  <a:cubicBezTo>
                    <a:pt x="324306" y="94169"/>
                    <a:pt x="529001" y="238757"/>
                    <a:pt x="529001" y="417116"/>
                  </a:cubicBezTo>
                </a:path>
              </a:pathLst>
            </a:custGeom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6EF533-E666-04A8-B7CC-73616C4384D6}"/>
                </a:ext>
              </a:extLst>
            </p:cNvPr>
            <p:cNvSpPr/>
            <p:nvPr/>
          </p:nvSpPr>
          <p:spPr>
            <a:xfrm>
              <a:off x="3128439" y="1355951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D16E8F7-671F-070C-29BD-A9F0244B9E78}"/>
                </a:ext>
              </a:extLst>
            </p:cNvPr>
            <p:cNvSpPr/>
            <p:nvPr/>
          </p:nvSpPr>
          <p:spPr>
            <a:xfrm>
              <a:off x="1932909" y="1041482"/>
              <a:ext cx="213260" cy="226338"/>
            </a:xfrm>
            <a:prstGeom prst="ellipse">
              <a:avLst/>
            </a:prstGeom>
            <a:solidFill>
              <a:srgbClr val="203864"/>
            </a:solidFill>
            <a:ln w="177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6226B7F-6CDD-F2EE-548D-C51E4A69B49C}"/>
                </a:ext>
              </a:extLst>
            </p:cNvPr>
            <p:cNvSpPr/>
            <p:nvPr/>
          </p:nvSpPr>
          <p:spPr>
            <a:xfrm rot="17414948">
              <a:off x="4223022" y="673539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6A0437A-1FF8-A529-5AB9-B0243C0BE0DA}"/>
              </a:ext>
            </a:extLst>
          </p:cNvPr>
          <p:cNvGrpSpPr/>
          <p:nvPr/>
        </p:nvGrpSpPr>
        <p:grpSpPr>
          <a:xfrm>
            <a:off x="1547511" y="4392890"/>
            <a:ext cx="4548489" cy="3887749"/>
            <a:chOff x="1547511" y="4392890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839D68-B99C-B8FD-26F1-8A2E74FBB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511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44546A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5BE17655-50BB-0B56-EB2E-069E31A81336}"/>
                </a:ext>
              </a:extLst>
            </p:cNvPr>
            <p:cNvGrpSpPr/>
            <p:nvPr/>
          </p:nvGrpSpPr>
          <p:grpSpPr>
            <a:xfrm>
              <a:off x="2469922" y="4936391"/>
              <a:ext cx="2863301" cy="2760197"/>
              <a:chOff x="4183360" y="2978132"/>
              <a:chExt cx="2109697" cy="200760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AF5293E-4455-D75D-E923-B323A9A7E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3360" y="297813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ED7D31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67528B72-6A83-EC12-A778-D59C3067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258" y="3168504"/>
                <a:ext cx="1641319" cy="1641319"/>
              </a:xfrm>
              <a:prstGeom prst="rect">
                <a:avLst/>
              </a:prstGeom>
            </p:spPr>
          </p:pic>
        </p:grpSp>
        <p:pic>
          <p:nvPicPr>
            <p:cNvPr id="29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79616F4-C4CB-2146-A7D5-B5E8151E9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739" y="731215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4D2CBE3-E16B-2F76-6340-1C7E83698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393" y="731679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50654F7F-B46F-BE49-BFA1-915416AD0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352" y="7312159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0B43E94-2C91-7EF7-2A4E-60C77EB3280E}"/>
              </a:ext>
            </a:extLst>
          </p:cNvPr>
          <p:cNvGrpSpPr/>
          <p:nvPr/>
        </p:nvGrpSpPr>
        <p:grpSpPr>
          <a:xfrm>
            <a:off x="6334812" y="4392890"/>
            <a:ext cx="4548489" cy="3887749"/>
            <a:chOff x="6334812" y="4392890"/>
            <a:chExt cx="4548489" cy="388774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C10E04F-F80F-F22B-7606-66C0BAC4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2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80DBD6D1-A3FF-66D6-0EAB-0D319E91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8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120" y="4968611"/>
              <a:ext cx="3017682" cy="3017682"/>
            </a:xfrm>
            <a:prstGeom prst="rect">
              <a:avLst/>
            </a:prstGeom>
            <a:effectLst/>
          </p:spPr>
        </p:pic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2289A18C-C721-D69A-5840-5B94EC2A4BE0}"/>
                </a:ext>
              </a:extLst>
            </p:cNvPr>
            <p:cNvSpPr/>
            <p:nvPr/>
          </p:nvSpPr>
          <p:spPr>
            <a:xfrm>
              <a:off x="9024722" y="5370510"/>
              <a:ext cx="1336238" cy="994535"/>
            </a:xfrm>
            <a:custGeom>
              <a:avLst/>
              <a:gdLst>
                <a:gd name="connsiteX0" fmla="*/ 14936 w 1336238"/>
                <a:gd name="connsiteY0" fmla="*/ 820722 h 994535"/>
                <a:gd name="connsiteX1" fmla="*/ 14936 w 1336238"/>
                <a:gd name="connsiteY1" fmla="*/ 641613 h 994535"/>
                <a:gd name="connsiteX2" fmla="*/ 184618 w 1336238"/>
                <a:gd name="connsiteY2" fmla="*/ 311675 h 994535"/>
                <a:gd name="connsiteX3" fmla="*/ 533410 w 1336238"/>
                <a:gd name="connsiteY3" fmla="*/ 94858 h 994535"/>
                <a:gd name="connsiteX4" fmla="*/ 1089592 w 1336238"/>
                <a:gd name="connsiteY4" fmla="*/ 590 h 994535"/>
                <a:gd name="connsiteX5" fmla="*/ 1325262 w 1336238"/>
                <a:gd name="connsiteY5" fmla="*/ 57151 h 994535"/>
                <a:gd name="connsiteX6" fmla="*/ 1278128 w 1336238"/>
                <a:gd name="connsiteY6" fmla="*/ 104285 h 994535"/>
                <a:gd name="connsiteX7" fmla="*/ 1108445 w 1336238"/>
                <a:gd name="connsiteY7" fmla="*/ 292821 h 994535"/>
                <a:gd name="connsiteX8" fmla="*/ 929336 w 1336238"/>
                <a:gd name="connsiteY8" fmla="*/ 556772 h 994535"/>
                <a:gd name="connsiteX9" fmla="*/ 778507 w 1336238"/>
                <a:gd name="connsiteY9" fmla="*/ 773588 h 994535"/>
                <a:gd name="connsiteX10" fmla="*/ 618251 w 1336238"/>
                <a:gd name="connsiteY10" fmla="*/ 867856 h 994535"/>
                <a:gd name="connsiteX11" fmla="*/ 401435 w 1336238"/>
                <a:gd name="connsiteY11" fmla="*/ 980978 h 994535"/>
                <a:gd name="connsiteX12" fmla="*/ 288313 w 1336238"/>
                <a:gd name="connsiteY12" fmla="*/ 980978 h 994535"/>
                <a:gd name="connsiteX13" fmla="*/ 43216 w 1336238"/>
                <a:gd name="connsiteY13" fmla="*/ 877283 h 994535"/>
                <a:gd name="connsiteX14" fmla="*/ 71497 w 1336238"/>
                <a:gd name="connsiteY14" fmla="*/ 820722 h 994535"/>
                <a:gd name="connsiteX15" fmla="*/ 14936 w 1336238"/>
                <a:gd name="connsiteY15" fmla="*/ 820722 h 99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6238" h="994535">
                  <a:moveTo>
                    <a:pt x="14936" y="820722"/>
                  </a:moveTo>
                  <a:cubicBezTo>
                    <a:pt x="5509" y="790870"/>
                    <a:pt x="-13344" y="726454"/>
                    <a:pt x="14936" y="641613"/>
                  </a:cubicBezTo>
                  <a:cubicBezTo>
                    <a:pt x="43216" y="556772"/>
                    <a:pt x="98206" y="402801"/>
                    <a:pt x="184618" y="311675"/>
                  </a:cubicBezTo>
                  <a:cubicBezTo>
                    <a:pt x="271030" y="220549"/>
                    <a:pt x="382581" y="146705"/>
                    <a:pt x="533410" y="94858"/>
                  </a:cubicBezTo>
                  <a:cubicBezTo>
                    <a:pt x="684239" y="43010"/>
                    <a:pt x="957617" y="6875"/>
                    <a:pt x="1089592" y="590"/>
                  </a:cubicBezTo>
                  <a:cubicBezTo>
                    <a:pt x="1221567" y="-5695"/>
                    <a:pt x="1293839" y="39868"/>
                    <a:pt x="1325262" y="57151"/>
                  </a:cubicBezTo>
                  <a:cubicBezTo>
                    <a:pt x="1356685" y="74434"/>
                    <a:pt x="1314264" y="65007"/>
                    <a:pt x="1278128" y="104285"/>
                  </a:cubicBezTo>
                  <a:cubicBezTo>
                    <a:pt x="1241992" y="143563"/>
                    <a:pt x="1166577" y="217406"/>
                    <a:pt x="1108445" y="292821"/>
                  </a:cubicBezTo>
                  <a:cubicBezTo>
                    <a:pt x="1050313" y="368236"/>
                    <a:pt x="984326" y="476644"/>
                    <a:pt x="929336" y="556772"/>
                  </a:cubicBezTo>
                  <a:cubicBezTo>
                    <a:pt x="874346" y="636900"/>
                    <a:pt x="830354" y="721741"/>
                    <a:pt x="778507" y="773588"/>
                  </a:cubicBezTo>
                  <a:cubicBezTo>
                    <a:pt x="726660" y="825435"/>
                    <a:pt x="681096" y="833291"/>
                    <a:pt x="618251" y="867856"/>
                  </a:cubicBezTo>
                  <a:cubicBezTo>
                    <a:pt x="555406" y="902421"/>
                    <a:pt x="456425" y="962124"/>
                    <a:pt x="401435" y="980978"/>
                  </a:cubicBezTo>
                  <a:cubicBezTo>
                    <a:pt x="346445" y="999832"/>
                    <a:pt x="348016" y="998260"/>
                    <a:pt x="288313" y="980978"/>
                  </a:cubicBezTo>
                  <a:cubicBezTo>
                    <a:pt x="228610" y="963696"/>
                    <a:pt x="79352" y="903992"/>
                    <a:pt x="43216" y="877283"/>
                  </a:cubicBezTo>
                  <a:cubicBezTo>
                    <a:pt x="7080" y="850574"/>
                    <a:pt x="69926" y="831720"/>
                    <a:pt x="71497" y="820722"/>
                  </a:cubicBezTo>
                  <a:cubicBezTo>
                    <a:pt x="73068" y="809724"/>
                    <a:pt x="24363" y="850574"/>
                    <a:pt x="14936" y="8207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7574C449-65EC-A0A3-E10E-859C4FB1C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890117" y="5198128"/>
              <a:ext cx="1663921" cy="166392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BBD75A52-1282-61CA-CBDF-5CD96452FF4A}"/>
              </a:ext>
            </a:extLst>
          </p:cNvPr>
          <p:cNvGrpSpPr/>
          <p:nvPr/>
        </p:nvGrpSpPr>
        <p:grpSpPr>
          <a:xfrm>
            <a:off x="6334813" y="222916"/>
            <a:ext cx="4548489" cy="3887749"/>
            <a:chOff x="6334813" y="222916"/>
            <a:chExt cx="4548489" cy="3887749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D98174E-9315-0ED0-00B3-9CB5E026E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3" y="222916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91C0F3D-5FD0-D3B6-DA46-9469DCD57D12}"/>
                </a:ext>
              </a:extLst>
            </p:cNvPr>
            <p:cNvSpPr/>
            <p:nvPr/>
          </p:nvSpPr>
          <p:spPr>
            <a:xfrm>
              <a:off x="7135445" y="646348"/>
              <a:ext cx="2413908" cy="3020679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AF8B45E6-7EEF-9E89-A609-701503F8FBC7}"/>
                </a:ext>
              </a:extLst>
            </p:cNvPr>
            <p:cNvSpPr/>
            <p:nvPr/>
          </p:nvSpPr>
          <p:spPr>
            <a:xfrm>
              <a:off x="7413593" y="1323308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3A6C413E-8A04-025C-23E8-BCA59EA22F80}"/>
                </a:ext>
              </a:extLst>
            </p:cNvPr>
            <p:cNvSpPr/>
            <p:nvPr/>
          </p:nvSpPr>
          <p:spPr>
            <a:xfrm>
              <a:off x="7417781" y="1771392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71025DCF-3516-96C2-0A0F-549AB57E17E8}"/>
                </a:ext>
              </a:extLst>
            </p:cNvPr>
            <p:cNvSpPr/>
            <p:nvPr/>
          </p:nvSpPr>
          <p:spPr>
            <a:xfrm>
              <a:off x="7423019" y="2219476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02385461-A3D8-8468-B1F5-C576C2E0A171}"/>
                </a:ext>
              </a:extLst>
            </p:cNvPr>
            <p:cNvSpPr/>
            <p:nvPr/>
          </p:nvSpPr>
          <p:spPr>
            <a:xfrm>
              <a:off x="7413593" y="2667560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EDB8F7D3-0672-6169-8E91-853EA4DE7A7D}"/>
                </a:ext>
              </a:extLst>
            </p:cNvPr>
            <p:cNvGrpSpPr/>
            <p:nvPr/>
          </p:nvGrpSpPr>
          <p:grpSpPr>
            <a:xfrm rot="556045">
              <a:off x="9253665" y="943879"/>
              <a:ext cx="363830" cy="647880"/>
              <a:chOff x="10138740" y="649127"/>
              <a:chExt cx="363830" cy="888229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09A6F729-BD99-C513-9A47-F93E20288E0E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D29C3BD9-6CBC-8B1D-8760-60232D76B69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64E4D2FC-E6BA-B0DD-D281-D570AD5F327B}"/>
                </a:ext>
              </a:extLst>
            </p:cNvPr>
            <p:cNvGrpSpPr/>
            <p:nvPr/>
          </p:nvGrpSpPr>
          <p:grpSpPr>
            <a:xfrm rot="556045">
              <a:off x="9236929" y="1482881"/>
              <a:ext cx="363830" cy="647880"/>
              <a:chOff x="10138740" y="649127"/>
              <a:chExt cx="363830" cy="888229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EFDEB985-FB37-FE88-DCC6-EA6791F13363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FBED923E-DDAB-E5F4-2BEA-9A52EE97A8D5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998ECB23-F916-00EF-3BC4-DB3BB98913E6}"/>
                </a:ext>
              </a:extLst>
            </p:cNvPr>
            <p:cNvGrpSpPr/>
            <p:nvPr/>
          </p:nvGrpSpPr>
          <p:grpSpPr>
            <a:xfrm rot="556045">
              <a:off x="9223506" y="2370892"/>
              <a:ext cx="363830" cy="647880"/>
              <a:chOff x="10138740" y="649127"/>
              <a:chExt cx="363830" cy="888229"/>
            </a:xfrm>
          </p:grpSpPr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6B82ACAB-9EF4-CF21-C328-06451D1CD498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8FFA92D7-D819-ADB7-4D4A-3E5696CC32D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7EE8EDF-D812-F808-0A96-B157A5E485B9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9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-280227" y="1744505"/>
            <a:ext cx="4619033" cy="3887749"/>
            <a:chOff x="788336" y="720421"/>
            <a:chExt cx="4619033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20421"/>
              <a:ext cx="4619033" cy="3887749"/>
              <a:chOff x="788336" y="720421"/>
              <a:chExt cx="4619033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880" y="720421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3973135" y="2212252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450F6C5-A799-819A-C118-AA5270FA1B3F}"/>
              </a:ext>
            </a:extLst>
          </p:cNvPr>
          <p:cNvGrpSpPr/>
          <p:nvPr/>
        </p:nvGrpSpPr>
        <p:grpSpPr>
          <a:xfrm>
            <a:off x="4211681" y="2085461"/>
            <a:ext cx="7353781" cy="2145450"/>
            <a:chOff x="459558" y="3586929"/>
            <a:chExt cx="9339372" cy="38075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CEA1A2-B110-104D-4917-C3C236607B40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points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552368" y="652007"/>
            <a:ext cx="6496215" cy="5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87C7AC0-C604-CCF6-1909-718ABCED7CAF}"/>
              </a:ext>
            </a:extLst>
          </p:cNvPr>
          <p:cNvSpPr/>
          <p:nvPr/>
        </p:nvSpPr>
        <p:spPr>
          <a:xfrm rot="6780936">
            <a:off x="6891697" y="1637955"/>
            <a:ext cx="4137997" cy="4400981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E6BFF0C-4136-04BE-D7E0-05F153D0620F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647A627-AA40-4E21-1A1D-FDC6B984E112}"/>
              </a:ext>
            </a:extLst>
          </p:cNvPr>
          <p:cNvSpPr/>
          <p:nvPr/>
        </p:nvSpPr>
        <p:spPr>
          <a:xfrm rot="6780936">
            <a:off x="2565276" y="5773950"/>
            <a:ext cx="1001325" cy="1090994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100376CE-3679-7F93-8F9B-2DD0D0779A30}"/>
              </a:ext>
            </a:extLst>
          </p:cNvPr>
          <p:cNvSpPr/>
          <p:nvPr/>
        </p:nvSpPr>
        <p:spPr>
          <a:xfrm rot="6780936">
            <a:off x="5004387" y="5755044"/>
            <a:ext cx="1041484" cy="1128806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FDB442-ABBE-E5D8-783D-2BA0519B5768}"/>
              </a:ext>
            </a:extLst>
          </p:cNvPr>
          <p:cNvSpPr/>
          <p:nvPr/>
        </p:nvSpPr>
        <p:spPr>
          <a:xfrm>
            <a:off x="3826612" y="5645358"/>
            <a:ext cx="1103383" cy="1097246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505D7F-279C-3176-2AD6-DA5E50459690}"/>
              </a:ext>
            </a:extLst>
          </p:cNvPr>
          <p:cNvGrpSpPr/>
          <p:nvPr/>
        </p:nvGrpSpPr>
        <p:grpSpPr>
          <a:xfrm>
            <a:off x="918047" y="5593227"/>
            <a:ext cx="1254237" cy="1100825"/>
            <a:chOff x="4183360" y="2978132"/>
            <a:chExt cx="2109697" cy="200760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DA6F72-A10F-D303-5C20-4D6FF35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35C93D9-DEAD-3BD6-E528-F4928228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D473282-EDE3-FA71-B09C-1A4C8FCEDBA5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B8C54C-A462-2A5C-2477-9DF4BF177F78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3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D603E1-D42C-6393-CE22-4B2A35C6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1"/>
            <a:ext cx="12192000" cy="68135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75B07D-12DB-66E3-C147-8FC9C4468D60}"/>
              </a:ext>
            </a:extLst>
          </p:cNvPr>
          <p:cNvSpPr/>
          <p:nvPr/>
        </p:nvSpPr>
        <p:spPr>
          <a:xfrm>
            <a:off x="0" y="1270450"/>
            <a:ext cx="12192000" cy="55875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85BC28-FA76-A256-BADD-F27F7827E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b="20557"/>
          <a:stretch/>
        </p:blipFill>
        <p:spPr>
          <a:xfrm>
            <a:off x="0" y="5170811"/>
            <a:ext cx="12192000" cy="158199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54A3CA9-81A1-8EB5-7FA9-EAEDADC25F88}"/>
              </a:ext>
            </a:extLst>
          </p:cNvPr>
          <p:cNvSpPr>
            <a:spLocks noChangeAspect="1"/>
          </p:cNvSpPr>
          <p:nvPr/>
        </p:nvSpPr>
        <p:spPr>
          <a:xfrm>
            <a:off x="10778591" y="5280478"/>
            <a:ext cx="1283997" cy="1221861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F8FA9BB-6D23-2546-7C7B-EF6241074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9160424" y="5148589"/>
            <a:ext cx="1488755" cy="1414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6617D7-0E44-31BD-FDD8-DF53AADA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1393852"/>
            <a:ext cx="5233494" cy="9042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3A8B4A-F847-E999-14F1-863EB548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270843"/>
            <a:ext cx="3003494" cy="6554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FF6CCE-E40A-98DD-8A1C-B97A9DEC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37440"/>
            <a:ext cx="3003494" cy="6554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BD769E3-907E-C9E2-5909-C576F0BC1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44450" y="3698486"/>
            <a:ext cx="6371776" cy="8750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373D3C8-0A22-2E43-CA46-B564A2E17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1292145"/>
            <a:ext cx="6437918" cy="90428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54DD9D5-6CF2-BB93-0C25-EA8F1F41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205032"/>
            <a:ext cx="6371776" cy="65548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9458752-0CD2-F602-79F0-A4ACDC79A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937440"/>
            <a:ext cx="6371776" cy="6554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7F7610E-E9BF-0857-4229-06701B00E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293365" y="4712859"/>
            <a:ext cx="3218255" cy="2998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BB3529-E371-AFED-B99D-64C83980E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52101"/>
            <a:ext cx="3003494" cy="65548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E0B4973-22EB-413B-E8FD-7065858B1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296615"/>
            <a:ext cx="5233493" cy="65548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060024D-7CD0-672D-74BA-C949DA50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3570616"/>
            <a:ext cx="5233493" cy="9841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FF8BFC1-456C-8352-5906-3C2BE0C0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977873"/>
            <a:ext cx="5233493" cy="65548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F06EC84-969B-7EFD-A258-58ACE24E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3723040" y="4711132"/>
            <a:ext cx="3218255" cy="29986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0473EE6-7860-6A72-F4BE-6D2D02A79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7121210" y="4720273"/>
            <a:ext cx="3218255" cy="2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4866859" y="314270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B05A7DA-A1EE-D019-DDDB-99FC0AE22A9E}"/>
              </a:ext>
            </a:extLst>
          </p:cNvPr>
          <p:cNvSpPr/>
          <p:nvPr/>
        </p:nvSpPr>
        <p:spPr>
          <a:xfrm>
            <a:off x="2144389" y="1090825"/>
            <a:ext cx="4563908" cy="372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rgbClr val="A6A6A6"/>
                </a:solidFill>
                <a:latin typeface="Berlin Sans FB Demi" panose="020E0802020502020306" pitchFamily="34" charset="0"/>
              </a:rPr>
              <a:t>Nom de la Tache </a:t>
            </a:r>
            <a:r>
              <a:rPr lang="fr-FR" dirty="0"/>
              <a:t>tache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67E554-E5A4-8BD5-B662-7EAFF29F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1" t="22084" r="57601" b="74022"/>
          <a:stretch/>
        </p:blipFill>
        <p:spPr>
          <a:xfrm>
            <a:off x="5212715" y="1511613"/>
            <a:ext cx="3164524" cy="26703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5648DB-A20F-96B4-FB21-035BEB60C3BE}"/>
              </a:ext>
            </a:extLst>
          </p:cNvPr>
          <p:cNvSpPr/>
          <p:nvPr/>
        </p:nvSpPr>
        <p:spPr>
          <a:xfrm>
            <a:off x="9609294" y="1318533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3A6F987-FEE0-CEBD-2FA8-41A75F0DF37D}"/>
              </a:ext>
            </a:extLst>
          </p:cNvPr>
          <p:cNvSpPr/>
          <p:nvPr/>
        </p:nvSpPr>
        <p:spPr>
          <a:xfrm rot="10800000">
            <a:off x="9602433" y="1318534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BC601-CF6A-E27E-5827-6EBA59D3FD61}"/>
              </a:ext>
            </a:extLst>
          </p:cNvPr>
          <p:cNvSpPr/>
          <p:nvPr/>
        </p:nvSpPr>
        <p:spPr>
          <a:xfrm>
            <a:off x="811898" y="5272458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D1E323-DD13-B176-CE19-E04E4AF9ED59}"/>
              </a:ext>
            </a:extLst>
          </p:cNvPr>
          <p:cNvSpPr/>
          <p:nvPr/>
        </p:nvSpPr>
        <p:spPr>
          <a:xfrm>
            <a:off x="811899" y="2405798"/>
            <a:ext cx="1550975" cy="64489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Tâche suivante :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A0752C7-8315-4382-88BF-7317D4EB351D}"/>
              </a:ext>
            </a:extLst>
          </p:cNvPr>
          <p:cNvSpPr/>
          <p:nvPr/>
        </p:nvSpPr>
        <p:spPr>
          <a:xfrm>
            <a:off x="1619755" y="2067009"/>
            <a:ext cx="184769" cy="338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9E9B2AC-020A-5E91-F1F8-449EC76F071B}"/>
              </a:ext>
            </a:extLst>
          </p:cNvPr>
          <p:cNvSpPr/>
          <p:nvPr/>
        </p:nvSpPr>
        <p:spPr>
          <a:xfrm>
            <a:off x="811898" y="3075761"/>
            <a:ext cx="1550975" cy="35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ECB097-147B-B532-5348-AA8AF096457F}"/>
              </a:ext>
            </a:extLst>
          </p:cNvPr>
          <p:cNvSpPr/>
          <p:nvPr/>
        </p:nvSpPr>
        <p:spPr>
          <a:xfrm>
            <a:off x="2125326" y="3243269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9E2B1DC-92B1-7D08-41A2-E275688F7EF0}"/>
              </a:ext>
            </a:extLst>
          </p:cNvPr>
          <p:cNvSpPr/>
          <p:nvPr/>
        </p:nvSpPr>
        <p:spPr>
          <a:xfrm rot="10800000">
            <a:off x="2144389" y="3213539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CD49BF-15CD-8183-7400-AFAEB5A4B65A}"/>
              </a:ext>
            </a:extLst>
          </p:cNvPr>
          <p:cNvGrpSpPr/>
          <p:nvPr/>
        </p:nvGrpSpPr>
        <p:grpSpPr>
          <a:xfrm>
            <a:off x="811898" y="3466095"/>
            <a:ext cx="1550975" cy="2145450"/>
            <a:chOff x="459558" y="3586929"/>
            <a:chExt cx="9339372" cy="3807510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DC4851A-3C6F-6D55-ACCC-233B69D5C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46CE9A-49AA-8E2B-EAAB-7BAAF09C3F19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0918C88-5FFE-8FF6-049C-373DAF32DEAB}"/>
              </a:ext>
            </a:extLst>
          </p:cNvPr>
          <p:cNvSpPr/>
          <p:nvPr/>
        </p:nvSpPr>
        <p:spPr>
          <a:xfrm rot="12421627">
            <a:off x="10119295" y="5343374"/>
            <a:ext cx="1220696" cy="1308739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7725A10-7384-9FBD-FF9A-11104E9A3A27}"/>
              </a:ext>
            </a:extLst>
          </p:cNvPr>
          <p:cNvSpPr/>
          <p:nvPr/>
        </p:nvSpPr>
        <p:spPr>
          <a:xfrm>
            <a:off x="8710108" y="5487915"/>
            <a:ext cx="1361527" cy="126906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57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C6CA4C-6595-ADCE-AB45-0C22F64E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25"/>
            <a:ext cx="12192000" cy="67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4CA715F-F9AA-7E77-D1A2-EBE7E01B008A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2515729" y="4324378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6721248" y="3532689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7544103" y="394082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337596" y="219435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E79615CE-9503-91C5-E900-94D9DE04B303}"/>
              </a:ext>
            </a:extLst>
          </p:cNvPr>
          <p:cNvSpPr/>
          <p:nvPr/>
        </p:nvSpPr>
        <p:spPr>
          <a:xfrm>
            <a:off x="9743695" y="515411"/>
            <a:ext cx="2109697" cy="209018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496FAD-D489-94AA-0C8F-326F93FB2ED2}"/>
              </a:ext>
            </a:extLst>
          </p:cNvPr>
          <p:cNvSpPr/>
          <p:nvPr/>
        </p:nvSpPr>
        <p:spPr>
          <a:xfrm>
            <a:off x="9564592" y="4324378"/>
            <a:ext cx="2109697" cy="2090184"/>
          </a:xfrm>
          <a:prstGeom prst="ellipse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V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9F43CD4-EE0A-5250-F4D1-E3EB29A36197}"/>
              </a:ext>
            </a:extLst>
          </p:cNvPr>
          <p:cNvSpPr/>
          <p:nvPr/>
        </p:nvSpPr>
        <p:spPr>
          <a:xfrm rot="6780936">
            <a:off x="5902176" y="462073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22A92C01-ED20-902D-197E-C56EEA9CFBDC}"/>
              </a:ext>
            </a:extLst>
          </p:cNvPr>
          <p:cNvGrpSpPr/>
          <p:nvPr/>
        </p:nvGrpSpPr>
        <p:grpSpPr>
          <a:xfrm>
            <a:off x="1733991" y="1373861"/>
            <a:ext cx="2109697" cy="2007603"/>
            <a:chOff x="4183360" y="2978132"/>
            <a:chExt cx="2109697" cy="2007603"/>
          </a:xfrm>
        </p:grpSpPr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A2835ED5-80E9-A7DC-D1DD-2393E55F2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4548AB57-39DA-204C-345B-EE1C65A6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pic>
        <p:nvPicPr>
          <p:cNvPr id="133" name="Image 132">
            <a:extLst>
              <a:ext uri="{FF2B5EF4-FFF2-40B4-BE49-F238E27FC236}">
                <a16:creationId xmlns:a16="http://schemas.microsoft.com/office/drawing/2014/main" id="{760FA810-CCD2-8A03-B939-B5011A2D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5375" b="16392"/>
          <a:stretch/>
        </p:blipFill>
        <p:spPr>
          <a:xfrm>
            <a:off x="4950806" y="2096909"/>
            <a:ext cx="2276972" cy="2227470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3195C96A-C11B-46DF-457C-9C20F70FB8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665354" y="3037165"/>
            <a:ext cx="2354623" cy="2237330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932CD2F3-5D03-1BAF-32B5-9E12C1966F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 b="17269"/>
          <a:stretch/>
        </p:blipFill>
        <p:spPr>
          <a:xfrm>
            <a:off x="2913372" y="4188509"/>
            <a:ext cx="2346218" cy="22091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8D80F3-73C6-9641-9920-C4984D6C3267}"/>
              </a:ext>
            </a:extLst>
          </p:cNvPr>
          <p:cNvSpPr>
            <a:spLocks noChangeAspect="1"/>
          </p:cNvSpPr>
          <p:nvPr/>
        </p:nvSpPr>
        <p:spPr>
          <a:xfrm>
            <a:off x="2694335" y="2214007"/>
            <a:ext cx="2109697" cy="2007603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F1A2735-D3B3-DE40-B3E5-6A6D558D871D}"/>
              </a:ext>
            </a:extLst>
          </p:cNvPr>
          <p:cNvGrpSpPr/>
          <p:nvPr/>
        </p:nvGrpSpPr>
        <p:grpSpPr>
          <a:xfrm>
            <a:off x="172987" y="4844790"/>
            <a:ext cx="2109697" cy="2007603"/>
            <a:chOff x="4183360" y="2978132"/>
            <a:chExt cx="2109697" cy="2007603"/>
          </a:xfrm>
        </p:grpSpPr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D3EEF976-6E00-9EBB-4497-E2AD3510F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F6FCF575-A298-F75C-57CF-ACCFA0472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A02B16EA-7709-3E7B-CB42-808C997B5182}"/>
              </a:ext>
            </a:extLst>
          </p:cNvPr>
          <p:cNvGrpSpPr/>
          <p:nvPr/>
        </p:nvGrpSpPr>
        <p:grpSpPr>
          <a:xfrm>
            <a:off x="5750622" y="3241609"/>
            <a:ext cx="2109697" cy="2007603"/>
            <a:chOff x="5118081" y="3000648"/>
            <a:chExt cx="2109697" cy="2007603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8E410488-1ED0-C575-9454-E968934AEB80}"/>
                </a:ext>
              </a:extLst>
            </p:cNvPr>
            <p:cNvGrpSpPr/>
            <p:nvPr/>
          </p:nvGrpSpPr>
          <p:grpSpPr>
            <a:xfrm>
              <a:off x="5118081" y="3000648"/>
              <a:ext cx="2109697" cy="2007603"/>
              <a:chOff x="4215014" y="4430192"/>
              <a:chExt cx="2109697" cy="2007603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6695F9AD-A1FE-BB8E-18CC-88B37AED23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014" y="443019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A6A6A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15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3585A88-2C85-AF6D-5C62-5DC7CAC63C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170" y="5478244"/>
                <a:ext cx="479671" cy="479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DBA6C5F7-4CBF-F74B-D457-3DE4F3E87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419" y="3441096"/>
              <a:ext cx="1167722" cy="1167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3342BB3-977C-008A-C6DA-9CEEA3659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572" y="3902266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-42696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3AC322-ED51-8589-0FC4-8AE0DB8267F6}"/>
              </a:ext>
            </a:extLst>
          </p:cNvPr>
          <p:cNvSpPr>
            <a:spLocks noChangeAspect="1"/>
          </p:cNvSpPr>
          <p:nvPr/>
        </p:nvSpPr>
        <p:spPr>
          <a:xfrm>
            <a:off x="12157840" y="4390494"/>
            <a:ext cx="988359" cy="844785"/>
          </a:xfrm>
          <a:prstGeom prst="roundRect">
            <a:avLst>
              <a:gd name="adj" fmla="val 882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modifier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A615FC-6FF2-46FE-9277-459CD14638DB}"/>
              </a:ext>
            </a:extLst>
          </p:cNvPr>
          <p:cNvSpPr>
            <a:spLocks noChangeAspect="1"/>
          </p:cNvSpPr>
          <p:nvPr/>
        </p:nvSpPr>
        <p:spPr>
          <a:xfrm>
            <a:off x="12258467" y="5229911"/>
            <a:ext cx="988359" cy="84478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planifier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1740194" cy="145264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1180895" y="21161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104338" y="3188862"/>
            <a:ext cx="1739260" cy="1086470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1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5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2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0750" y="168260"/>
            <a:ext cx="6260209" cy="807671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Nom de la tâche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13293" y="4471554"/>
            <a:ext cx="9396609" cy="2256964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Historique</a:t>
            </a: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571501" y="5069843"/>
            <a:ext cx="8776514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réalisé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571500" y="5610993"/>
            <a:ext cx="8776514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validé la tâche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571500" y="6148367"/>
            <a:ext cx="8776514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réservé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9342327" y="4956865"/>
            <a:ext cx="267576" cy="17716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9382930" y="4956865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9382930" y="6481660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C20BBF-7C86-70AE-F1D2-138B578CD358}"/>
              </a:ext>
            </a:extLst>
          </p:cNvPr>
          <p:cNvGrpSpPr/>
          <p:nvPr/>
        </p:nvGrpSpPr>
        <p:grpSpPr>
          <a:xfrm>
            <a:off x="2437689" y="1165376"/>
            <a:ext cx="3073166" cy="468127"/>
            <a:chOff x="2589598" y="939433"/>
            <a:chExt cx="3215301" cy="46812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51A5130-E7B3-6F50-B30B-199526A20C91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7623691-EB7A-1196-DEDF-2FB0F332D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FC57686A-8006-674C-8179-953226D0F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189ED9D-2429-5526-8BAE-23244C205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D59E988C-C090-2B55-5287-54471EBF6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975F0C56-ECBA-053F-419C-EF7FBCF18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0C921D5-4850-32BE-C652-27479930F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5B13851-A7E1-4593-AA43-0900BCE4A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7F6E948E-521F-4460-3618-CF068C250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9A40005-BF93-998C-266E-6944EAD1A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907E817-E896-2713-73D2-CEC3C782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C42CC3E1-59E5-4CDA-0D81-38B15A352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0C87E04-28BE-3962-50A3-7A59542D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C9C8BE1B-8958-DA87-B2F2-EC72ED730F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D87DC61C-EE56-7ACA-EB5D-88A33577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2ECA5D9-BA74-BAF7-F3A9-B42B1C12B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A9706F7-46C7-609D-3798-4C1FE273DCCA}"/>
              </a:ext>
            </a:extLst>
          </p:cNvPr>
          <p:cNvGrpSpPr/>
          <p:nvPr/>
        </p:nvGrpSpPr>
        <p:grpSpPr>
          <a:xfrm>
            <a:off x="5644376" y="1165375"/>
            <a:ext cx="3073166" cy="468127"/>
            <a:chOff x="2589598" y="939433"/>
            <a:chExt cx="3215301" cy="468127"/>
          </a:xfrm>
        </p:grpSpPr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5789EDDB-75CE-7512-B01C-3F29512E7586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F88B965E-9325-3491-1E74-B2D6395028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F79308C7-EDA1-B152-E8F8-DB00B693D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89A1A1F-8356-5552-2AB7-43425C65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BC668505-5931-7366-1938-0BACD0DBA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6E81E8DD-498C-5EE7-1195-669DC64E3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FFD290F-9142-5B99-D4EE-F49A379AA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09655D1A-9DAB-8D1C-88B1-81F62A223B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25BD0785-91B8-052E-AF7B-AA2DA48C7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574DE93-77E9-B490-A978-1524A5B17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5C3BA2C9-8F36-CE59-F610-0A63501E3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016C9B13-E0D5-AF80-9FEA-041AA0D41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C3EABBD-C098-93CF-2CB2-D6600E076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05206724-C6A0-1DD5-BE12-E1C165FDAE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9E8A8665-ED46-2DB9-0953-6C4AD194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C56B443-C8B1-EBE1-A87E-1A1EE3EE3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2A4C2C2-03B1-20BD-A490-DC09659F93DC}"/>
              </a:ext>
            </a:extLst>
          </p:cNvPr>
          <p:cNvSpPr>
            <a:spLocks noChangeAspect="1"/>
          </p:cNvSpPr>
          <p:nvPr/>
        </p:nvSpPr>
        <p:spPr>
          <a:xfrm>
            <a:off x="1985008" y="1765579"/>
            <a:ext cx="10114003" cy="262491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Description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750C58AC-0A67-7AAB-3EDD-9E43F2905148}"/>
              </a:ext>
            </a:extLst>
          </p:cNvPr>
          <p:cNvSpPr>
            <a:spLocks/>
          </p:cNvSpPr>
          <p:nvPr/>
        </p:nvSpPr>
        <p:spPr>
          <a:xfrm>
            <a:off x="2196434" y="2402082"/>
            <a:ext cx="9698637" cy="1884815"/>
          </a:xfrm>
          <a:prstGeom prst="roundRect">
            <a:avLst>
              <a:gd name="adj" fmla="val 8821"/>
            </a:avLst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Lorem ipsum</a:t>
            </a:r>
            <a:endParaRPr lang="fr-FR" sz="20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B3A523D-CE50-A1D6-07C3-EB2C842A1337}"/>
              </a:ext>
            </a:extLst>
          </p:cNvPr>
          <p:cNvSpPr>
            <a:spLocks/>
          </p:cNvSpPr>
          <p:nvPr/>
        </p:nvSpPr>
        <p:spPr>
          <a:xfrm>
            <a:off x="8725742" y="217225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3769C3"/>
                </a:solidFill>
                <a:latin typeface="Berlin Sans FB Demi" panose="020E0802020502020306" pitchFamily="34" charset="0"/>
              </a:rPr>
              <a:t>Domaine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6D9603DA-F506-8F56-8167-04A441A5E3A2}"/>
              </a:ext>
            </a:extLst>
          </p:cNvPr>
          <p:cNvSpPr>
            <a:spLocks/>
          </p:cNvSpPr>
          <p:nvPr/>
        </p:nvSpPr>
        <p:spPr>
          <a:xfrm>
            <a:off x="8714595" y="624601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Regle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3" name="Forme libre : forme 252">
            <a:extLst>
              <a:ext uri="{FF2B5EF4-FFF2-40B4-BE49-F238E27FC236}">
                <a16:creationId xmlns:a16="http://schemas.microsoft.com/office/drawing/2014/main" id="{843B6B2E-200C-864B-A0DF-6337A4EB1899}"/>
              </a:ext>
            </a:extLst>
          </p:cNvPr>
          <p:cNvSpPr/>
          <p:nvPr/>
        </p:nvSpPr>
        <p:spPr>
          <a:xfrm rot="6780936">
            <a:off x="10934889" y="5673868"/>
            <a:ext cx="848392" cy="107567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B3845DD8-3E30-58F0-C1FA-08A6950D923C}"/>
              </a:ext>
            </a:extLst>
          </p:cNvPr>
          <p:cNvSpPr/>
          <p:nvPr/>
        </p:nvSpPr>
        <p:spPr>
          <a:xfrm>
            <a:off x="9774610" y="5600036"/>
            <a:ext cx="1076538" cy="984090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86DF9ADE-347F-4837-528E-5DC4D55EC0AE}"/>
              </a:ext>
            </a:extLst>
          </p:cNvPr>
          <p:cNvSpPr/>
          <p:nvPr/>
        </p:nvSpPr>
        <p:spPr>
          <a:xfrm>
            <a:off x="11672763" y="2886556"/>
            <a:ext cx="267576" cy="14282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Triangle isocèle 257">
            <a:extLst>
              <a:ext uri="{FF2B5EF4-FFF2-40B4-BE49-F238E27FC236}">
                <a16:creationId xmlns:a16="http://schemas.microsoft.com/office/drawing/2014/main" id="{E8B32866-67B3-1425-C31F-BE177C6297E5}"/>
              </a:ext>
            </a:extLst>
          </p:cNvPr>
          <p:cNvSpPr/>
          <p:nvPr/>
        </p:nvSpPr>
        <p:spPr>
          <a:xfrm>
            <a:off x="11717090" y="29122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Triangle isocèle 259">
            <a:extLst>
              <a:ext uri="{FF2B5EF4-FFF2-40B4-BE49-F238E27FC236}">
                <a16:creationId xmlns:a16="http://schemas.microsoft.com/office/drawing/2014/main" id="{4119FC86-586A-9FEE-749D-F41CB4382375}"/>
              </a:ext>
            </a:extLst>
          </p:cNvPr>
          <p:cNvSpPr/>
          <p:nvPr/>
        </p:nvSpPr>
        <p:spPr>
          <a:xfrm rot="10800000">
            <a:off x="11665902" y="41417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D520A39E-EE7E-AF7C-014E-7FB5D8B68C8B}"/>
              </a:ext>
            </a:extLst>
          </p:cNvPr>
          <p:cNvSpPr>
            <a:spLocks/>
          </p:cNvSpPr>
          <p:nvPr/>
        </p:nvSpPr>
        <p:spPr>
          <a:xfrm>
            <a:off x="9773331" y="4545932"/>
            <a:ext cx="2183319" cy="886379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statut</a:t>
            </a:r>
            <a:r>
              <a:rPr lang="fr-FR" sz="4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BB75FC76-3267-8641-B9B0-A14BF58647B3}"/>
              </a:ext>
            </a:extLst>
          </p:cNvPr>
          <p:cNvSpPr>
            <a:spLocks/>
          </p:cNvSpPr>
          <p:nvPr/>
        </p:nvSpPr>
        <p:spPr>
          <a:xfrm>
            <a:off x="101526" y="2133529"/>
            <a:ext cx="1739260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Tous les 10 jours</a:t>
            </a: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8E4FB6C5-8843-D945-A2D5-4C99C068A0F6}"/>
              </a:ext>
            </a:extLst>
          </p:cNvPr>
          <p:cNvSpPr>
            <a:spLocks/>
          </p:cNvSpPr>
          <p:nvPr/>
        </p:nvSpPr>
        <p:spPr>
          <a:xfrm>
            <a:off x="92990" y="2515611"/>
            <a:ext cx="1739260" cy="60400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Tâche suivante :</a:t>
            </a:r>
          </a:p>
          <a:p>
            <a:r>
              <a:rPr lang="fr-FR" sz="14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nomTâcheSuivante</a:t>
            </a:r>
            <a:endParaRPr lang="fr-FR" sz="14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22847094-425C-623A-0FED-57D15892ACF6}"/>
              </a:ext>
            </a:extLst>
          </p:cNvPr>
          <p:cNvGrpSpPr/>
          <p:nvPr/>
        </p:nvGrpSpPr>
        <p:grpSpPr>
          <a:xfrm>
            <a:off x="8826480" y="1161173"/>
            <a:ext cx="3073166" cy="468127"/>
            <a:chOff x="2589598" y="939433"/>
            <a:chExt cx="3215301" cy="468127"/>
          </a:xfrm>
        </p:grpSpPr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5B6A50D6-0446-2C1C-3336-6D4E9B68E23B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369" name="Groupe 368">
              <a:extLst>
                <a:ext uri="{FF2B5EF4-FFF2-40B4-BE49-F238E27FC236}">
                  <a16:creationId xmlns:a16="http://schemas.microsoft.com/office/drawing/2014/main" id="{69D80342-00FF-7695-1A7C-7F7EBC59C3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CAFB4440-B2E4-2F2A-0889-DE0304F4A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98E5EC7-8EBB-401B-B170-C0B2643EF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0" name="Groupe 369">
              <a:extLst>
                <a:ext uri="{FF2B5EF4-FFF2-40B4-BE49-F238E27FC236}">
                  <a16:creationId xmlns:a16="http://schemas.microsoft.com/office/drawing/2014/main" id="{8EF0FF02-739F-3DEC-C87E-02146FA01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BC793C3D-3037-1622-D97F-5B1FE0AA8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B4E5055-784A-99A7-B152-F8BF4FB96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1" name="Groupe 370">
              <a:extLst>
                <a:ext uri="{FF2B5EF4-FFF2-40B4-BE49-F238E27FC236}">
                  <a16:creationId xmlns:a16="http://schemas.microsoft.com/office/drawing/2014/main" id="{F133ABA4-87AD-2167-5340-B164CE766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6AB0E0E1-16E4-5BA8-DD6A-79368B44C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F477EAB-2D79-431E-1E35-6FAC5BE45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2" name="Groupe 371">
              <a:extLst>
                <a:ext uri="{FF2B5EF4-FFF2-40B4-BE49-F238E27FC236}">
                  <a16:creationId xmlns:a16="http://schemas.microsoft.com/office/drawing/2014/main" id="{243DFF03-E230-6E16-5275-14C7EE4920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3608F653-21A7-ECB9-07CD-08DC4F85F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A23AFF6-9623-B7F0-B813-8600189B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5FC05FA2-7E25-7360-AEA2-2EF3EFD8B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BEA6135F-42F8-E3D1-3A02-CE06540AE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73C1282-F9CB-FDE9-4CAF-A7B710366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E51719BE-FA22-3FB0-5DE5-59FBE7E2D205}"/>
              </a:ext>
            </a:extLst>
          </p:cNvPr>
          <p:cNvSpPr/>
          <p:nvPr/>
        </p:nvSpPr>
        <p:spPr>
          <a:xfrm>
            <a:off x="0" y="0"/>
            <a:ext cx="226113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BDCD2C25-7F6D-DAE3-87F7-96DCCE9FEFFB}"/>
              </a:ext>
            </a:extLst>
          </p:cNvPr>
          <p:cNvSpPr/>
          <p:nvPr/>
        </p:nvSpPr>
        <p:spPr>
          <a:xfrm>
            <a:off x="2306519" y="3783"/>
            <a:ext cx="988548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C5177869-D656-916F-4DD7-DABA896C2EE1}"/>
              </a:ext>
            </a:extLst>
          </p:cNvPr>
          <p:cNvSpPr/>
          <p:nvPr/>
        </p:nvSpPr>
        <p:spPr>
          <a:xfrm>
            <a:off x="1840786" y="1896836"/>
            <a:ext cx="10351214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54B2FE46-862D-17E1-5520-01E4256006B8}"/>
              </a:ext>
            </a:extLst>
          </p:cNvPr>
          <p:cNvSpPr/>
          <p:nvPr/>
        </p:nvSpPr>
        <p:spPr>
          <a:xfrm>
            <a:off x="29742" y="1852826"/>
            <a:ext cx="1648338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7B9929EF-43E5-C6E8-EF6E-768822F5394A}"/>
              </a:ext>
            </a:extLst>
          </p:cNvPr>
          <p:cNvSpPr/>
          <p:nvPr/>
        </p:nvSpPr>
        <p:spPr>
          <a:xfrm>
            <a:off x="59542" y="4438899"/>
            <a:ext cx="9613162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1D2592E9-E7EA-BB45-28D3-3E4C5BBEA6CE}"/>
              </a:ext>
            </a:extLst>
          </p:cNvPr>
          <p:cNvSpPr/>
          <p:nvPr/>
        </p:nvSpPr>
        <p:spPr>
          <a:xfrm flipH="1">
            <a:off x="9682209" y="4512236"/>
            <a:ext cx="2404974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13264</TotalTime>
  <Words>212</Words>
  <Application>Microsoft Office PowerPoint</Application>
  <PresentationFormat>Grand écran</PresentationFormat>
  <Paragraphs>79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Berlin Sans FB Demi</vt:lpstr>
      <vt:lpstr>Calibri</vt:lpstr>
      <vt:lpstr>Calibri Light</vt:lpstr>
      <vt:lpstr>Cooper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41</cp:revision>
  <dcterms:created xsi:type="dcterms:W3CDTF">2022-07-20T12:26:24Z</dcterms:created>
  <dcterms:modified xsi:type="dcterms:W3CDTF">2022-10-20T14:02:45Z</dcterms:modified>
</cp:coreProperties>
</file>