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4" r:id="rId9"/>
    <p:sldId id="262" r:id="rId10"/>
    <p:sldId id="263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411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ndir un rectangle avec un coin diagonal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FD43F9A-D89B-4EB7-96A9-D31506F2A956}" type="datetimeFigureOut">
              <a:rPr lang="fr-FR" smtClean="0"/>
              <a:t>06/03/2015</a:t>
            </a:fld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0409CB1-EF54-4A7D-8A4A-8E68BBB49078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D43F9A-D89B-4EB7-96A9-D31506F2A956}" type="datetimeFigureOut">
              <a:rPr lang="fr-FR" smtClean="0"/>
              <a:t>06/03/2015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409CB1-EF54-4A7D-8A4A-8E68BBB4907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D43F9A-D89B-4EB7-96A9-D31506F2A956}" type="datetimeFigureOut">
              <a:rPr lang="fr-FR" smtClean="0"/>
              <a:t>06/03/2015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409CB1-EF54-4A7D-8A4A-8E68BBB4907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D43F9A-D89B-4EB7-96A9-D31506F2A956}" type="datetimeFigureOut">
              <a:rPr lang="fr-FR" smtClean="0"/>
              <a:t>06/03/2015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409CB1-EF54-4A7D-8A4A-8E68BBB4907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FD43F9A-D89B-4EB7-96A9-D31506F2A956}" type="datetimeFigureOut">
              <a:rPr lang="fr-FR" smtClean="0"/>
              <a:t>06/03/2015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0409CB1-EF54-4A7D-8A4A-8E68BBB49078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D43F9A-D89B-4EB7-96A9-D31506F2A956}" type="datetimeFigureOut">
              <a:rPr lang="fr-FR" smtClean="0"/>
              <a:t>06/03/2015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0409CB1-EF54-4A7D-8A4A-8E68BBB49078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D43F9A-D89B-4EB7-96A9-D31506F2A956}" type="datetimeFigureOut">
              <a:rPr lang="fr-FR" smtClean="0"/>
              <a:t>06/03/2015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0409CB1-EF54-4A7D-8A4A-8E68BBB4907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D43F9A-D89B-4EB7-96A9-D31506F2A956}" type="datetimeFigureOut">
              <a:rPr lang="fr-FR" smtClean="0"/>
              <a:t>06/03/2015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409CB1-EF54-4A7D-8A4A-8E68BBB49078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D43F9A-D89B-4EB7-96A9-D31506F2A956}" type="datetimeFigureOut">
              <a:rPr lang="fr-FR" smtClean="0"/>
              <a:t>06/03/2015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409CB1-EF54-4A7D-8A4A-8E68BBB4907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FD43F9A-D89B-4EB7-96A9-D31506F2A956}" type="datetimeFigureOut">
              <a:rPr lang="fr-FR" smtClean="0"/>
              <a:t>06/03/2015</a:t>
            </a:fld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0409CB1-EF54-4A7D-8A4A-8E68BBB49078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3" name="Espace réservé pour une image 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fr-FR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Cliquez sur l'icône pour ajouter une image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FD43F9A-D89B-4EB7-96A9-D31506F2A956}" type="datetimeFigureOut">
              <a:rPr lang="fr-FR" smtClean="0"/>
              <a:t>06/03/2015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0409CB1-EF54-4A7D-8A4A-8E68BBB49078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ndir un rectangle avec un coin diagonal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1FD43F9A-D89B-4EB7-96A9-D31506F2A956}" type="datetimeFigureOut">
              <a:rPr lang="fr-FR" smtClean="0"/>
              <a:t>06/03/2015</a:t>
            </a:fld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D0409CB1-EF54-4A7D-8A4A-8E68BBB49078}" type="slidenum">
              <a:rPr lang="fr-FR" smtClean="0"/>
              <a:t>‹N°›</a:t>
            </a:fld>
            <a:endParaRPr lang="fr-FR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4600" dirty="0" smtClean="0"/>
              <a:t>Outils de Simulation d’armée</a:t>
            </a:r>
            <a:endParaRPr lang="fr-FR" sz="46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03648" y="4509120"/>
            <a:ext cx="6400800" cy="1489720"/>
          </a:xfrm>
        </p:spPr>
        <p:txBody>
          <a:bodyPr/>
          <a:lstStyle/>
          <a:p>
            <a:r>
              <a:rPr lang="fr-FR" dirty="0" smtClean="0"/>
              <a:t>COLMANT Amaury</a:t>
            </a:r>
            <a:endParaRPr lang="fr-FR" dirty="0"/>
          </a:p>
          <a:p>
            <a:r>
              <a:rPr lang="fr-FR" dirty="0" smtClean="0"/>
              <a:t>LOQUET Jonathan</a:t>
            </a:r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1043608" y="620688"/>
            <a:ext cx="7416824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20000"/>
              </a:spcBef>
              <a:tabLst>
                <a:tab pos="5740400" algn="l"/>
              </a:tabLst>
            </a:pPr>
            <a:r>
              <a:rPr kumimoji="0" lang="fr-F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4A</a:t>
            </a:r>
            <a:r>
              <a:rPr kumimoji="0" lang="fr-FR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fr-FR" dirty="0">
                <a:solidFill>
                  <a:schemeClr val="tx1">
                    <a:tint val="75000"/>
                  </a:schemeClr>
                </a:solidFill>
              </a:rPr>
              <a:t>3DJV 1	 LIORET Alain</a:t>
            </a:r>
            <a:endParaRPr kumimoji="0" lang="fr-FR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Outils simple à modifier et à adapter</a:t>
            </a:r>
          </a:p>
          <a:p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err="1" smtClean="0"/>
              <a:t>Repartition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46237"/>
            <a:ext cx="8363272" cy="4526280"/>
          </a:xfrm>
        </p:spPr>
        <p:txBody>
          <a:bodyPr/>
          <a:lstStyle/>
          <a:p>
            <a:endParaRPr lang="fr-FR" dirty="0" smtClean="0"/>
          </a:p>
          <a:p>
            <a:r>
              <a:rPr lang="fr-FR" dirty="0" smtClean="0"/>
              <a:t>Controller			(Jonathan)</a:t>
            </a:r>
          </a:p>
          <a:p>
            <a:r>
              <a:rPr lang="fr-FR" dirty="0" smtClean="0"/>
              <a:t>Structure Générale	(Amaury)</a:t>
            </a:r>
          </a:p>
          <a:p>
            <a:r>
              <a:rPr lang="fr-FR" dirty="0" smtClean="0"/>
              <a:t>Armées				(Amaury/Jonathan)</a:t>
            </a:r>
          </a:p>
          <a:p>
            <a:r>
              <a:rPr lang="fr-FR" dirty="0" smtClean="0"/>
              <a:t>Unités				(Amaury)</a:t>
            </a:r>
          </a:p>
          <a:p>
            <a:r>
              <a:rPr lang="fr-FR" dirty="0" smtClean="0"/>
              <a:t>Modèle / Animation	(Jonathan)</a:t>
            </a: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Outils</a:t>
            </a:r>
            <a:endParaRPr lang="fr-FR" dirty="0"/>
          </a:p>
        </p:txBody>
      </p:sp>
      <p:pic>
        <p:nvPicPr>
          <p:cNvPr id="1026" name="Picture 2" descr="http://download.unity3d.com/webplayer/images/unity-icon-bi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1916832"/>
            <a:ext cx="2857500" cy="1857376"/>
          </a:xfrm>
          <a:prstGeom prst="rect">
            <a:avLst/>
          </a:prstGeom>
          <a:noFill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 l="22735" t="39500" r="23519" b="31100"/>
          <a:stretch>
            <a:fillRect/>
          </a:stretch>
        </p:blipFill>
        <p:spPr bwMode="auto">
          <a:xfrm>
            <a:off x="1331640" y="4221088"/>
            <a:ext cx="6552728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Thème et objectif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526280"/>
          </a:xfrm>
        </p:spPr>
        <p:txBody>
          <a:bodyPr/>
          <a:lstStyle/>
          <a:p>
            <a:r>
              <a:rPr lang="fr-FR" dirty="0" smtClean="0"/>
              <a:t>Générateur de simulation de guerre</a:t>
            </a:r>
          </a:p>
          <a:p>
            <a:endParaRPr lang="fr-FR" dirty="0" smtClean="0"/>
          </a:p>
          <a:p>
            <a:r>
              <a:rPr lang="fr-FR" dirty="0" smtClean="0"/>
              <a:t>Garder le principe de </a:t>
            </a:r>
            <a:r>
              <a:rPr lang="fr-FR" dirty="0" err="1" smtClean="0"/>
              <a:t>Boids</a:t>
            </a:r>
            <a:endParaRPr lang="fr-FR" dirty="0" smtClean="0"/>
          </a:p>
          <a:p>
            <a:r>
              <a:rPr lang="fr-FR" dirty="0" smtClean="0"/>
              <a:t>Règle plus poussé pour un IA Evoluer</a:t>
            </a:r>
          </a:p>
          <a:p>
            <a:r>
              <a:rPr lang="fr-FR" dirty="0" smtClean="0"/>
              <a:t>Diversité des unités</a:t>
            </a:r>
          </a:p>
          <a:p>
            <a:endParaRPr lang="fr-FR" dirty="0" smtClean="0"/>
          </a:p>
          <a:p>
            <a:r>
              <a:rPr lang="fr-FR" dirty="0" smtClean="0"/>
              <a:t>Apporter un contrôle sur l’animation pour obtenir le meilleur point de vue</a:t>
            </a:r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Controller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Contrôle de la camera :</a:t>
            </a:r>
          </a:p>
          <a:p>
            <a:pPr lvl="1"/>
            <a:r>
              <a:rPr lang="fr-FR" dirty="0" smtClean="0"/>
              <a:t>Mouvement sur x, y et z</a:t>
            </a:r>
          </a:p>
          <a:p>
            <a:pPr lvl="1"/>
            <a:r>
              <a:rPr lang="fr-FR" dirty="0" smtClean="0"/>
              <a:t>Rotation sur x, y et z</a:t>
            </a:r>
          </a:p>
          <a:p>
            <a:pPr lvl="1"/>
            <a:r>
              <a:rPr lang="fr-FR" dirty="0" smtClean="0"/>
              <a:t>Option de vitesse</a:t>
            </a:r>
          </a:p>
          <a:p>
            <a:endParaRPr lang="fr-FR" dirty="0" smtClean="0"/>
          </a:p>
          <a:p>
            <a:r>
              <a:rPr lang="fr-FR" dirty="0" smtClean="0"/>
              <a:t>Contrôle du temps de la scène :</a:t>
            </a:r>
          </a:p>
          <a:p>
            <a:pPr lvl="1"/>
            <a:r>
              <a:rPr lang="fr-FR" dirty="0" smtClean="0"/>
              <a:t>Accélérer l’animation</a:t>
            </a:r>
          </a:p>
          <a:p>
            <a:pPr lvl="1"/>
            <a:r>
              <a:rPr lang="fr-FR" dirty="0" smtClean="0"/>
              <a:t>Ralentir l’animation</a:t>
            </a:r>
          </a:p>
          <a:p>
            <a:pPr lvl="1"/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Structure Général</a:t>
            </a:r>
          </a:p>
        </p:txBody>
      </p:sp>
      <p:sp>
        <p:nvSpPr>
          <p:cNvPr id="4" name="Organigramme : Processus 3"/>
          <p:cNvSpPr/>
          <p:nvPr/>
        </p:nvSpPr>
        <p:spPr>
          <a:xfrm>
            <a:off x="1403648" y="1700808"/>
            <a:ext cx="7056784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Armée</a:t>
            </a:r>
            <a:endParaRPr lang="fr-FR" dirty="0"/>
          </a:p>
        </p:txBody>
      </p:sp>
      <p:sp>
        <p:nvSpPr>
          <p:cNvPr id="5" name="Organigramme : Processus 4"/>
          <p:cNvSpPr/>
          <p:nvPr/>
        </p:nvSpPr>
        <p:spPr>
          <a:xfrm>
            <a:off x="1403648" y="2780928"/>
            <a:ext cx="7056784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Unité</a:t>
            </a:r>
            <a:endParaRPr lang="fr-FR" dirty="0"/>
          </a:p>
        </p:txBody>
      </p:sp>
      <p:cxnSp>
        <p:nvCxnSpPr>
          <p:cNvPr id="9" name="Connecteur droit avec flèche 8"/>
          <p:cNvCxnSpPr>
            <a:stCxn id="5" idx="0"/>
            <a:endCxn id="4" idx="2"/>
          </p:cNvCxnSpPr>
          <p:nvPr/>
        </p:nvCxnSpPr>
        <p:spPr>
          <a:xfrm flipV="1">
            <a:off x="4932040" y="2276872"/>
            <a:ext cx="0" cy="5040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403648" y="3861048"/>
            <a:ext cx="187220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Ligne de vue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3491880" y="3861048"/>
            <a:ext cx="136815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Bouclier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5148064" y="3861048"/>
            <a:ext cx="136815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Attaque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6732240" y="3861048"/>
            <a:ext cx="172819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Mouvement</a:t>
            </a:r>
            <a:endParaRPr lang="fr-FR" dirty="0"/>
          </a:p>
        </p:txBody>
      </p:sp>
      <p:cxnSp>
        <p:nvCxnSpPr>
          <p:cNvPr id="16" name="Connecteur droit avec flèche 15"/>
          <p:cNvCxnSpPr/>
          <p:nvPr/>
        </p:nvCxnSpPr>
        <p:spPr>
          <a:xfrm flipV="1">
            <a:off x="4139952" y="3356992"/>
            <a:ext cx="0" cy="5040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V="1">
            <a:off x="5796136" y="3356992"/>
            <a:ext cx="0" cy="5040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V="1">
            <a:off x="7596336" y="3356992"/>
            <a:ext cx="0" cy="5040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flipV="1">
            <a:off x="2411760" y="3356992"/>
            <a:ext cx="0" cy="5040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Armés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fr-FR" dirty="0" smtClean="0"/>
              <a:t>Option :</a:t>
            </a:r>
          </a:p>
          <a:p>
            <a:r>
              <a:rPr lang="fr-FR" dirty="0" smtClean="0"/>
              <a:t>Nombre d’unité</a:t>
            </a:r>
          </a:p>
          <a:p>
            <a:r>
              <a:rPr lang="fr-FR" dirty="0" smtClean="0"/>
              <a:t>% d’unités offensives / défensives</a:t>
            </a:r>
          </a:p>
          <a:p>
            <a:r>
              <a:rPr lang="fr-FR" dirty="0" smtClean="0"/>
              <a:t>% de portée</a:t>
            </a:r>
            <a:endParaRPr lang="fr-FR" dirty="0" smtClean="0"/>
          </a:p>
          <a:p>
            <a:r>
              <a:rPr lang="fr-FR" dirty="0" smtClean="0"/>
              <a:t>Choix des </a:t>
            </a:r>
            <a:r>
              <a:rPr lang="fr-FR" dirty="0" err="1" smtClean="0"/>
              <a:t>préfabs</a:t>
            </a:r>
            <a:endParaRPr lang="fr-FR" dirty="0" smtClean="0"/>
          </a:p>
          <a:p>
            <a:r>
              <a:rPr lang="fr-FR" dirty="0" smtClean="0"/>
              <a:t>Choix de l’alliance</a:t>
            </a:r>
          </a:p>
          <a:p>
            <a:endParaRPr lang="fr-FR" dirty="0" smtClean="0"/>
          </a:p>
          <a:p>
            <a:pPr>
              <a:buNone/>
            </a:pPr>
            <a:r>
              <a:rPr lang="fr-FR" dirty="0" smtClean="0"/>
              <a:t>Autre :</a:t>
            </a:r>
          </a:p>
          <a:p>
            <a:r>
              <a:rPr lang="fr-FR" dirty="0" smtClean="0"/>
              <a:t>Détermine un contournement</a:t>
            </a:r>
          </a:p>
          <a:p>
            <a:r>
              <a:rPr lang="fr-FR" dirty="0" smtClean="0"/>
              <a:t>Choix automatique des options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IA Armés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Recherche des unités les plus proches</a:t>
            </a:r>
          </a:p>
          <a:p>
            <a:r>
              <a:rPr lang="fr-FR" dirty="0" smtClean="0"/>
              <a:t>Recherche des unités avec le moins de </a:t>
            </a:r>
            <a:r>
              <a:rPr lang="fr-FR" dirty="0" err="1" smtClean="0"/>
              <a:t>p.d.v</a:t>
            </a:r>
            <a:r>
              <a:rPr lang="fr-FR" dirty="0" smtClean="0"/>
              <a:t>.</a:t>
            </a:r>
          </a:p>
          <a:p>
            <a:r>
              <a:rPr lang="fr-FR" dirty="0" smtClean="0"/>
              <a:t>Place ces unités face à l’ennemi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IA Unités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S</a:t>
            </a:r>
            <a:r>
              <a:rPr lang="fr-FR" dirty="0" smtClean="0"/>
              <a:t>e positionne par rapport à la cible</a:t>
            </a:r>
          </a:p>
          <a:p>
            <a:r>
              <a:rPr lang="fr-FR" dirty="0" smtClean="0"/>
              <a:t>Attaque</a:t>
            </a:r>
          </a:p>
          <a:p>
            <a:r>
              <a:rPr lang="fr-FR" dirty="0" smtClean="0"/>
              <a:t>Défend</a:t>
            </a:r>
          </a:p>
          <a:p>
            <a:r>
              <a:rPr lang="fr-FR" dirty="0" smtClean="0"/>
              <a:t>Soutient</a:t>
            </a:r>
          </a:p>
          <a:p>
            <a:r>
              <a:rPr lang="fr-FR" dirty="0" smtClean="0"/>
              <a:t>Pourchasse</a:t>
            </a:r>
          </a:p>
          <a:p>
            <a:r>
              <a:rPr lang="fr-FR" dirty="0" smtClean="0"/>
              <a:t>Fuit</a:t>
            </a:r>
            <a:endParaRPr lang="fr-F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nderie">
  <a:themeElements>
    <a:clrScheme name="Fonderie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nderie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nderie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141</TotalTime>
  <Words>166</Words>
  <Application>Microsoft Office PowerPoint</Application>
  <PresentationFormat>Affichage à l'écran (4:3)</PresentationFormat>
  <Paragraphs>61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Fonderie</vt:lpstr>
      <vt:lpstr>Outils de Simulation d’armée</vt:lpstr>
      <vt:lpstr>Repartition</vt:lpstr>
      <vt:lpstr>Outils</vt:lpstr>
      <vt:lpstr>Thème et objectif</vt:lpstr>
      <vt:lpstr>Controller</vt:lpstr>
      <vt:lpstr>Structure Général</vt:lpstr>
      <vt:lpstr>Armés</vt:lpstr>
      <vt:lpstr>IA Armés</vt:lpstr>
      <vt:lpstr>IA Unités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Amaury</dc:creator>
  <cp:lastModifiedBy>Amaury</cp:lastModifiedBy>
  <cp:revision>16</cp:revision>
  <dcterms:created xsi:type="dcterms:W3CDTF">2015-03-06T11:09:31Z</dcterms:created>
  <dcterms:modified xsi:type="dcterms:W3CDTF">2015-03-06T13:30:48Z</dcterms:modified>
</cp:coreProperties>
</file>