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ndir un rectangle avec un coin diagonal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ndir un rectangle avec un coin diagonal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600" dirty="0" smtClean="0"/>
              <a:t>Outils de Simulation d’armée</a:t>
            </a:r>
            <a:endParaRPr lang="fr-FR" sz="4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509120"/>
            <a:ext cx="6400800" cy="1489720"/>
          </a:xfrm>
        </p:spPr>
        <p:txBody>
          <a:bodyPr/>
          <a:lstStyle/>
          <a:p>
            <a:r>
              <a:rPr lang="fr-FR" dirty="0" smtClean="0"/>
              <a:t>COLMANT Amaury</a:t>
            </a:r>
            <a:endParaRPr lang="fr-FR" dirty="0"/>
          </a:p>
          <a:p>
            <a:r>
              <a:rPr lang="fr-FR" dirty="0" smtClean="0"/>
              <a:t>LOQUET Jonathan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043608" y="620688"/>
            <a:ext cx="741682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tabLst>
                <a:tab pos="5740400" algn="l"/>
              </a:tabLst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4A</a:t>
            </a: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dirty="0">
                <a:solidFill>
                  <a:schemeClr val="tx1">
                    <a:tint val="75000"/>
                  </a:schemeClr>
                </a:solidFill>
              </a:rPr>
              <a:t>3DJV 1	 LIORET Alain</a:t>
            </a: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simple à modifier et à adapter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err="1" smtClean="0"/>
              <a:t>Repartition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46237"/>
            <a:ext cx="8363272" cy="4526280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Controller			(Jonathan)</a:t>
            </a:r>
          </a:p>
          <a:p>
            <a:r>
              <a:rPr lang="fr-FR" dirty="0" smtClean="0"/>
              <a:t>Structure Générale	(Amaury)</a:t>
            </a:r>
          </a:p>
          <a:p>
            <a:r>
              <a:rPr lang="fr-FR" dirty="0" smtClean="0"/>
              <a:t>Armées				(Amaury/Jonathan)</a:t>
            </a:r>
          </a:p>
          <a:p>
            <a:r>
              <a:rPr lang="fr-FR" dirty="0" smtClean="0"/>
              <a:t>Unités				(Amaury)</a:t>
            </a:r>
          </a:p>
          <a:p>
            <a:r>
              <a:rPr lang="fr-FR" dirty="0" smtClean="0"/>
              <a:t>Modèle / Animation	(Jonathan)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Outils</a:t>
            </a:r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22735" t="39500" r="23519" b="31100"/>
          <a:stretch>
            <a:fillRect/>
          </a:stretch>
        </p:blipFill>
        <p:spPr bwMode="auto">
          <a:xfrm>
            <a:off x="323528" y="4365104"/>
            <a:ext cx="655272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https://upload.wikimedia.org/wikipedia/ru/a/a3/Unity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56792"/>
            <a:ext cx="2513434" cy="251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881928" y="5188550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~6500 </a:t>
            </a:r>
            <a:r>
              <a:rPr lang="fr-FR" dirty="0" err="1" smtClean="0"/>
              <a:t>vertices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Thème et objectif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6280"/>
          </a:xfrm>
        </p:spPr>
        <p:txBody>
          <a:bodyPr/>
          <a:lstStyle/>
          <a:p>
            <a:r>
              <a:rPr lang="fr-FR" dirty="0" smtClean="0"/>
              <a:t>Générateur de simulation de guerre</a:t>
            </a:r>
          </a:p>
          <a:p>
            <a:endParaRPr lang="fr-FR" dirty="0" smtClean="0"/>
          </a:p>
          <a:p>
            <a:r>
              <a:rPr lang="fr-FR" dirty="0" smtClean="0"/>
              <a:t>Garder le principe de </a:t>
            </a:r>
            <a:r>
              <a:rPr lang="fr-FR" dirty="0" err="1" smtClean="0"/>
              <a:t>Boids</a:t>
            </a:r>
            <a:endParaRPr lang="fr-FR" dirty="0" smtClean="0"/>
          </a:p>
          <a:p>
            <a:r>
              <a:rPr lang="fr-FR" dirty="0" smtClean="0"/>
              <a:t>Règle plus poussé pour un IA Evoluer</a:t>
            </a:r>
          </a:p>
          <a:p>
            <a:r>
              <a:rPr lang="fr-FR" dirty="0" smtClean="0"/>
              <a:t>Diversité des unités</a:t>
            </a:r>
          </a:p>
          <a:p>
            <a:endParaRPr lang="fr-FR" dirty="0" smtClean="0"/>
          </a:p>
          <a:p>
            <a:r>
              <a:rPr lang="fr-FR" dirty="0" smtClean="0"/>
              <a:t>Apporter un contrôle sur l’animation pour obtenir le meilleur point de vue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Controller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Contrôle de la camera :</a:t>
            </a:r>
          </a:p>
          <a:p>
            <a:pPr lvl="1"/>
            <a:r>
              <a:rPr lang="fr-FR" dirty="0" smtClean="0"/>
              <a:t>Mouvement sur x, y et z</a:t>
            </a:r>
          </a:p>
          <a:p>
            <a:pPr lvl="1"/>
            <a:r>
              <a:rPr lang="fr-FR" dirty="0" smtClean="0"/>
              <a:t>Rotation sur x, y et z</a:t>
            </a:r>
          </a:p>
          <a:p>
            <a:pPr lvl="1"/>
            <a:r>
              <a:rPr lang="fr-FR" dirty="0" smtClean="0"/>
              <a:t>Option de vitesse</a:t>
            </a:r>
          </a:p>
          <a:p>
            <a:endParaRPr lang="fr-FR" dirty="0" smtClean="0"/>
          </a:p>
          <a:p>
            <a:r>
              <a:rPr lang="fr-FR" dirty="0" smtClean="0"/>
              <a:t>Contrôle du temps de la scène :</a:t>
            </a:r>
          </a:p>
          <a:p>
            <a:pPr lvl="1"/>
            <a:r>
              <a:rPr lang="fr-FR" dirty="0" smtClean="0"/>
              <a:t>Accélérer l’animation</a:t>
            </a:r>
          </a:p>
          <a:p>
            <a:pPr lvl="1"/>
            <a:r>
              <a:rPr lang="fr-FR" dirty="0" smtClean="0"/>
              <a:t>Ralentir l’animation</a:t>
            </a:r>
          </a:p>
          <a:p>
            <a:pPr lvl="1"/>
            <a:endParaRPr lang="fr-FR" dirty="0"/>
          </a:p>
        </p:txBody>
      </p:sp>
      <p:pic>
        <p:nvPicPr>
          <p:cNvPr id="2052" name="Picture 4" descr="http://images.clipartpanda.com/camera-black-and-white-camera_black_white_line_art_coloring_book_colouring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56792"/>
            <a:ext cx="2520279" cy="25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Général</a:t>
            </a:r>
          </a:p>
        </p:txBody>
      </p:sp>
      <p:sp>
        <p:nvSpPr>
          <p:cNvPr id="4" name="Organigramme : Processus 3"/>
          <p:cNvSpPr/>
          <p:nvPr/>
        </p:nvSpPr>
        <p:spPr>
          <a:xfrm>
            <a:off x="971600" y="1700808"/>
            <a:ext cx="7056784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Armée</a:t>
            </a:r>
            <a:endParaRPr lang="fr-FR" dirty="0"/>
          </a:p>
        </p:txBody>
      </p:sp>
      <p:sp>
        <p:nvSpPr>
          <p:cNvPr id="5" name="Organigramme : Processus 4"/>
          <p:cNvSpPr/>
          <p:nvPr/>
        </p:nvSpPr>
        <p:spPr>
          <a:xfrm>
            <a:off x="971600" y="2780928"/>
            <a:ext cx="7056784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Unité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5" idx="0"/>
            <a:endCxn id="4" idx="2"/>
          </p:cNvCxnSpPr>
          <p:nvPr/>
        </p:nvCxnSpPr>
        <p:spPr>
          <a:xfrm flipV="1">
            <a:off x="4499992" y="2276872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71600" y="3861048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Ligne de vue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059832" y="3861048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Bouclier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716016" y="3861048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Attaque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6300192" y="3861048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Mouvement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3707904" y="3356992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5364088" y="3356992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7164288" y="3356992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1979712" y="3356992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Armés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Option :</a:t>
            </a:r>
          </a:p>
          <a:p>
            <a:r>
              <a:rPr lang="fr-FR" dirty="0" smtClean="0"/>
              <a:t>Nombre d’unité</a:t>
            </a:r>
          </a:p>
          <a:p>
            <a:r>
              <a:rPr lang="fr-FR" dirty="0" smtClean="0"/>
              <a:t>% d’unités offensives / défensives</a:t>
            </a:r>
          </a:p>
          <a:p>
            <a:r>
              <a:rPr lang="fr-FR" dirty="0" smtClean="0"/>
              <a:t>% de portée</a:t>
            </a:r>
          </a:p>
          <a:p>
            <a:r>
              <a:rPr lang="fr-FR" dirty="0" smtClean="0"/>
              <a:t>Choix des </a:t>
            </a:r>
            <a:r>
              <a:rPr lang="fr-FR" dirty="0" err="1" smtClean="0"/>
              <a:t>préfabs</a:t>
            </a:r>
            <a:endParaRPr lang="fr-FR" dirty="0" smtClean="0"/>
          </a:p>
          <a:p>
            <a:r>
              <a:rPr lang="fr-FR" dirty="0" smtClean="0"/>
              <a:t>Choix de l’alliance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Autre :</a:t>
            </a:r>
          </a:p>
          <a:p>
            <a:r>
              <a:rPr lang="fr-FR" dirty="0" smtClean="0"/>
              <a:t>Détermine un contournement</a:t>
            </a:r>
          </a:p>
          <a:p>
            <a:r>
              <a:rPr lang="fr-FR" dirty="0" smtClean="0"/>
              <a:t>Choix automatique des options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140968"/>
            <a:ext cx="3327040" cy="15248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IA Armés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Recherche </a:t>
            </a:r>
            <a:r>
              <a:rPr lang="fr-FR" dirty="0" smtClean="0"/>
              <a:t>des unités les plus proches</a:t>
            </a:r>
          </a:p>
          <a:p>
            <a:r>
              <a:rPr lang="fr-FR" dirty="0" smtClean="0"/>
              <a:t>Recherche des unités avec le moins de </a:t>
            </a:r>
            <a:r>
              <a:rPr lang="fr-FR" dirty="0" err="1" smtClean="0"/>
              <a:t>p.d.v</a:t>
            </a:r>
            <a:r>
              <a:rPr lang="fr-FR" dirty="0" smtClean="0"/>
              <a:t>.</a:t>
            </a:r>
          </a:p>
          <a:p>
            <a:r>
              <a:rPr lang="fr-FR" dirty="0" smtClean="0"/>
              <a:t>Place ces unités face à l’ennemi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IA Unités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Se positionne par rapport à la cible</a:t>
            </a:r>
          </a:p>
          <a:p>
            <a:r>
              <a:rPr lang="fr-FR" dirty="0" smtClean="0"/>
              <a:t>Attaque</a:t>
            </a:r>
          </a:p>
          <a:p>
            <a:r>
              <a:rPr lang="fr-FR" dirty="0" smtClean="0"/>
              <a:t>Défend</a:t>
            </a:r>
          </a:p>
          <a:p>
            <a:r>
              <a:rPr lang="fr-FR" dirty="0" smtClean="0"/>
              <a:t>Soutient</a:t>
            </a:r>
          </a:p>
          <a:p>
            <a:r>
              <a:rPr lang="fr-FR" dirty="0" smtClean="0"/>
              <a:t>Pourchasse</a:t>
            </a:r>
          </a:p>
          <a:p>
            <a:r>
              <a:rPr lang="fr-FR" dirty="0" smtClean="0"/>
              <a:t>Fuit</a:t>
            </a:r>
            <a:endParaRPr lang="fr-FR" dirty="0"/>
          </a:p>
        </p:txBody>
      </p:sp>
      <p:pic>
        <p:nvPicPr>
          <p:cNvPr id="4" name="Picture 6" descr="https://www.sensefly.com/uploads/tx_templavoila/innovation-icon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73016"/>
            <a:ext cx="166948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nderie">
  <a:themeElements>
    <a:clrScheme name="Fonderi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nderie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nder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154</TotalTime>
  <Words>169</Words>
  <Application>Microsoft Office PowerPoint</Application>
  <PresentationFormat>Affichage à l'écran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Rockwell</vt:lpstr>
      <vt:lpstr>Arial</vt:lpstr>
      <vt:lpstr>Wingdings 2</vt:lpstr>
      <vt:lpstr>Fonderie</vt:lpstr>
      <vt:lpstr>Outils de Simulation d’armée</vt:lpstr>
      <vt:lpstr>Repartition</vt:lpstr>
      <vt:lpstr>Outils</vt:lpstr>
      <vt:lpstr>Thème et objectif</vt:lpstr>
      <vt:lpstr>Controller</vt:lpstr>
      <vt:lpstr>Structure Général</vt:lpstr>
      <vt:lpstr>Armés</vt:lpstr>
      <vt:lpstr>IA Armés</vt:lpstr>
      <vt:lpstr>IA Unités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Amaury</dc:creator>
  <cp:lastModifiedBy>Jonathan Loquet</cp:lastModifiedBy>
  <cp:revision>18</cp:revision>
  <dcterms:created xsi:type="dcterms:W3CDTF">2015-03-06T11:09:31Z</dcterms:created>
  <dcterms:modified xsi:type="dcterms:W3CDTF">2015-03-06T13:49:57Z</dcterms:modified>
</cp:coreProperties>
</file>