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6763-7586-E6DD-F7C1-16EC41EF9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B687C-CAE2-AFB3-5F49-D09058C24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10690-D471-6ECF-8416-E5BBE9E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38E5C-3865-AD12-9165-4E53A7CB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A0BCE-20FA-2183-9BF2-9186967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02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AC792-6881-2239-04E6-90664B2A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E65ECF-B195-7208-24EA-E65CEAEB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6BF7F-CC9E-BAA1-D87A-0F912256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4E13E-2D00-E25E-7C8E-0868DD2C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9C8F0-4D24-ACD6-7FDB-4FBF45A4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1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75D8D-843B-D938-B620-F2847C78F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B45DFF-1C60-F17A-EA6B-FC860474C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1F05D-F6D0-F0D1-596A-A4298A16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E823D-3767-CC19-AC4F-8B34B84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2F1DB-CC65-83CC-E94E-DDD0F462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7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3D765-D2E1-BC88-2476-FADC22B6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BE566-E112-68EB-9A19-E8923813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218B4-CB0A-C305-D35F-0DF5A229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D3D58-6722-7930-7D6E-1C3800A7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41693-73C4-BBAA-23FB-72630DB4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19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013E7-F11C-BBB7-0731-BA40FDAB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5827D-A947-B964-CF2C-94AC7A77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7E3D6-D09B-955E-2B88-144362EF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EE3DB-49A8-E94E-5743-838F261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2AAD9-49BD-DA6F-E02B-D45C2F3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74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BB27B-91CD-F7B6-1C84-F5F7AA80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428F7-5070-95CF-71D0-A98E2427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92B70-F5F1-FF13-69DC-EBE7E077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721579-2D6D-B85B-E6D2-08E6B6C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8FE5E-AE1A-0C4F-814A-AABC9693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47655E-9E46-650C-EEC6-F857A77E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AB44-8E54-B728-5B05-A5CEB4CE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3CCC8-61C1-6EA9-6D85-BBEF0200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E9F45B-5BF8-C4C5-D9FC-2A2A463D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A01539-10EF-292D-70A7-16120CD95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00BA4C-6A25-8AFA-EF7B-730A45BF7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0EB3CD-0EBE-3791-F057-7B6B532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591C9D-B6CF-C406-27B4-5AA93F0D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F70652-3FC1-8B62-1149-2B8B4C9A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83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DA59C-DDC8-EF32-AC52-46556FDE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A15EBB-F875-44FF-90C8-FF75292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98F5E7-D6AD-570D-59DD-8B77BB2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BE54E3-11BE-F25D-8783-1086155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45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6E6680-F91B-EEF8-FBFA-9824A25D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597BF6-AB65-661B-B908-05217AB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61D818-AF2E-89DD-8068-0E29E6D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E79C2-5916-2102-5B8D-B168D42B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95BCE-48C7-FECB-3F2D-A91630E1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C8D951-A586-AB3E-2268-8C3667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E4D7F4-FAB5-E5F3-587E-19AD9FD2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C8B8C-1C98-9177-0DDD-820B9A4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25386-06F0-1322-6BB4-A3681CD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6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2E53-6FCC-29AD-FF58-26567DFA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A529BA-72AC-AE2C-E86A-6991A922B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39DE28-F5C3-DBA1-79EF-F3D72D84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A8C5C-96E9-6DFB-DC57-21495EE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1B588-110D-8A58-8AAE-43CB5B3A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21A1CA-4D7A-1F2B-AF3A-845266D5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1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FE5AF2-5292-5472-CF5D-274D21D0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1D8A0-107F-9FF8-3502-121B9AEE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8684C-608F-9ADC-663F-3E93474DD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0526C-1609-8846-8384-3F9AD9D10FDD}" type="datetimeFigureOut">
              <a:rPr lang="es-MX" smtClean="0"/>
              <a:t>13/06/24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74061-0F2E-D985-FC53-D06FC0FE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AF560-9888-6D96-337F-C0A6AB3D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1EA4-6B6D-0E4D-845E-DDDEFCE863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1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AE1D886-0907-837D-C241-CE18259D3F67}"/>
              </a:ext>
            </a:extLst>
          </p:cNvPr>
          <p:cNvSpPr txBox="1"/>
          <p:nvPr/>
        </p:nvSpPr>
        <p:spPr>
          <a:xfrm>
            <a:off x="261256" y="127844"/>
            <a:ext cx="67382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sequenceDiagram </a:t>
            </a:r>
          </a:p>
          <a:p>
            <a:r>
              <a:rPr lang="es-MX" sz="1600" dirty="0"/>
              <a:t>participant browser </a:t>
            </a:r>
          </a:p>
          <a:p>
            <a:r>
              <a:rPr lang="es-MX" sz="1600" dirty="0"/>
              <a:t>participant server </a:t>
            </a:r>
          </a:p>
          <a:p>
            <a:r>
              <a:rPr lang="es-MX" sz="1600" dirty="0"/>
              <a:t>browser-&gt;&gt;server: GET https://studies.cs.helsinki.fi/exampleapp/notes activate server server--&gt;&gt;browser: HTML document </a:t>
            </a:r>
          </a:p>
          <a:p>
            <a:r>
              <a:rPr lang="es-MX" sz="1600" dirty="0"/>
              <a:t>deactivate server </a:t>
            </a:r>
          </a:p>
          <a:p>
            <a:r>
              <a:rPr lang="es-MX" sz="1600" dirty="0"/>
              <a:t>browser-&gt;&gt;server: GET https://studies.cs.helsinki.fi/exampleapp/main.css </a:t>
            </a:r>
          </a:p>
          <a:p>
            <a:r>
              <a:rPr lang="es-MX" sz="1600" dirty="0"/>
              <a:t>activate server </a:t>
            </a:r>
          </a:p>
          <a:p>
            <a:r>
              <a:rPr lang="es-MX" sz="1600" dirty="0"/>
              <a:t>server--&gt;&gt;browser: the css file </a:t>
            </a:r>
          </a:p>
          <a:p>
            <a:r>
              <a:rPr lang="es-MX" sz="1600" dirty="0"/>
              <a:t>deactivate server </a:t>
            </a:r>
          </a:p>
          <a:p>
            <a:r>
              <a:rPr lang="es-MX" sz="1600" dirty="0"/>
              <a:t>browser-&gt;&gt;server: GET https://studies.cs.helsinki.fi/exampleapp/main.js </a:t>
            </a:r>
          </a:p>
          <a:p>
            <a:r>
              <a:rPr lang="es-MX" sz="1600" dirty="0"/>
              <a:t>activate server </a:t>
            </a:r>
          </a:p>
          <a:p>
            <a:r>
              <a:rPr lang="es-MX" sz="1600" dirty="0"/>
              <a:t>server--&gt;&gt;browser: the JavaScript file </a:t>
            </a:r>
          </a:p>
          <a:p>
            <a:r>
              <a:rPr lang="es-MX" sz="1600" dirty="0"/>
              <a:t>deactivate server </a:t>
            </a:r>
          </a:p>
          <a:p>
            <a:r>
              <a:rPr lang="es-MX" sz="1600" dirty="0"/>
              <a:t>Note right of browser: The browser starts executing the JavaScript code that fetches the JSON from the server </a:t>
            </a:r>
          </a:p>
          <a:p>
            <a:r>
              <a:rPr lang="es-MX" sz="1600" dirty="0"/>
              <a:t>browser-&gt;&gt;server: GET https://studies.cs.helsinki.fi/exampleapp/data.json </a:t>
            </a:r>
          </a:p>
          <a:p>
            <a:r>
              <a:rPr lang="es-MX" sz="1600" dirty="0"/>
              <a:t>activate server </a:t>
            </a:r>
          </a:p>
          <a:p>
            <a:r>
              <a:rPr lang="es-MX" sz="1600" dirty="0"/>
              <a:t>server--&gt;&gt;browser: [{ "content": "HTML is easy", "date": "2023-1-1" }, ... ] deactivate server</a:t>
            </a:r>
          </a:p>
          <a:p>
            <a:r>
              <a:rPr lang="es-MX" sz="1600" dirty="0"/>
              <a:t>Note right of browser: The browser executes the callback function that renders the notes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F66570-1F8F-59D2-1633-C7CDB821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07" y="482145"/>
            <a:ext cx="5330293" cy="2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D2FBA5C-006B-30F4-B2F3-408050F97CE1}"/>
              </a:ext>
            </a:extLst>
          </p:cNvPr>
          <p:cNvSpPr txBox="1"/>
          <p:nvPr/>
        </p:nvSpPr>
        <p:spPr>
          <a:xfrm>
            <a:off x="413657" y="218105"/>
            <a:ext cx="9525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ui-monospace"/>
              </a:rPr>
              <a:t>Sequence Diagram </a:t>
            </a:r>
          </a:p>
          <a:p>
            <a:r>
              <a:rPr lang="es-MX" b="0" i="0" dirty="0">
                <a:effectLst/>
                <a:latin typeface="ui-monospace"/>
              </a:rPr>
              <a:t>participant browser </a:t>
            </a:r>
          </a:p>
          <a:p>
            <a:r>
              <a:rPr lang="es-MX" b="0" i="0" dirty="0">
                <a:effectLst/>
                <a:latin typeface="ui-monospace"/>
              </a:rPr>
              <a:t>participant server </a:t>
            </a:r>
          </a:p>
          <a:p>
            <a:r>
              <a:rPr lang="es-MX" b="0" i="0" dirty="0">
                <a:effectLst/>
                <a:latin typeface="ui-monospace"/>
              </a:rPr>
              <a:t>browser-&gt;&gt;server: browser POST para enviar notahttps://studies.cs.helsinki.fi/exampleapp/ </a:t>
            </a:r>
          </a:p>
          <a:p>
            <a:r>
              <a:rPr lang="es-MX" b="0" i="0" dirty="0">
                <a:effectLst/>
                <a:latin typeface="ui-monospace"/>
              </a:rPr>
              <a:t>server-&gt;&gt;browser: responde con 302 OK a </a:t>
            </a:r>
            <a:r>
              <a:rPr lang="es-MX" b="0" i="0">
                <a:effectLst/>
                <a:latin typeface="ui-monospace"/>
              </a:rPr>
              <a:t>browser  y este redireccionada al browser a hacer un GET</a:t>
            </a:r>
            <a:endParaRPr lang="es-MX" b="0" i="0" dirty="0">
              <a:effectLst/>
              <a:latin typeface="ui-monospace"/>
            </a:endParaRPr>
          </a:p>
          <a:p>
            <a:r>
              <a:rPr lang="es-MX" b="0" i="0" dirty="0">
                <a:effectLst/>
                <a:latin typeface="ui-monospace"/>
              </a:rPr>
              <a:t>browser-&gt;&gt;server: browser hace solicitud GET https://studies.cs.helsinki.fi/exampleapp/ </a:t>
            </a:r>
          </a:p>
          <a:p>
            <a:r>
              <a:rPr lang="es-MX" b="0" i="0" dirty="0">
                <a:effectLst/>
                <a:latin typeface="ui-monospace"/>
              </a:rPr>
              <a:t>server-&gt;&gt;browser: responde con 200 OK devuelve archivo html con lista de notas </a:t>
            </a:r>
          </a:p>
          <a:p>
            <a:r>
              <a:rPr lang="es-MX" b="0" i="0" dirty="0">
                <a:effectLst/>
                <a:latin typeface="ui-monospace"/>
              </a:rPr>
              <a:t>browser-&gt;&gt;server: browser hace solicitud GET de https://studies.cs.helsinki.fi/exampleapp/main.css </a:t>
            </a:r>
          </a:p>
          <a:p>
            <a:r>
              <a:rPr lang="es-MX" b="0" i="0" dirty="0">
                <a:effectLst/>
                <a:latin typeface="ui-monospace"/>
              </a:rPr>
              <a:t>server-&gt;&gt;browser: responde 200 OK con el archivo css para dar formato al html </a:t>
            </a:r>
          </a:p>
          <a:p>
            <a:r>
              <a:rPr lang="es-MX" b="0" i="0" dirty="0">
                <a:effectLst/>
                <a:latin typeface="ui-monospace"/>
              </a:rPr>
              <a:t>browser-&gt;&gt;server: browser hace solicitud GET de https://studies.cs.helsinki.fi/exampleapp/main.js server-&gt;&gt;browser: responde 200 OK y envia el archivo main.js </a:t>
            </a:r>
          </a:p>
          <a:p>
            <a:r>
              <a:rPr lang="es-MX" b="0" i="0" dirty="0">
                <a:effectLst/>
                <a:latin typeface="ui-monospace"/>
              </a:rPr>
              <a:t>Note right of browser: el browser empieza a ejecutar el archivo y hace solicitud de JSON al servidor</a:t>
            </a:r>
          </a:p>
          <a:p>
            <a:r>
              <a:rPr lang="es-MX" b="0" i="0" dirty="0">
                <a:effectLst/>
                <a:latin typeface="ui-monospace"/>
              </a:rPr>
              <a:t>browser-&gt;&gt;server: browser hace solicitud GEThttps://studies.cs.helsinki.fi/exampleapp/data.json</a:t>
            </a:r>
          </a:p>
          <a:p>
            <a:r>
              <a:rPr lang="es-MX" b="0" i="0" dirty="0">
                <a:effectLst/>
                <a:latin typeface="ui-monospace"/>
              </a:rPr>
              <a:t>server-&gt;&gt;browser: el servidor envia los json almacenados </a:t>
            </a:r>
          </a:p>
          <a:p>
            <a:r>
              <a:rPr lang="es-MX" b="0" i="0" dirty="0">
                <a:effectLst/>
                <a:latin typeface="ui-monospace"/>
              </a:rPr>
              <a:t>Note right of server: envia los json en forma {"content": "free palestine","date": "2024-06-13T13:11:13.692Z"},.....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97CD94-6D5E-CCED-7337-2ED14622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2" y="4760295"/>
            <a:ext cx="7747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2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406</Words>
  <Application>Microsoft Macintosh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ui-monospace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amaury perez</dc:creator>
  <cp:lastModifiedBy>amaury perez</cp:lastModifiedBy>
  <cp:revision>1</cp:revision>
  <dcterms:created xsi:type="dcterms:W3CDTF">2024-06-13T17:40:28Z</dcterms:created>
  <dcterms:modified xsi:type="dcterms:W3CDTF">2024-06-13T22:03:08Z</dcterms:modified>
</cp:coreProperties>
</file>