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1b98c6c0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1b98c6c0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1cdb477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1cdb477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1b98c6c0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1b98c6c0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1b98c6c0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1b98c6c0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1b98c6c0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1b98c6c0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92af63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92af63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94a7e2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94a7e2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1b98c6c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1b98c6c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a645c210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a645c210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894a7e22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894a7e22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1cdb477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1cdb477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1b98c6c0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1b98c6c0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894a7e22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894a7e22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894a7e22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894a7e22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HuLCcE9JvkE?si=WM-SxZdmdHU9OFU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Case Study of Beers and Breweries: Presented for Budweiser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Castro and Max Pagan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IPA and other Ales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116150"/>
            <a:ext cx="293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ABV vs IBU for 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Could we determine if an ale is an IPA based on its ABV and IBU?</a:t>
            </a:r>
            <a:br>
              <a:rPr lang="en"/>
            </a:br>
            <a:br>
              <a:rPr lang="en"/>
            </a:br>
            <a:r>
              <a:rPr lang="en"/>
              <a:t>We trained a machine learning model to do just that.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200" y="1116150"/>
            <a:ext cx="470596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analysis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061825" y="1007625"/>
            <a:ext cx="39198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plot, we trained a machine learning model to predict if an ale was an IPA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had an </a:t>
            </a:r>
            <a:r>
              <a:rPr lang="en"/>
              <a:t>average</a:t>
            </a:r>
            <a:r>
              <a:rPr lang="en"/>
              <a:t> overall accuracy of 81.4%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model's ability to correctly identify IPAs was 72.9%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model's ability to correctly identify ‘other ales’ was 86.5%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Could be used to influence marketing decisions - even when not accurate in classifying a beer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“Hey IPA lovers, try this new ale instead, with just the right amount of bitterness!”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28" y="1285875"/>
            <a:ext cx="4162375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Guidance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data, our team sought the correlation between ABV and IBU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correlation coefficient is 0.6706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evidence that an increase in ABV is associated with an increase in IBU.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Visualized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more comprehensively </a:t>
            </a:r>
            <a:r>
              <a:rPr lang="en"/>
              <a:t>understand</a:t>
            </a:r>
            <a:r>
              <a:rPr lang="en"/>
              <a:t> these statistics, we created a density plot of IBU vs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mean ABV is 5.98%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mean IBU is 42.71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125" y="1654125"/>
            <a:ext cx="4906000" cy="32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Forward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Budweiser should make a push towards focusing on smaller subsidiaries that can outproduce and outperform other craft beers at the popular intersections of IBU and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Further research and marketing data is needed to provide a more in-depth strategy, but this provides direction for the future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link: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https://youtu.be/HuLCcE9JvkE?si=WM-SxZdmdHU9OFUm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this presentation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Understand what is contained in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 basic statistics of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Conclude </a:t>
            </a:r>
            <a:r>
              <a:rPr lang="en" sz="1800"/>
              <a:t>demographics and trends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Strategize further guidance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1233" y="1257700"/>
            <a:ext cx="72681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Beers data set contains columns of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While the Breweries data set contains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503"/>
            <a:ext cx="8864599" cy="124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79954"/>
            <a:ext cx="8864599" cy="7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986575" y="951050"/>
            <a:ext cx="528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were missing from IBU and ABV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1005 missing from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62 missing from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missing ABV were also Missing IBU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don’t know why ABV was missing - adjust scope &amp; remove missing ABV datapoints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IBU values were missing completely at random - no relation to other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Replace missing IBU values with the median IBU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2649" r="-2649" t="0"/>
          <a:stretch/>
        </p:blipFill>
        <p:spPr>
          <a:xfrm>
            <a:off x="6194275" y="903775"/>
            <a:ext cx="2874376" cy="30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8233250" y="2732250"/>
            <a:ext cx="234900" cy="17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585550" y="1081250"/>
            <a:ext cx="234900" cy="17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Breweries by State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98050" y="1488175"/>
            <a:ext cx="31827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number of breweries per state, Colorado sits on top by a high margin.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 the next few positions, there is a sharp decline in brewery 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provides insight into market trends and markets with a particular emphasis on craft beer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375" y="1320100"/>
            <a:ext cx="5309240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IBU - Adjusted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137374"/>
            <a:ext cx="6876369" cy="3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ABV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74" y="1036826"/>
            <a:ext cx="6930150" cy="39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ABV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116150"/>
            <a:ext cx="59538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BV Minimum: 0.001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ABV Maximum: 0.128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ABV Median: 0.056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ABV Mean: 0.0598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average beer in the data set has an alcohol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f 6.98%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distribution of alcohol content is right skewed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03" y="1767175"/>
            <a:ext cx="3600475" cy="322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Bitterness and Alcohol Content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1297500" y="1542225"/>
            <a:ext cx="38013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plotting of Alcohol By Volume (ABV) and International Bitterness Units (IBU) it appears that there is a linear relationship between the two.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Perhaps, based on ingredients and fermentation time, the alcohol content increases, but more bitter flavors are produced as well.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420" y="898200"/>
            <a:ext cx="2808850" cy="31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