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1e14b73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d1e14b73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1e14b73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d1e14b73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1e14b7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1e14b7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d1e14b73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d1e14b73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d1e14b73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d1e14b73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1e14b73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1e14b73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d1e14b73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d1e14b73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d1e14b73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d1e14b73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d1e14b73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d1e14b73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1e14b73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d1e14b73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2 - DDS Analytics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Arturo Max Pagan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986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Developed a strong understanding of the factors of talent management</a:t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Variables don’t exist in a vacuum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Understanding talent means understanding how these factors interact</a:t>
            </a:r>
            <a:endParaRPr sz="1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34400"/>
            <a:ext cx="70389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Discussion of the Available Data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Discussion of the Attrition Prediction Model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Top Attrition Predictors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Conclusion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Available 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58250"/>
            <a:ext cx="70389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Exploring Relationships between data points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Visual tools - Scatterplots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Statistical tests - T-Test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Attrition rates by variable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tools - Scatterplots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936700"/>
            <a:ext cx="5387551" cy="38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tools - Scatterplots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943837"/>
            <a:ext cx="5525699" cy="3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927600" y="115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tests - T-Test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060500" y="1029625"/>
            <a:ext cx="35115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95% confidence, we can say that the mean </a:t>
            </a:r>
            <a:r>
              <a:rPr lang="en" sz="1600"/>
              <a:t>monthly</a:t>
            </a:r>
            <a:r>
              <a:rPr lang="en" sz="1600"/>
              <a:t> income is between $1,114 and $2,760 LOWER for employees who left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Strong implications for Monthly Income’s ability to </a:t>
            </a:r>
            <a:r>
              <a:rPr lang="en" sz="1600"/>
              <a:t>predict</a:t>
            </a:r>
            <a:r>
              <a:rPr lang="en" sz="1600"/>
              <a:t> Attrition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do this for all numerical variables</a:t>
            </a:r>
            <a:endParaRPr sz="16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15088"/>
            <a:ext cx="3842351" cy="361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Rates Per Variable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123800"/>
            <a:ext cx="32001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45% of Sales Reps ended up leaving, but </a:t>
            </a:r>
            <a:r>
              <a:rPr lang="en" sz="1600"/>
              <a:t>only</a:t>
            </a:r>
            <a:r>
              <a:rPr lang="en" sz="1600"/>
              <a:t> 1.9% of Research Directors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Speaks to the job role’s  ability to predict attrition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categorical variables yield similar telling results - overtime, marital status</a:t>
            </a:r>
            <a:endParaRPr sz="16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7038"/>
            <a:ext cx="3503001" cy="26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4653800" y="3565225"/>
            <a:ext cx="3346800" cy="23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653800" y="2839500"/>
            <a:ext cx="3346800" cy="23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747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the Attrition Prediction Model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052550" y="1116150"/>
            <a:ext cx="75822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Naive Bayes classification - uses probabilities based on the given data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Uses numerical variables like monthly income as well as categorical variables to maximize sensitivity (true stay) and specificity (true leave rates) above required threshold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Specificity - 0.6551 - correctly predicts an employee will leave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Sensitivity - 0.8 - correctly predicts an employee will stay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Attrition Predictors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116150"/>
            <a:ext cx="73725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Top 3 predictors for employee attrition are: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JobRole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JobInvolvement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only variables with any predictive power </a:t>
            </a:r>
            <a:r>
              <a:rPr lang="en" sz="2300" u="sng"/>
              <a:t>alone</a:t>
            </a:r>
            <a:endParaRPr sz="23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