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57" r:id="rId3"/>
    <p:sldId id="268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8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99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6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10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95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60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5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06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7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ACF4C4-8EE0-4A2C-A4AA-E987248B7472}" type="datetimeFigureOut">
              <a:rPr lang="es-CO" smtClean="0"/>
              <a:t>16/04/2020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Explicación de </a:t>
            </a:r>
            <a:r>
              <a:rPr lang="es-CO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en c</a:t>
            </a:r>
            <a:endParaRPr lang="es-CO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Esteban Amaya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4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5" y="2976563"/>
            <a:ext cx="4905375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6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375" y="2962275"/>
            <a:ext cx="49815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78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0" y="3181350"/>
            <a:ext cx="4886325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0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Ordenamiento completado!!!!!!!!!!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713" y="3138488"/>
            <a:ext cx="49149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7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Imagine que tiene una fila de manzanas, estas manzanas tienen deferentes tamaños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738437"/>
            <a:ext cx="5591175" cy="138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04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850" y="2947988"/>
            <a:ext cx="500062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4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763" y="2971800"/>
            <a:ext cx="487680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2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00" y="2957513"/>
            <a:ext cx="503872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238" y="2943225"/>
            <a:ext cx="489585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88" y="2976563"/>
            <a:ext cx="5010150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8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7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0" y="2967038"/>
            <a:ext cx="4886325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1456</TotalTime>
  <Words>44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Explicación de quicksort en c</vt:lpstr>
      <vt:lpstr>Definición </vt:lpstr>
      <vt:lpstr>Ejemplo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Ordenamiento completado!!!!!!!!!!</vt:lpstr>
    </vt:vector>
  </TitlesOfParts>
  <Company>Interpublic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Juan.Amaya</dc:creator>
  <cp:lastModifiedBy>Juan.Amaya</cp:lastModifiedBy>
  <cp:revision>11</cp:revision>
  <dcterms:created xsi:type="dcterms:W3CDTF">2020-04-15T01:50:15Z</dcterms:created>
  <dcterms:modified xsi:type="dcterms:W3CDTF">2020-04-17T16:47:31Z</dcterms:modified>
</cp:coreProperties>
</file>