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7855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7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1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6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0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1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5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5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4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51F71-19A9-8322-DA6D-7202F82D9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PassLock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7BE35-2045-F87D-998D-75DF352BA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password encryption application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2B0AC5A-9DCB-4565-7970-DDC9AE99C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23" r="8320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FC91-815C-D7DC-D418-F7580A83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7F16-F3E2-1030-5ED3-1CE1F483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that encrypts passwords</a:t>
            </a:r>
          </a:p>
          <a:p>
            <a:r>
              <a:rPr lang="en-US" dirty="0"/>
              <a:t>A way to safeguard user data</a:t>
            </a:r>
          </a:p>
        </p:txBody>
      </p:sp>
    </p:spTree>
    <p:extLst>
      <p:ext uri="{BB962C8B-B14F-4D97-AF65-F5344CB8AC3E}">
        <p14:creationId xmlns:p14="http://schemas.microsoft.com/office/powerpoint/2010/main" val="18269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F497-49A5-017C-A64F-C67AE5BA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DABD-00A5-F1C4-F070-50F6EF0D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Verification</a:t>
            </a:r>
          </a:p>
          <a:p>
            <a:pPr lvl="1"/>
            <a:r>
              <a:rPr lang="en-US" dirty="0"/>
              <a:t>Password should adhere to specific criteria</a:t>
            </a:r>
          </a:p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encryptions algorithms used to securely encrypt passwords</a:t>
            </a:r>
          </a:p>
        </p:txBody>
      </p:sp>
    </p:spTree>
    <p:extLst>
      <p:ext uri="{BB962C8B-B14F-4D97-AF65-F5344CB8AC3E}">
        <p14:creationId xmlns:p14="http://schemas.microsoft.com/office/powerpoint/2010/main" val="127480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D9DF-063F-B852-3BBC-14B4BF77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 choose </a:t>
            </a:r>
            <a:r>
              <a:rPr lang="en-US" dirty="0" err="1"/>
              <a:t>PassLock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B122-27E6-91B5-8F29-BFE940A9D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Reliable and Efficient solution</a:t>
            </a:r>
          </a:p>
          <a:p>
            <a:r>
              <a:rPr lang="en-US" dirty="0"/>
              <a:t>Enhances security protocols</a:t>
            </a:r>
          </a:p>
          <a:p>
            <a:r>
              <a:rPr lang="en-US" dirty="0"/>
              <a:t>Protects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2229254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301B29"/>
      </a:dk2>
      <a:lt2>
        <a:srgbClr val="F0F3F3"/>
      </a:lt2>
      <a:accent1>
        <a:srgbClr val="C34D69"/>
      </a:accent1>
      <a:accent2>
        <a:srgbClr val="B13B88"/>
      </a:accent2>
      <a:accent3>
        <a:srgbClr val="BB4DC3"/>
      </a:accent3>
      <a:accent4>
        <a:srgbClr val="773BB1"/>
      </a:accent4>
      <a:accent5>
        <a:srgbClr val="584DC3"/>
      </a:accent5>
      <a:accent6>
        <a:srgbClr val="3B61B1"/>
      </a:accent6>
      <a:hlink>
        <a:srgbClr val="775AC8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Aharoni</vt:lpstr>
      <vt:lpstr>Arial</vt:lpstr>
      <vt:lpstr>Avenir Next LT Pro</vt:lpstr>
      <vt:lpstr>PrismaticVTI</vt:lpstr>
      <vt:lpstr>PassLock</vt:lpstr>
      <vt:lpstr>What is it?</vt:lpstr>
      <vt:lpstr>Key Features</vt:lpstr>
      <vt:lpstr>Why you should choose PassLock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PassLock</dc:title>
  <dc:creator>Amaya Bryant</dc:creator>
  <cp:lastModifiedBy>Amaya Bryant</cp:lastModifiedBy>
  <cp:revision>1</cp:revision>
  <dcterms:created xsi:type="dcterms:W3CDTF">2024-04-18T18:23:23Z</dcterms:created>
  <dcterms:modified xsi:type="dcterms:W3CDTF">2024-04-18T18:32:14Z</dcterms:modified>
</cp:coreProperties>
</file>