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"/>
  </p:notesMasterIdLst>
  <p:sldIdLst>
    <p:sldId id="256" r:id="rId2"/>
    <p:sldId id="265" r:id="rId3"/>
    <p:sldId id="267" r:id="rId4"/>
    <p:sldId id="268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B86565-140B-4A43-BE3F-0B6AA0C39A90}" v="1712" dt="2024-10-31T01:45:36.062"/>
    <p1510:client id="{49901109-969B-C467-8244-720100C7A94C}" v="140" dt="2024-10-31T22:24:20.092"/>
    <p1510:client id="{795AD9A2-9887-604A-6BDE-36667D6559D4}" v="1065" dt="2024-11-01T21:24:14.4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ya Bryant" userId="a962b319-3727-4a6c-afb1-ecbd32b2a166" providerId="ADAL" clId="{24B86565-140B-4A43-BE3F-0B6AA0C39A90}"/>
    <pc:docChg chg="custSel addSld delSld modSld">
      <pc:chgData name="Amaya Bryant" userId="a962b319-3727-4a6c-afb1-ecbd32b2a166" providerId="ADAL" clId="{24B86565-140B-4A43-BE3F-0B6AA0C39A90}" dt="2024-11-01T21:45:40.441" v="1771" actId="20577"/>
      <pc:docMkLst>
        <pc:docMk/>
      </pc:docMkLst>
      <pc:sldChg chg="addSp delSp modSp mod">
        <pc:chgData name="Amaya Bryant" userId="a962b319-3727-4a6c-afb1-ecbd32b2a166" providerId="ADAL" clId="{24B86565-140B-4A43-BE3F-0B6AA0C39A90}" dt="2024-10-31T01:44:20.901" v="1680" actId="20577"/>
        <pc:sldMkLst>
          <pc:docMk/>
          <pc:sldMk cId="109857222" sldId="256"/>
        </pc:sldMkLst>
        <pc:spChg chg="mod">
          <ac:chgData name="Amaya Bryant" userId="a962b319-3727-4a6c-afb1-ecbd32b2a166" providerId="ADAL" clId="{24B86565-140B-4A43-BE3F-0B6AA0C39A90}" dt="2024-10-31T01:44:20.901" v="1680" actId="20577"/>
          <ac:spMkLst>
            <pc:docMk/>
            <pc:sldMk cId="109857222" sldId="256"/>
            <ac:spMk id="2" creationId="{00000000-0000-0000-0000-000000000000}"/>
          </ac:spMkLst>
        </pc:spChg>
        <pc:spChg chg="add">
          <ac:chgData name="Amaya Bryant" userId="a962b319-3727-4a6c-afb1-ecbd32b2a166" providerId="ADAL" clId="{24B86565-140B-4A43-BE3F-0B6AA0C39A90}" dt="2024-10-31T00:13:26.626" v="0"/>
          <ac:spMkLst>
            <pc:docMk/>
            <pc:sldMk cId="109857222" sldId="256"/>
            <ac:spMk id="4" creationId="{A70BC90F-E309-FCEE-43FB-90DF6D23B300}"/>
          </ac:spMkLst>
        </pc:spChg>
        <pc:spChg chg="add mod">
          <ac:chgData name="Amaya Bryant" userId="a962b319-3727-4a6c-afb1-ecbd32b2a166" providerId="ADAL" clId="{24B86565-140B-4A43-BE3F-0B6AA0C39A90}" dt="2024-10-31T00:13:28.746" v="1"/>
          <ac:spMkLst>
            <pc:docMk/>
            <pc:sldMk cId="109857222" sldId="256"/>
            <ac:spMk id="5" creationId="{92ABF1A1-5A2E-B075-6D2B-1F699930CF11}"/>
          </ac:spMkLst>
        </pc:spChg>
        <pc:spChg chg="add del mod">
          <ac:chgData name="Amaya Bryant" userId="a962b319-3727-4a6c-afb1-ecbd32b2a166" providerId="ADAL" clId="{24B86565-140B-4A43-BE3F-0B6AA0C39A90}" dt="2024-10-31T00:14:15.651" v="4" actId="478"/>
          <ac:spMkLst>
            <pc:docMk/>
            <pc:sldMk cId="109857222" sldId="256"/>
            <ac:spMk id="6" creationId="{F99F8C1C-9695-EB89-4D1F-7C3DE22733E5}"/>
          </ac:spMkLst>
        </pc:spChg>
        <pc:picChg chg="add mod">
          <ac:chgData name="Amaya Bryant" userId="a962b319-3727-4a6c-afb1-ecbd32b2a166" providerId="ADAL" clId="{24B86565-140B-4A43-BE3F-0B6AA0C39A90}" dt="2024-10-31T00:14:59.862" v="11" actId="1076"/>
          <ac:picMkLst>
            <pc:docMk/>
            <pc:sldMk cId="109857222" sldId="256"/>
            <ac:picMk id="8" creationId="{2B0ED1DA-19C5-9304-8476-8CB225C856B4}"/>
          </ac:picMkLst>
        </pc:picChg>
        <pc:picChg chg="add mod">
          <ac:chgData name="Amaya Bryant" userId="a962b319-3727-4a6c-afb1-ecbd32b2a166" providerId="ADAL" clId="{24B86565-140B-4A43-BE3F-0B6AA0C39A90}" dt="2024-10-31T00:17:26.070" v="13" actId="1076"/>
          <ac:picMkLst>
            <pc:docMk/>
            <pc:sldMk cId="109857222" sldId="256"/>
            <ac:picMk id="10" creationId="{FF2337EB-049D-2101-9C55-A258B23E4F27}"/>
          </ac:picMkLst>
        </pc:picChg>
      </pc:sldChg>
      <pc:sldChg chg="addSp modSp mod setBg">
        <pc:chgData name="Amaya Bryant" userId="a962b319-3727-4a6c-afb1-ecbd32b2a166" providerId="ADAL" clId="{24B86565-140B-4A43-BE3F-0B6AA0C39A90}" dt="2024-10-31T01:44:38.824" v="1681" actId="26606"/>
        <pc:sldMkLst>
          <pc:docMk/>
          <pc:sldMk cId="203748577" sldId="257"/>
        </pc:sldMkLst>
        <pc:spChg chg="mod">
          <ac:chgData name="Amaya Bryant" userId="a962b319-3727-4a6c-afb1-ecbd32b2a166" providerId="ADAL" clId="{24B86565-140B-4A43-BE3F-0B6AA0C39A90}" dt="2024-10-31T01:44:38.824" v="1681" actId="26606"/>
          <ac:spMkLst>
            <pc:docMk/>
            <pc:sldMk cId="203748577" sldId="257"/>
            <ac:spMk id="2" creationId="{D161C47C-C6FB-F52E-C40C-0CBC82059EA0}"/>
          </ac:spMkLst>
        </pc:spChg>
        <pc:spChg chg="add">
          <ac:chgData name="Amaya Bryant" userId="a962b319-3727-4a6c-afb1-ecbd32b2a166" providerId="ADAL" clId="{24B86565-140B-4A43-BE3F-0B6AA0C39A90}" dt="2024-10-31T01:44:38.824" v="1681" actId="26606"/>
          <ac:spMkLst>
            <pc:docMk/>
            <pc:sldMk cId="203748577" sldId="257"/>
            <ac:spMk id="17" creationId="{7C98A213-5994-475E-B327-DC6EC27FBA8B}"/>
          </ac:spMkLst>
        </pc:spChg>
        <pc:spChg chg="add">
          <ac:chgData name="Amaya Bryant" userId="a962b319-3727-4a6c-afb1-ecbd32b2a166" providerId="ADAL" clId="{24B86565-140B-4A43-BE3F-0B6AA0C39A90}" dt="2024-10-31T01:44:38.824" v="1681" actId="26606"/>
          <ac:spMkLst>
            <pc:docMk/>
            <pc:sldMk cId="203748577" sldId="257"/>
            <ac:spMk id="19" creationId="{4B030A0D-0DAD-4A99-89BB-419527D6A64B}"/>
          </ac:spMkLst>
        </pc:spChg>
        <pc:picChg chg="mod ord">
          <ac:chgData name="Amaya Bryant" userId="a962b319-3727-4a6c-afb1-ecbd32b2a166" providerId="ADAL" clId="{24B86565-140B-4A43-BE3F-0B6AA0C39A90}" dt="2024-10-31T01:44:38.824" v="1681" actId="26606"/>
          <ac:picMkLst>
            <pc:docMk/>
            <pc:sldMk cId="203748577" sldId="257"/>
            <ac:picMk id="6" creationId="{396D29EA-1860-674B-D4A8-2CC9EF65B73F}"/>
          </ac:picMkLst>
        </pc:picChg>
        <pc:picChg chg="mod">
          <ac:chgData name="Amaya Bryant" userId="a962b319-3727-4a6c-afb1-ecbd32b2a166" providerId="ADAL" clId="{24B86565-140B-4A43-BE3F-0B6AA0C39A90}" dt="2024-10-31T01:44:38.824" v="1681" actId="26606"/>
          <ac:picMkLst>
            <pc:docMk/>
            <pc:sldMk cId="203748577" sldId="257"/>
            <ac:picMk id="8" creationId="{FE88283B-C4D0-E156-D0B8-9680854D1C9E}"/>
          </ac:picMkLst>
        </pc:picChg>
        <pc:picChg chg="mod">
          <ac:chgData name="Amaya Bryant" userId="a962b319-3727-4a6c-afb1-ecbd32b2a166" providerId="ADAL" clId="{24B86565-140B-4A43-BE3F-0B6AA0C39A90}" dt="2024-10-31T01:44:38.824" v="1681" actId="26606"/>
          <ac:picMkLst>
            <pc:docMk/>
            <pc:sldMk cId="203748577" sldId="257"/>
            <ac:picMk id="12" creationId="{70BCFE5F-920E-ED51-68E3-A37885E3A47A}"/>
          </ac:picMkLst>
        </pc:picChg>
      </pc:sldChg>
      <pc:sldChg chg="modSp new del mod">
        <pc:chgData name="Amaya Bryant" userId="a962b319-3727-4a6c-afb1-ecbd32b2a166" providerId="ADAL" clId="{24B86565-140B-4A43-BE3F-0B6AA0C39A90}" dt="2024-10-31T01:44:54.487" v="1682" actId="2696"/>
        <pc:sldMkLst>
          <pc:docMk/>
          <pc:sldMk cId="2981411735" sldId="262"/>
        </pc:sldMkLst>
        <pc:spChg chg="mod">
          <ac:chgData name="Amaya Bryant" userId="a962b319-3727-4a6c-afb1-ecbd32b2a166" providerId="ADAL" clId="{24B86565-140B-4A43-BE3F-0B6AA0C39A90}" dt="2024-10-31T00:26:07.144" v="763" actId="20577"/>
          <ac:spMkLst>
            <pc:docMk/>
            <pc:sldMk cId="2981411735" sldId="262"/>
            <ac:spMk id="2" creationId="{13B139F3-D3E1-91F4-06B6-B39BD60CC9DC}"/>
          </ac:spMkLst>
        </pc:spChg>
        <pc:spChg chg="mod">
          <ac:chgData name="Amaya Bryant" userId="a962b319-3727-4a6c-afb1-ecbd32b2a166" providerId="ADAL" clId="{24B86565-140B-4A43-BE3F-0B6AA0C39A90}" dt="2024-10-31T00:24:24.853" v="754" actId="20577"/>
          <ac:spMkLst>
            <pc:docMk/>
            <pc:sldMk cId="2981411735" sldId="262"/>
            <ac:spMk id="3" creationId="{7C9CBBC8-5228-6923-6CB0-AF8CB1CA4AAA}"/>
          </ac:spMkLst>
        </pc:spChg>
      </pc:sldChg>
      <pc:sldChg chg="modSp new mod">
        <pc:chgData name="Amaya Bryant" userId="a962b319-3727-4a6c-afb1-ecbd32b2a166" providerId="ADAL" clId="{24B86565-140B-4A43-BE3F-0B6AA0C39A90}" dt="2024-10-31T00:26:23.257" v="806" actId="20577"/>
        <pc:sldMkLst>
          <pc:docMk/>
          <pc:sldMk cId="1227510712" sldId="265"/>
        </pc:sldMkLst>
        <pc:spChg chg="mod">
          <ac:chgData name="Amaya Bryant" userId="a962b319-3727-4a6c-afb1-ecbd32b2a166" providerId="ADAL" clId="{24B86565-140B-4A43-BE3F-0B6AA0C39A90}" dt="2024-10-31T00:26:23.257" v="806" actId="20577"/>
          <ac:spMkLst>
            <pc:docMk/>
            <pc:sldMk cId="1227510712" sldId="265"/>
            <ac:spMk id="2" creationId="{2B2B5022-3937-3608-5AA9-23CDE1ACD2B2}"/>
          </ac:spMkLst>
        </pc:spChg>
        <pc:spChg chg="mod">
          <ac:chgData name="Amaya Bryant" userId="a962b319-3727-4a6c-afb1-ecbd32b2a166" providerId="ADAL" clId="{24B86565-140B-4A43-BE3F-0B6AA0C39A90}" dt="2024-10-31T00:26:17.747" v="787" actId="20577"/>
          <ac:spMkLst>
            <pc:docMk/>
            <pc:sldMk cId="1227510712" sldId="265"/>
            <ac:spMk id="3" creationId="{EA569D4D-F7CF-298C-0182-ABCE1904A37D}"/>
          </ac:spMkLst>
        </pc:spChg>
      </pc:sldChg>
      <pc:sldChg chg="modSp new del mod">
        <pc:chgData name="Amaya Bryant" userId="a962b319-3727-4a6c-afb1-ecbd32b2a166" providerId="ADAL" clId="{24B86565-140B-4A43-BE3F-0B6AA0C39A90}" dt="2024-10-31T01:45:36.062" v="1714" actId="47"/>
        <pc:sldMkLst>
          <pc:docMk/>
          <pc:sldMk cId="1068676622" sldId="266"/>
        </pc:sldMkLst>
        <pc:spChg chg="mod">
          <ac:chgData name="Amaya Bryant" userId="a962b319-3727-4a6c-afb1-ecbd32b2a166" providerId="ADAL" clId="{24B86565-140B-4A43-BE3F-0B6AA0C39A90}" dt="2024-10-31T00:27:05.420" v="827" actId="20577"/>
          <ac:spMkLst>
            <pc:docMk/>
            <pc:sldMk cId="1068676622" sldId="266"/>
            <ac:spMk id="2" creationId="{38DFBEB9-7BD5-96C6-355E-2E634EDDCDD0}"/>
          </ac:spMkLst>
        </pc:spChg>
        <pc:spChg chg="mod">
          <ac:chgData name="Amaya Bryant" userId="a962b319-3727-4a6c-afb1-ecbd32b2a166" providerId="ADAL" clId="{24B86565-140B-4A43-BE3F-0B6AA0C39A90}" dt="2024-10-31T00:34:01.737" v="1661" actId="20577"/>
          <ac:spMkLst>
            <pc:docMk/>
            <pc:sldMk cId="1068676622" sldId="266"/>
            <ac:spMk id="3" creationId="{2796580F-9A87-E40B-83FD-8B856E431143}"/>
          </ac:spMkLst>
        </pc:spChg>
      </pc:sldChg>
      <pc:sldChg chg="modSp mod">
        <pc:chgData name="Amaya Bryant" userId="a962b319-3727-4a6c-afb1-ecbd32b2a166" providerId="ADAL" clId="{24B86565-140B-4A43-BE3F-0B6AA0C39A90}" dt="2024-10-31T01:45:04.817" v="1683" actId="13926"/>
        <pc:sldMkLst>
          <pc:docMk/>
          <pc:sldMk cId="2765738560" sldId="267"/>
        </pc:sldMkLst>
        <pc:spChg chg="mod">
          <ac:chgData name="Amaya Bryant" userId="a962b319-3727-4a6c-afb1-ecbd32b2a166" providerId="ADAL" clId="{24B86565-140B-4A43-BE3F-0B6AA0C39A90}" dt="2024-10-31T01:45:04.817" v="1683" actId="13926"/>
          <ac:spMkLst>
            <pc:docMk/>
            <pc:sldMk cId="2765738560" sldId="267"/>
            <ac:spMk id="3" creationId="{D8658E0C-54E4-3822-1F91-FF99F5C6B500}"/>
          </ac:spMkLst>
        </pc:spChg>
      </pc:sldChg>
      <pc:sldChg chg="modSp mod">
        <pc:chgData name="Amaya Bryant" userId="a962b319-3727-4a6c-afb1-ecbd32b2a166" providerId="ADAL" clId="{24B86565-140B-4A43-BE3F-0B6AA0C39A90}" dt="2024-11-01T21:45:40.441" v="1771" actId="20577"/>
        <pc:sldMkLst>
          <pc:docMk/>
          <pc:sldMk cId="4134067507" sldId="268"/>
        </pc:sldMkLst>
        <pc:spChg chg="mod">
          <ac:chgData name="Amaya Bryant" userId="a962b319-3727-4a6c-afb1-ecbd32b2a166" providerId="ADAL" clId="{24B86565-140B-4A43-BE3F-0B6AA0C39A90}" dt="2024-11-01T21:45:40.441" v="1771" actId="20577"/>
          <ac:spMkLst>
            <pc:docMk/>
            <pc:sldMk cId="4134067507" sldId="268"/>
            <ac:spMk id="3" creationId="{B25D294D-E61F-8029-2F95-95F159D46FEE}"/>
          </ac:spMkLst>
        </pc:spChg>
      </pc:sldChg>
    </pc:docChg>
  </pc:docChgLst>
  <pc:docChgLst>
    <pc:chgData name="Julianna Truitt" userId="S::truittj3@mymail.nku.edu::7b9cc5d0-08a8-4a73-ab96-3a3c03d98e00" providerId="AD" clId="Web-{DFBF67CD-990E-C882-F639-73F0FE34C8B1}"/>
    <pc:docChg chg="addSld delSld modSld">
      <pc:chgData name="Julianna Truitt" userId="S::truittj3@mymail.nku.edu::7b9cc5d0-08a8-4a73-ab96-3a3c03d98e00" providerId="AD" clId="Web-{DFBF67CD-990E-C882-F639-73F0FE34C8B1}" dt="2024-10-31T00:32:31.829" v="172"/>
      <pc:docMkLst>
        <pc:docMk/>
      </pc:docMkLst>
      <pc:sldChg chg="addSp delSp modSp new">
        <pc:chgData name="Julianna Truitt" userId="S::truittj3@mymail.nku.edu::7b9cc5d0-08a8-4a73-ab96-3a3c03d98e00" providerId="AD" clId="Web-{DFBF67CD-990E-C882-F639-73F0FE34C8B1}" dt="2024-10-31T00:32:07.470" v="171" actId="20577"/>
        <pc:sldMkLst>
          <pc:docMk/>
          <pc:sldMk cId="203748577" sldId="257"/>
        </pc:sldMkLst>
        <pc:spChg chg="mod">
          <ac:chgData name="Julianna Truitt" userId="S::truittj3@mymail.nku.edu::7b9cc5d0-08a8-4a73-ab96-3a3c03d98e00" providerId="AD" clId="Web-{DFBF67CD-990E-C882-F639-73F0FE34C8B1}" dt="2024-10-31T00:32:07.470" v="171" actId="20577"/>
          <ac:spMkLst>
            <pc:docMk/>
            <pc:sldMk cId="203748577" sldId="257"/>
            <ac:spMk id="2" creationId="{D161C47C-C6FB-F52E-C40C-0CBC82059EA0}"/>
          </ac:spMkLst>
        </pc:spChg>
        <pc:spChg chg="del mod">
          <ac:chgData name="Julianna Truitt" userId="S::truittj3@mymail.nku.edu::7b9cc5d0-08a8-4a73-ab96-3a3c03d98e00" providerId="AD" clId="Web-{DFBF67CD-990E-C882-F639-73F0FE34C8B1}" dt="2024-10-31T00:15:48.513" v="44"/>
          <ac:spMkLst>
            <pc:docMk/>
            <pc:sldMk cId="203748577" sldId="257"/>
            <ac:spMk id="3" creationId="{C24E6B94-0275-DBDC-29DA-A17344EA658A}"/>
          </ac:spMkLst>
        </pc:spChg>
        <pc:spChg chg="add del mod">
          <ac:chgData name="Julianna Truitt" userId="S::truittj3@mymail.nku.edu::7b9cc5d0-08a8-4a73-ab96-3a3c03d98e00" providerId="AD" clId="Web-{DFBF67CD-990E-C882-F639-73F0FE34C8B1}" dt="2024-10-31T00:16:11.685" v="53"/>
          <ac:spMkLst>
            <pc:docMk/>
            <pc:sldMk cId="203748577" sldId="257"/>
            <ac:spMk id="5" creationId="{5494E7EE-B2E6-05FB-5C22-4C150E4575BE}"/>
          </ac:spMkLst>
        </pc:spChg>
        <pc:picChg chg="add del mod modCrop">
          <ac:chgData name="Julianna Truitt" userId="S::truittj3@mymail.nku.edu::7b9cc5d0-08a8-4a73-ab96-3a3c03d98e00" providerId="AD" clId="Web-{DFBF67CD-990E-C882-F639-73F0FE34C8B1}" dt="2024-10-31T00:23:38.312" v="92"/>
          <ac:picMkLst>
            <pc:docMk/>
            <pc:sldMk cId="203748577" sldId="257"/>
            <ac:picMk id="4" creationId="{CF7376B1-FA5B-4249-35E2-4C03803D50E5}"/>
          </ac:picMkLst>
        </pc:picChg>
        <pc:picChg chg="add mod">
          <ac:chgData name="Julianna Truitt" userId="S::truittj3@mymail.nku.edu::7b9cc5d0-08a8-4a73-ab96-3a3c03d98e00" providerId="AD" clId="Web-{DFBF67CD-990E-C882-F639-73F0FE34C8B1}" dt="2024-10-31T00:31:48.610" v="163" actId="14100"/>
          <ac:picMkLst>
            <pc:docMk/>
            <pc:sldMk cId="203748577" sldId="257"/>
            <ac:picMk id="6" creationId="{396D29EA-1860-674B-D4A8-2CC9EF65B73F}"/>
          </ac:picMkLst>
        </pc:picChg>
        <pc:picChg chg="add del mod">
          <ac:chgData name="Julianna Truitt" userId="S::truittj3@mymail.nku.edu::7b9cc5d0-08a8-4a73-ab96-3a3c03d98e00" providerId="AD" clId="Web-{DFBF67CD-990E-C882-F639-73F0FE34C8B1}" dt="2024-10-31T00:20:27.734" v="71"/>
          <ac:picMkLst>
            <pc:docMk/>
            <pc:sldMk cId="203748577" sldId="257"/>
            <ac:picMk id="7" creationId="{37DBB0F2-BDDD-FDB9-8408-8BD62A0C4B50}"/>
          </ac:picMkLst>
        </pc:picChg>
        <pc:picChg chg="add mod">
          <ac:chgData name="Julianna Truitt" userId="S::truittj3@mymail.nku.edu::7b9cc5d0-08a8-4a73-ab96-3a3c03d98e00" providerId="AD" clId="Web-{DFBF67CD-990E-C882-F639-73F0FE34C8B1}" dt="2024-10-31T00:31:52.063" v="164" actId="14100"/>
          <ac:picMkLst>
            <pc:docMk/>
            <pc:sldMk cId="203748577" sldId="257"/>
            <ac:picMk id="8" creationId="{FE88283B-C4D0-E156-D0B8-9680854D1C9E}"/>
          </ac:picMkLst>
        </pc:picChg>
        <pc:picChg chg="add del mod">
          <ac:chgData name="Julianna Truitt" userId="S::truittj3@mymail.nku.edu::7b9cc5d0-08a8-4a73-ab96-3a3c03d98e00" providerId="AD" clId="Web-{DFBF67CD-990E-C882-F639-73F0FE34C8B1}" dt="2024-10-31T00:28:31.531" v="141"/>
          <ac:picMkLst>
            <pc:docMk/>
            <pc:sldMk cId="203748577" sldId="257"/>
            <ac:picMk id="9" creationId="{7B591A5F-F2CF-C0ED-04FD-27D83454B2DA}"/>
          </ac:picMkLst>
        </pc:picChg>
        <pc:picChg chg="add del mod modCrop">
          <ac:chgData name="Julianna Truitt" userId="S::truittj3@mymail.nku.edu::7b9cc5d0-08a8-4a73-ab96-3a3c03d98e00" providerId="AD" clId="Web-{DFBF67CD-990E-C882-F639-73F0FE34C8B1}" dt="2024-10-31T00:25:23.625" v="103"/>
          <ac:picMkLst>
            <pc:docMk/>
            <pc:sldMk cId="203748577" sldId="257"/>
            <ac:picMk id="10" creationId="{A8D75C87-F272-6BF5-48FB-A846A620B473}"/>
          </ac:picMkLst>
        </pc:picChg>
        <pc:picChg chg="add mod">
          <ac:chgData name="Julianna Truitt" userId="S::truittj3@mymail.nku.edu::7b9cc5d0-08a8-4a73-ab96-3a3c03d98e00" providerId="AD" clId="Web-{DFBF67CD-990E-C882-F639-73F0FE34C8B1}" dt="2024-10-31T00:31:43.626" v="162" actId="14100"/>
          <ac:picMkLst>
            <pc:docMk/>
            <pc:sldMk cId="203748577" sldId="257"/>
            <ac:picMk id="12" creationId="{70BCFE5F-920E-ED51-68E3-A37885E3A47A}"/>
          </ac:picMkLst>
        </pc:picChg>
      </pc:sldChg>
      <pc:sldChg chg="modSp new">
        <pc:chgData name="Julianna Truitt" userId="S::truittj3@mymail.nku.edu::7b9cc5d0-08a8-4a73-ab96-3a3c03d98e00" providerId="AD" clId="Web-{DFBF67CD-990E-C882-F639-73F0FE34C8B1}" dt="2024-10-31T00:13:40.449" v="22" actId="20577"/>
        <pc:sldMkLst>
          <pc:docMk/>
          <pc:sldMk cId="2010166508" sldId="258"/>
        </pc:sldMkLst>
        <pc:spChg chg="mod">
          <ac:chgData name="Julianna Truitt" userId="S::truittj3@mymail.nku.edu::7b9cc5d0-08a8-4a73-ab96-3a3c03d98e00" providerId="AD" clId="Web-{DFBF67CD-990E-C882-F639-73F0FE34C8B1}" dt="2024-10-31T00:13:40.449" v="22" actId="20577"/>
          <ac:spMkLst>
            <pc:docMk/>
            <pc:sldMk cId="2010166508" sldId="258"/>
            <ac:spMk id="2" creationId="{52B4F490-2C15-E645-5A74-BD3F401ED4C8}"/>
          </ac:spMkLst>
        </pc:spChg>
      </pc:sldChg>
      <pc:sldChg chg="modSp new">
        <pc:chgData name="Julianna Truitt" userId="S::truittj3@mymail.nku.edu::7b9cc5d0-08a8-4a73-ab96-3a3c03d98e00" providerId="AD" clId="Web-{DFBF67CD-990E-C882-F639-73F0FE34C8B1}" dt="2024-10-31T00:13:52.058" v="26" actId="20577"/>
        <pc:sldMkLst>
          <pc:docMk/>
          <pc:sldMk cId="2193158247" sldId="259"/>
        </pc:sldMkLst>
        <pc:spChg chg="mod">
          <ac:chgData name="Julianna Truitt" userId="S::truittj3@mymail.nku.edu::7b9cc5d0-08a8-4a73-ab96-3a3c03d98e00" providerId="AD" clId="Web-{DFBF67CD-990E-C882-F639-73F0FE34C8B1}" dt="2024-10-31T00:13:52.058" v="26" actId="20577"/>
          <ac:spMkLst>
            <pc:docMk/>
            <pc:sldMk cId="2193158247" sldId="259"/>
            <ac:spMk id="2" creationId="{78CDE6C6-3725-E0BF-D7CD-1DA3FE1DD685}"/>
          </ac:spMkLst>
        </pc:spChg>
      </pc:sldChg>
      <pc:sldChg chg="modSp new">
        <pc:chgData name="Julianna Truitt" userId="S::truittj3@mymail.nku.edu::7b9cc5d0-08a8-4a73-ab96-3a3c03d98e00" providerId="AD" clId="Web-{DFBF67CD-990E-C882-F639-73F0FE34C8B1}" dt="2024-10-31T00:14:07.590" v="34" actId="20577"/>
        <pc:sldMkLst>
          <pc:docMk/>
          <pc:sldMk cId="1143737674" sldId="260"/>
        </pc:sldMkLst>
        <pc:spChg chg="mod">
          <ac:chgData name="Julianna Truitt" userId="S::truittj3@mymail.nku.edu::7b9cc5d0-08a8-4a73-ab96-3a3c03d98e00" providerId="AD" clId="Web-{DFBF67CD-990E-C882-F639-73F0FE34C8B1}" dt="2024-10-31T00:14:07.590" v="34" actId="20577"/>
          <ac:spMkLst>
            <pc:docMk/>
            <pc:sldMk cId="1143737674" sldId="260"/>
            <ac:spMk id="2" creationId="{DB16247A-0124-D098-3732-D74CC37E0E86}"/>
          </ac:spMkLst>
        </pc:spChg>
      </pc:sldChg>
      <pc:sldChg chg="modSp new">
        <pc:chgData name="Julianna Truitt" userId="S::truittj3@mymail.nku.edu::7b9cc5d0-08a8-4a73-ab96-3a3c03d98e00" providerId="AD" clId="Web-{DFBF67CD-990E-C882-F639-73F0FE34C8B1}" dt="2024-10-31T00:15:40.966" v="42" actId="20577"/>
        <pc:sldMkLst>
          <pc:docMk/>
          <pc:sldMk cId="2443834282" sldId="261"/>
        </pc:sldMkLst>
        <pc:spChg chg="mod">
          <ac:chgData name="Julianna Truitt" userId="S::truittj3@mymail.nku.edu::7b9cc5d0-08a8-4a73-ab96-3a3c03d98e00" providerId="AD" clId="Web-{DFBF67CD-990E-C882-F639-73F0FE34C8B1}" dt="2024-10-31T00:15:40.966" v="42" actId="20577"/>
          <ac:spMkLst>
            <pc:docMk/>
            <pc:sldMk cId="2443834282" sldId="261"/>
            <ac:spMk id="2" creationId="{2F375F02-21EE-D309-4948-52FC5CACBA40}"/>
          </ac:spMkLst>
        </pc:spChg>
      </pc:sldChg>
      <pc:sldChg chg="addSp delSp modSp new del">
        <pc:chgData name="Julianna Truitt" userId="S::truittj3@mymail.nku.edu::7b9cc5d0-08a8-4a73-ab96-3a3c03d98e00" providerId="AD" clId="Web-{DFBF67CD-990E-C882-F639-73F0FE34C8B1}" dt="2024-10-31T00:32:31.829" v="172"/>
        <pc:sldMkLst>
          <pc:docMk/>
          <pc:sldMk cId="2170095987" sldId="263"/>
        </pc:sldMkLst>
        <pc:spChg chg="mod">
          <ac:chgData name="Julianna Truitt" userId="S::truittj3@mymail.nku.edu::7b9cc5d0-08a8-4a73-ab96-3a3c03d98e00" providerId="AD" clId="Web-{DFBF67CD-990E-C882-F639-73F0FE34C8B1}" dt="2024-10-31T00:23:35.562" v="91" actId="20577"/>
          <ac:spMkLst>
            <pc:docMk/>
            <pc:sldMk cId="2170095987" sldId="263"/>
            <ac:spMk id="2" creationId="{A5004207-516F-0DAC-6236-09E2DB060552}"/>
          </ac:spMkLst>
        </pc:spChg>
        <pc:spChg chg="del">
          <ac:chgData name="Julianna Truitt" userId="S::truittj3@mymail.nku.edu::7b9cc5d0-08a8-4a73-ab96-3a3c03d98e00" providerId="AD" clId="Web-{DFBF67CD-990E-C882-F639-73F0FE34C8B1}" dt="2024-10-31T00:29:49.360" v="150"/>
          <ac:spMkLst>
            <pc:docMk/>
            <pc:sldMk cId="2170095987" sldId="263"/>
            <ac:spMk id="3" creationId="{EEAECB5B-F23F-09C4-A23B-09158D60D9CE}"/>
          </ac:spMkLst>
        </pc:spChg>
        <pc:picChg chg="add mod">
          <ac:chgData name="Julianna Truitt" userId="S::truittj3@mymail.nku.edu::7b9cc5d0-08a8-4a73-ab96-3a3c03d98e00" providerId="AD" clId="Web-{DFBF67CD-990E-C882-F639-73F0FE34C8B1}" dt="2024-10-31T00:30:16.345" v="156" actId="1076"/>
          <ac:picMkLst>
            <pc:docMk/>
            <pc:sldMk cId="2170095987" sldId="263"/>
            <ac:picMk id="4" creationId="{7BDA822E-660D-1593-A4C6-714A89A3D8A8}"/>
          </ac:picMkLst>
        </pc:picChg>
      </pc:sldChg>
      <pc:sldChg chg="addSp delSp modSp new">
        <pc:chgData name="Julianna Truitt" userId="S::truittj3@mymail.nku.edu::7b9cc5d0-08a8-4a73-ab96-3a3c03d98e00" providerId="AD" clId="Web-{DFBF67CD-990E-C882-F639-73F0FE34C8B1}" dt="2024-10-31T00:28:07.469" v="138" actId="14100"/>
        <pc:sldMkLst>
          <pc:docMk/>
          <pc:sldMk cId="2115158046" sldId="264"/>
        </pc:sldMkLst>
        <pc:spChg chg="mod">
          <ac:chgData name="Julianna Truitt" userId="S::truittj3@mymail.nku.edu::7b9cc5d0-08a8-4a73-ab96-3a3c03d98e00" providerId="AD" clId="Web-{DFBF67CD-990E-C882-F639-73F0FE34C8B1}" dt="2024-10-31T00:25:38.937" v="117" actId="20577"/>
          <ac:spMkLst>
            <pc:docMk/>
            <pc:sldMk cId="2115158046" sldId="264"/>
            <ac:spMk id="2" creationId="{4541B286-70EB-628A-A742-622A900CFF03}"/>
          </ac:spMkLst>
        </pc:spChg>
        <pc:spChg chg="del">
          <ac:chgData name="Julianna Truitt" userId="S::truittj3@mymail.nku.edu::7b9cc5d0-08a8-4a73-ab96-3a3c03d98e00" providerId="AD" clId="Web-{DFBF67CD-990E-C882-F639-73F0FE34C8B1}" dt="2024-10-31T00:25:41.890" v="118"/>
          <ac:spMkLst>
            <pc:docMk/>
            <pc:sldMk cId="2115158046" sldId="264"/>
            <ac:spMk id="3" creationId="{A55496E4-0588-833C-500D-1F21820391B2}"/>
          </ac:spMkLst>
        </pc:spChg>
        <pc:picChg chg="add mod">
          <ac:chgData name="Julianna Truitt" userId="S::truittj3@mymail.nku.edu::7b9cc5d0-08a8-4a73-ab96-3a3c03d98e00" providerId="AD" clId="Web-{DFBF67CD-990E-C882-F639-73F0FE34C8B1}" dt="2024-10-31T00:27:45.390" v="134" actId="1076"/>
          <ac:picMkLst>
            <pc:docMk/>
            <pc:sldMk cId="2115158046" sldId="264"/>
            <ac:picMk id="4" creationId="{D1D9A25F-71B0-D3B0-4767-8C496737E29F}"/>
          </ac:picMkLst>
        </pc:picChg>
        <pc:picChg chg="add mod">
          <ac:chgData name="Julianna Truitt" userId="S::truittj3@mymail.nku.edu::7b9cc5d0-08a8-4a73-ab96-3a3c03d98e00" providerId="AD" clId="Web-{DFBF67CD-990E-C882-F639-73F0FE34C8B1}" dt="2024-10-31T00:27:47.156" v="135" actId="1076"/>
          <ac:picMkLst>
            <pc:docMk/>
            <pc:sldMk cId="2115158046" sldId="264"/>
            <ac:picMk id="5" creationId="{D0B24B50-369F-1EC1-1D99-E196163CCC1D}"/>
          </ac:picMkLst>
        </pc:picChg>
        <pc:picChg chg="add mod">
          <ac:chgData name="Julianna Truitt" userId="S::truittj3@mymail.nku.edu::7b9cc5d0-08a8-4a73-ab96-3a3c03d98e00" providerId="AD" clId="Web-{DFBF67CD-990E-C882-F639-73F0FE34C8B1}" dt="2024-10-31T00:27:42.703" v="133" actId="1076"/>
          <ac:picMkLst>
            <pc:docMk/>
            <pc:sldMk cId="2115158046" sldId="264"/>
            <ac:picMk id="7" creationId="{4ED9C1EA-BF89-9817-9BA3-A144974FFC5F}"/>
          </ac:picMkLst>
        </pc:picChg>
        <pc:cxnChg chg="add mod">
          <ac:chgData name="Julianna Truitt" userId="S::truittj3@mymail.nku.edu::7b9cc5d0-08a8-4a73-ab96-3a3c03d98e00" providerId="AD" clId="Web-{DFBF67CD-990E-C882-F639-73F0FE34C8B1}" dt="2024-10-31T00:28:07.469" v="138" actId="14100"/>
          <ac:cxnSpMkLst>
            <pc:docMk/>
            <pc:sldMk cId="2115158046" sldId="264"/>
            <ac:cxnSpMk id="8" creationId="{BFDFAA88-505C-0B86-D143-9D7064BBCE6B}"/>
          </ac:cxnSpMkLst>
        </pc:cxnChg>
      </pc:sldChg>
    </pc:docChg>
  </pc:docChgLst>
  <pc:docChgLst>
    <pc:chgData name="Amaya Bryant" userId="S::bryanta21@mymail.nku.edu::a962b319-3727-4a6c-afb1-ecbd32b2a166" providerId="AD" clId="Web-{49901109-969B-C467-8244-720100C7A94C}"/>
    <pc:docChg chg="delSld modSld">
      <pc:chgData name="Amaya Bryant" userId="S::bryanta21@mymail.nku.edu::a962b319-3727-4a6c-afb1-ecbd32b2a166" providerId="AD" clId="Web-{49901109-969B-C467-8244-720100C7A94C}" dt="2024-10-31T22:24:20.092" v="204"/>
      <pc:docMkLst>
        <pc:docMk/>
      </pc:docMkLst>
      <pc:sldChg chg="del">
        <pc:chgData name="Amaya Bryant" userId="S::bryanta21@mymail.nku.edu::a962b319-3727-4a6c-afb1-ecbd32b2a166" providerId="AD" clId="Web-{49901109-969B-C467-8244-720100C7A94C}" dt="2024-10-31T22:24:20.092" v="204"/>
        <pc:sldMkLst>
          <pc:docMk/>
          <pc:sldMk cId="203748577" sldId="257"/>
        </pc:sldMkLst>
      </pc:sldChg>
      <pc:sldChg chg="del">
        <pc:chgData name="Amaya Bryant" userId="S::bryanta21@mymail.nku.edu::a962b319-3727-4a6c-afb1-ecbd32b2a166" providerId="AD" clId="Web-{49901109-969B-C467-8244-720100C7A94C}" dt="2024-10-31T22:19:07.421" v="170"/>
        <pc:sldMkLst>
          <pc:docMk/>
          <pc:sldMk cId="2010166508" sldId="258"/>
        </pc:sldMkLst>
      </pc:sldChg>
      <pc:sldChg chg="del">
        <pc:chgData name="Amaya Bryant" userId="S::bryanta21@mymail.nku.edu::a962b319-3727-4a6c-afb1-ecbd32b2a166" providerId="AD" clId="Web-{49901109-969B-C467-8244-720100C7A94C}" dt="2024-10-31T22:19:05.015" v="169"/>
        <pc:sldMkLst>
          <pc:docMk/>
          <pc:sldMk cId="2193158247" sldId="259"/>
        </pc:sldMkLst>
      </pc:sldChg>
      <pc:sldChg chg="del">
        <pc:chgData name="Amaya Bryant" userId="S::bryanta21@mymail.nku.edu::a962b319-3727-4a6c-afb1-ecbd32b2a166" providerId="AD" clId="Web-{49901109-969B-C467-8244-720100C7A94C}" dt="2024-10-31T22:19:03.562" v="168"/>
        <pc:sldMkLst>
          <pc:docMk/>
          <pc:sldMk cId="1143737674" sldId="260"/>
        </pc:sldMkLst>
      </pc:sldChg>
      <pc:sldChg chg="del">
        <pc:chgData name="Amaya Bryant" userId="S::bryanta21@mymail.nku.edu::a962b319-3727-4a6c-afb1-ecbd32b2a166" providerId="AD" clId="Web-{49901109-969B-C467-8244-720100C7A94C}" dt="2024-10-31T22:19:01.062" v="167"/>
        <pc:sldMkLst>
          <pc:docMk/>
          <pc:sldMk cId="2443834282" sldId="261"/>
        </pc:sldMkLst>
      </pc:sldChg>
      <pc:sldChg chg="del">
        <pc:chgData name="Amaya Bryant" userId="S::bryanta21@mymail.nku.edu::a962b319-3727-4a6c-afb1-ecbd32b2a166" providerId="AD" clId="Web-{49901109-969B-C467-8244-720100C7A94C}" dt="2024-10-31T22:24:17.873" v="203"/>
        <pc:sldMkLst>
          <pc:docMk/>
          <pc:sldMk cId="2115158046" sldId="264"/>
        </pc:sldMkLst>
      </pc:sldChg>
      <pc:sldChg chg="addSp modSp modNotes">
        <pc:chgData name="Amaya Bryant" userId="S::bryanta21@mymail.nku.edu::a962b319-3727-4a6c-afb1-ecbd32b2a166" providerId="AD" clId="Web-{49901109-969B-C467-8244-720100C7A94C}" dt="2024-10-31T22:19:22.187" v="171"/>
        <pc:sldMkLst>
          <pc:docMk/>
          <pc:sldMk cId="1227510712" sldId="265"/>
        </pc:sldMkLst>
        <pc:spChg chg="mod">
          <ac:chgData name="Amaya Bryant" userId="S::bryanta21@mymail.nku.edu::a962b319-3727-4a6c-afb1-ecbd32b2a166" providerId="AD" clId="Web-{49901109-969B-C467-8244-720100C7A94C}" dt="2024-10-31T22:18:42.515" v="166" actId="20577"/>
          <ac:spMkLst>
            <pc:docMk/>
            <pc:sldMk cId="1227510712" sldId="265"/>
            <ac:spMk id="3" creationId="{EA569D4D-F7CF-298C-0182-ABCE1904A37D}"/>
          </ac:spMkLst>
        </pc:spChg>
        <pc:picChg chg="add">
          <ac:chgData name="Amaya Bryant" userId="S::bryanta21@mymail.nku.edu::a962b319-3727-4a6c-afb1-ecbd32b2a166" providerId="AD" clId="Web-{49901109-969B-C467-8244-720100C7A94C}" dt="2024-10-31T22:19:22.187" v="171"/>
          <ac:picMkLst>
            <pc:docMk/>
            <pc:sldMk cId="1227510712" sldId="265"/>
            <ac:picMk id="5" creationId="{6249CD22-5D40-4DC0-E418-FBB2BBB15BF3}"/>
          </ac:picMkLst>
        </pc:picChg>
      </pc:sldChg>
      <pc:sldChg chg="addSp">
        <pc:chgData name="Amaya Bryant" userId="S::bryanta21@mymail.nku.edu::a962b319-3727-4a6c-afb1-ecbd32b2a166" providerId="AD" clId="Web-{49901109-969B-C467-8244-720100C7A94C}" dt="2024-10-31T22:19:30.390" v="172"/>
        <pc:sldMkLst>
          <pc:docMk/>
          <pc:sldMk cId="2765738560" sldId="267"/>
        </pc:sldMkLst>
        <pc:picChg chg="add">
          <ac:chgData name="Amaya Bryant" userId="S::bryanta21@mymail.nku.edu::a962b319-3727-4a6c-afb1-ecbd32b2a166" providerId="AD" clId="Web-{49901109-969B-C467-8244-720100C7A94C}" dt="2024-10-31T22:19:30.390" v="172"/>
          <ac:picMkLst>
            <pc:docMk/>
            <pc:sldMk cId="2765738560" sldId="267"/>
            <ac:picMk id="5" creationId="{500E69CE-1E19-C2DC-95DD-11CF18677154}"/>
          </ac:picMkLst>
        </pc:picChg>
      </pc:sldChg>
      <pc:sldChg chg="addSp modSp">
        <pc:chgData name="Amaya Bryant" userId="S::bryanta21@mymail.nku.edu::a962b319-3727-4a6c-afb1-ecbd32b2a166" providerId="AD" clId="Web-{49901109-969B-C467-8244-720100C7A94C}" dt="2024-10-31T22:24:16.389" v="202" actId="20577"/>
        <pc:sldMkLst>
          <pc:docMk/>
          <pc:sldMk cId="4134067507" sldId="268"/>
        </pc:sldMkLst>
        <pc:spChg chg="mod">
          <ac:chgData name="Amaya Bryant" userId="S::bryanta21@mymail.nku.edu::a962b319-3727-4a6c-afb1-ecbd32b2a166" providerId="AD" clId="Web-{49901109-969B-C467-8244-720100C7A94C}" dt="2024-10-31T22:24:16.389" v="202" actId="20577"/>
          <ac:spMkLst>
            <pc:docMk/>
            <pc:sldMk cId="4134067507" sldId="268"/>
            <ac:spMk id="3" creationId="{B25D294D-E61F-8029-2F95-95F159D46FEE}"/>
          </ac:spMkLst>
        </pc:spChg>
        <pc:picChg chg="add">
          <ac:chgData name="Amaya Bryant" userId="S::bryanta21@mymail.nku.edu::a962b319-3727-4a6c-afb1-ecbd32b2a166" providerId="AD" clId="Web-{49901109-969B-C467-8244-720100C7A94C}" dt="2024-10-31T22:19:34.327" v="173"/>
          <ac:picMkLst>
            <pc:docMk/>
            <pc:sldMk cId="4134067507" sldId="268"/>
            <ac:picMk id="5" creationId="{4EF42FFA-D5CA-C92B-1342-843B5A6A75FC}"/>
          </ac:picMkLst>
        </pc:picChg>
      </pc:sldChg>
    </pc:docChg>
  </pc:docChgLst>
  <pc:docChgLst>
    <pc:chgData name="Amaya Bryant" userId="S::bryanta21@mymail.nku.edu::a962b319-3727-4a6c-afb1-ecbd32b2a166" providerId="AD" clId="Web-{E88CCB29-B02E-6081-8A18-7B75448F17C2}"/>
    <pc:docChg chg="addSld modSld">
      <pc:chgData name="Amaya Bryant" userId="S::bryanta21@mymail.nku.edu::a962b319-3727-4a6c-afb1-ecbd32b2a166" providerId="AD" clId="Web-{E88CCB29-B02E-6081-8A18-7B75448F17C2}" dt="2024-10-31T01:47:24.345" v="593"/>
      <pc:docMkLst>
        <pc:docMk/>
      </pc:docMkLst>
      <pc:sldChg chg="modSp">
        <pc:chgData name="Amaya Bryant" userId="S::bryanta21@mymail.nku.edu::a962b319-3727-4a6c-afb1-ecbd32b2a166" providerId="AD" clId="Web-{E88CCB29-B02E-6081-8A18-7B75448F17C2}" dt="2024-10-31T00:12:38.572" v="14" actId="20577"/>
        <pc:sldMkLst>
          <pc:docMk/>
          <pc:sldMk cId="109857222" sldId="256"/>
        </pc:sldMkLst>
        <pc:spChg chg="mod">
          <ac:chgData name="Amaya Bryant" userId="S::bryanta21@mymail.nku.edu::a962b319-3727-4a6c-afb1-ecbd32b2a166" providerId="AD" clId="Web-{E88CCB29-B02E-6081-8A18-7B75448F17C2}" dt="2024-10-31T00:12:38.572" v="14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modNotes">
        <pc:chgData name="Amaya Bryant" userId="S::bryanta21@mymail.nku.edu::a962b319-3727-4a6c-afb1-ecbd32b2a166" providerId="AD" clId="Web-{E88CCB29-B02E-6081-8A18-7B75448F17C2}" dt="2024-10-31T01:47:24.345" v="593"/>
        <pc:sldMkLst>
          <pc:docMk/>
          <pc:sldMk cId="1227510712" sldId="265"/>
        </pc:sldMkLst>
        <pc:spChg chg="mod">
          <ac:chgData name="Amaya Bryant" userId="S::bryanta21@mymail.nku.edu::a962b319-3727-4a6c-afb1-ecbd32b2a166" providerId="AD" clId="Web-{E88CCB29-B02E-6081-8A18-7B75448F17C2}" dt="2024-10-31T01:21:19.011" v="20" actId="20577"/>
          <ac:spMkLst>
            <pc:docMk/>
            <pc:sldMk cId="1227510712" sldId="265"/>
            <ac:spMk id="2" creationId="{2B2B5022-3937-3608-5AA9-23CDE1ACD2B2}"/>
          </ac:spMkLst>
        </pc:spChg>
        <pc:spChg chg="mod">
          <ac:chgData name="Amaya Bryant" userId="S::bryanta21@mymail.nku.edu::a962b319-3727-4a6c-afb1-ecbd32b2a166" providerId="AD" clId="Web-{E88CCB29-B02E-6081-8A18-7B75448F17C2}" dt="2024-10-31T01:27:33.961" v="260" actId="20577"/>
          <ac:spMkLst>
            <pc:docMk/>
            <pc:sldMk cId="1227510712" sldId="265"/>
            <ac:spMk id="3" creationId="{EA569D4D-F7CF-298C-0182-ABCE1904A37D}"/>
          </ac:spMkLst>
        </pc:spChg>
      </pc:sldChg>
      <pc:sldChg chg="modSp new">
        <pc:chgData name="Amaya Bryant" userId="S::bryanta21@mymail.nku.edu::a962b319-3727-4a6c-afb1-ecbd32b2a166" providerId="AD" clId="Web-{E88CCB29-B02E-6081-8A18-7B75448F17C2}" dt="2024-10-31T01:43:53.651" v="536" actId="20577"/>
        <pc:sldMkLst>
          <pc:docMk/>
          <pc:sldMk cId="2765738560" sldId="267"/>
        </pc:sldMkLst>
        <pc:spChg chg="mod">
          <ac:chgData name="Amaya Bryant" userId="S::bryanta21@mymail.nku.edu::a962b319-3727-4a6c-afb1-ecbd32b2a166" providerId="AD" clId="Web-{E88CCB29-B02E-6081-8A18-7B75448F17C2}" dt="2024-10-31T01:27:45.368" v="280" actId="20577"/>
          <ac:spMkLst>
            <pc:docMk/>
            <pc:sldMk cId="2765738560" sldId="267"/>
            <ac:spMk id="2" creationId="{01A31B69-C7B4-C819-8384-A3E4FA6B8559}"/>
          </ac:spMkLst>
        </pc:spChg>
        <pc:spChg chg="mod">
          <ac:chgData name="Amaya Bryant" userId="S::bryanta21@mymail.nku.edu::a962b319-3727-4a6c-afb1-ecbd32b2a166" providerId="AD" clId="Web-{E88CCB29-B02E-6081-8A18-7B75448F17C2}" dt="2024-10-31T01:43:53.651" v="536" actId="20577"/>
          <ac:spMkLst>
            <pc:docMk/>
            <pc:sldMk cId="2765738560" sldId="267"/>
            <ac:spMk id="3" creationId="{D8658E0C-54E4-3822-1F91-FF99F5C6B500}"/>
          </ac:spMkLst>
        </pc:spChg>
      </pc:sldChg>
      <pc:sldChg chg="modSp new">
        <pc:chgData name="Amaya Bryant" userId="S::bryanta21@mymail.nku.edu::a962b319-3727-4a6c-afb1-ecbd32b2a166" providerId="AD" clId="Web-{E88CCB29-B02E-6081-8A18-7B75448F17C2}" dt="2024-10-31T01:29:59.966" v="469" actId="20577"/>
        <pc:sldMkLst>
          <pc:docMk/>
          <pc:sldMk cId="4134067507" sldId="268"/>
        </pc:sldMkLst>
        <pc:spChg chg="mod">
          <ac:chgData name="Amaya Bryant" userId="S::bryanta21@mymail.nku.edu::a962b319-3727-4a6c-afb1-ecbd32b2a166" providerId="AD" clId="Web-{E88CCB29-B02E-6081-8A18-7B75448F17C2}" dt="2024-10-31T01:29:59.966" v="469" actId="20577"/>
          <ac:spMkLst>
            <pc:docMk/>
            <pc:sldMk cId="4134067507" sldId="268"/>
            <ac:spMk id="2" creationId="{455FB02E-CC5C-D9FE-2CD0-40FD1CBBA187}"/>
          </ac:spMkLst>
        </pc:spChg>
      </pc:sldChg>
    </pc:docChg>
  </pc:docChgLst>
  <pc:docChgLst>
    <pc:chgData name="Julianna Truitt" userId="S::truittj3@mymail.nku.edu::7b9cc5d0-08a8-4a73-ab96-3a3c03d98e00" providerId="AD" clId="Web-{795AD9A2-9887-604A-6BDE-36667D6559D4}"/>
    <pc:docChg chg="addSld delSld modSld addMainMaster delMainMaster">
      <pc:chgData name="Julianna Truitt" userId="S::truittj3@mymail.nku.edu::7b9cc5d0-08a8-4a73-ab96-3a3c03d98e00" providerId="AD" clId="Web-{795AD9A2-9887-604A-6BDE-36667D6559D4}" dt="2024-11-01T21:24:09.803" v="1365" actId="20577"/>
      <pc:docMkLst>
        <pc:docMk/>
      </pc:docMkLst>
      <pc:sldChg chg="delSp modSp mod modClrScheme chgLayout">
        <pc:chgData name="Julianna Truitt" userId="S::truittj3@mymail.nku.edu::7b9cc5d0-08a8-4a73-ab96-3a3c03d98e00" providerId="AD" clId="Web-{795AD9A2-9887-604A-6BDE-36667D6559D4}" dt="2024-11-01T21:06:53.251" v="1294" actId="20577"/>
        <pc:sldMkLst>
          <pc:docMk/>
          <pc:sldMk cId="109857222" sldId="256"/>
        </pc:sldMkLst>
        <pc:spChg chg="del mod ord">
          <ac:chgData name="Julianna Truitt" userId="S::truittj3@mymail.nku.edu::7b9cc5d0-08a8-4a73-ab96-3a3c03d98e00" providerId="AD" clId="Web-{795AD9A2-9887-604A-6BDE-36667D6559D4}" dt="2024-11-01T21:06:42.142" v="1292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Julianna Truitt" userId="S::truittj3@mymail.nku.edu::7b9cc5d0-08a8-4a73-ab96-3a3c03d98e00" providerId="AD" clId="Web-{795AD9A2-9887-604A-6BDE-36667D6559D4}" dt="2024-11-01T21:06:53.251" v="1294" actId="20577"/>
          <ac:spMkLst>
            <pc:docMk/>
            <pc:sldMk cId="109857222" sldId="256"/>
            <ac:spMk id="3" creationId="{00000000-0000-0000-0000-000000000000}"/>
          </ac:spMkLst>
        </pc:spChg>
        <pc:picChg chg="mod">
          <ac:chgData name="Julianna Truitt" userId="S::truittj3@mymail.nku.edu::7b9cc5d0-08a8-4a73-ab96-3a3c03d98e00" providerId="AD" clId="Web-{795AD9A2-9887-604A-6BDE-36667D6559D4}" dt="2024-11-01T21:06:46.861" v="1293" actId="1076"/>
          <ac:picMkLst>
            <pc:docMk/>
            <pc:sldMk cId="109857222" sldId="256"/>
            <ac:picMk id="8" creationId="{2B0ED1DA-19C5-9304-8476-8CB225C856B4}"/>
          </ac:picMkLst>
        </pc:picChg>
      </pc:sldChg>
      <pc:sldChg chg="modSp mod modClrScheme chgLayout modNotes">
        <pc:chgData name="Julianna Truitt" userId="S::truittj3@mymail.nku.edu::7b9cc5d0-08a8-4a73-ab96-3a3c03d98e00" providerId="AD" clId="Web-{795AD9A2-9887-604A-6BDE-36667D6559D4}" dt="2024-11-01T21:07:45.252" v="1296" actId="1076"/>
        <pc:sldMkLst>
          <pc:docMk/>
          <pc:sldMk cId="1227510712" sldId="265"/>
        </pc:sldMkLst>
        <pc:spChg chg="mod ord">
          <ac:chgData name="Julianna Truitt" userId="S::truittj3@mymail.nku.edu::7b9cc5d0-08a8-4a73-ab96-3a3c03d98e00" providerId="AD" clId="Web-{795AD9A2-9887-604A-6BDE-36667D6559D4}" dt="2024-11-01T21:05:47.157" v="1288"/>
          <ac:spMkLst>
            <pc:docMk/>
            <pc:sldMk cId="1227510712" sldId="265"/>
            <ac:spMk id="2" creationId="{2B2B5022-3937-3608-5AA9-23CDE1ACD2B2}"/>
          </ac:spMkLst>
        </pc:spChg>
        <pc:spChg chg="mod ord">
          <ac:chgData name="Julianna Truitt" userId="S::truittj3@mymail.nku.edu::7b9cc5d0-08a8-4a73-ab96-3a3c03d98e00" providerId="AD" clId="Web-{795AD9A2-9887-604A-6BDE-36667D6559D4}" dt="2024-11-01T21:07:45.252" v="1296" actId="1076"/>
          <ac:spMkLst>
            <pc:docMk/>
            <pc:sldMk cId="1227510712" sldId="265"/>
            <ac:spMk id="3" creationId="{EA569D4D-F7CF-298C-0182-ABCE1904A37D}"/>
          </ac:spMkLst>
        </pc:spChg>
      </pc:sldChg>
      <pc:sldChg chg="modSp mod modClrScheme chgLayout modNotes">
        <pc:chgData name="Julianna Truitt" userId="S::truittj3@mymail.nku.edu::7b9cc5d0-08a8-4a73-ab96-3a3c03d98e00" providerId="AD" clId="Web-{795AD9A2-9887-604A-6BDE-36667D6559D4}" dt="2024-11-01T21:07:33.455" v="1295" actId="14100"/>
        <pc:sldMkLst>
          <pc:docMk/>
          <pc:sldMk cId="2765738560" sldId="267"/>
        </pc:sldMkLst>
        <pc:spChg chg="mod ord">
          <ac:chgData name="Julianna Truitt" userId="S::truittj3@mymail.nku.edu::7b9cc5d0-08a8-4a73-ab96-3a3c03d98e00" providerId="AD" clId="Web-{795AD9A2-9887-604A-6BDE-36667D6559D4}" dt="2024-11-01T21:05:47.157" v="1288"/>
          <ac:spMkLst>
            <pc:docMk/>
            <pc:sldMk cId="2765738560" sldId="267"/>
            <ac:spMk id="2" creationId="{01A31B69-C7B4-C819-8384-A3E4FA6B8559}"/>
          </ac:spMkLst>
        </pc:spChg>
        <pc:spChg chg="mod ord">
          <ac:chgData name="Julianna Truitt" userId="S::truittj3@mymail.nku.edu::7b9cc5d0-08a8-4a73-ab96-3a3c03d98e00" providerId="AD" clId="Web-{795AD9A2-9887-604A-6BDE-36667D6559D4}" dt="2024-11-01T21:07:33.455" v="1295" actId="14100"/>
          <ac:spMkLst>
            <pc:docMk/>
            <pc:sldMk cId="2765738560" sldId="267"/>
            <ac:spMk id="3" creationId="{D8658E0C-54E4-3822-1F91-FF99F5C6B500}"/>
          </ac:spMkLst>
        </pc:spChg>
      </pc:sldChg>
      <pc:sldChg chg="modSp mod modClrScheme chgLayout modNotes">
        <pc:chgData name="Julianna Truitt" userId="S::truittj3@mymail.nku.edu::7b9cc5d0-08a8-4a73-ab96-3a3c03d98e00" providerId="AD" clId="Web-{795AD9A2-9887-604A-6BDE-36667D6559D4}" dt="2024-11-01T21:24:09.803" v="1365" actId="20577"/>
        <pc:sldMkLst>
          <pc:docMk/>
          <pc:sldMk cId="4134067507" sldId="268"/>
        </pc:sldMkLst>
        <pc:spChg chg="mod ord">
          <ac:chgData name="Julianna Truitt" userId="S::truittj3@mymail.nku.edu::7b9cc5d0-08a8-4a73-ab96-3a3c03d98e00" providerId="AD" clId="Web-{795AD9A2-9887-604A-6BDE-36667D6559D4}" dt="2024-11-01T21:05:47.157" v="1288"/>
          <ac:spMkLst>
            <pc:docMk/>
            <pc:sldMk cId="4134067507" sldId="268"/>
            <ac:spMk id="2" creationId="{455FB02E-CC5C-D9FE-2CD0-40FD1CBBA187}"/>
          </ac:spMkLst>
        </pc:spChg>
        <pc:spChg chg="mod ord">
          <ac:chgData name="Julianna Truitt" userId="S::truittj3@mymail.nku.edu::7b9cc5d0-08a8-4a73-ab96-3a3c03d98e00" providerId="AD" clId="Web-{795AD9A2-9887-604A-6BDE-36667D6559D4}" dt="2024-11-01T21:24:09.803" v="1365" actId="20577"/>
          <ac:spMkLst>
            <pc:docMk/>
            <pc:sldMk cId="4134067507" sldId="268"/>
            <ac:spMk id="3" creationId="{B25D294D-E61F-8029-2F95-95F159D46FEE}"/>
          </ac:spMkLst>
        </pc:spChg>
      </pc:sldChg>
      <pc:sldChg chg="addSp delSp modSp new">
        <pc:chgData name="Julianna Truitt" userId="S::truittj3@mymail.nku.edu::7b9cc5d0-08a8-4a73-ab96-3a3c03d98e00" providerId="AD" clId="Web-{795AD9A2-9887-604A-6BDE-36667D6559D4}" dt="2024-11-01T21:23:52.099" v="1363" actId="20577"/>
        <pc:sldMkLst>
          <pc:docMk/>
          <pc:sldMk cId="1409818853" sldId="269"/>
        </pc:sldMkLst>
        <pc:spChg chg="mod">
          <ac:chgData name="Julianna Truitt" userId="S::truittj3@mymail.nku.edu::7b9cc5d0-08a8-4a73-ab96-3a3c03d98e00" providerId="AD" clId="Web-{795AD9A2-9887-604A-6BDE-36667D6559D4}" dt="2024-11-01T21:09:55.955" v="1303" actId="20577"/>
          <ac:spMkLst>
            <pc:docMk/>
            <pc:sldMk cId="1409818853" sldId="269"/>
            <ac:spMk id="2" creationId="{29CBBEB8-D8C6-884D-0E30-DB35EA1D7A26}"/>
          </ac:spMkLst>
        </pc:spChg>
        <pc:spChg chg="mod">
          <ac:chgData name="Julianna Truitt" userId="S::truittj3@mymail.nku.edu::7b9cc5d0-08a8-4a73-ab96-3a3c03d98e00" providerId="AD" clId="Web-{795AD9A2-9887-604A-6BDE-36667D6559D4}" dt="2024-11-01T21:23:52.099" v="1363" actId="20577"/>
          <ac:spMkLst>
            <pc:docMk/>
            <pc:sldMk cId="1409818853" sldId="269"/>
            <ac:spMk id="3" creationId="{3FDD33EE-B6FC-E57C-BDAC-B9B7FAAF55BF}"/>
          </ac:spMkLst>
        </pc:spChg>
        <pc:spChg chg="del mod">
          <ac:chgData name="Julianna Truitt" userId="S::truittj3@mymail.nku.edu::7b9cc5d0-08a8-4a73-ab96-3a3c03d98e00" providerId="AD" clId="Web-{795AD9A2-9887-604A-6BDE-36667D6559D4}" dt="2024-11-01T21:15:16.894" v="1339"/>
          <ac:spMkLst>
            <pc:docMk/>
            <pc:sldMk cId="1409818853" sldId="269"/>
            <ac:spMk id="5" creationId="{3A8CE135-F61D-267D-43AD-8A6612A9771A}"/>
          </ac:spMkLst>
        </pc:spChg>
        <pc:spChg chg="del mod">
          <ac:chgData name="Julianna Truitt" userId="S::truittj3@mymail.nku.edu::7b9cc5d0-08a8-4a73-ab96-3a3c03d98e00" providerId="AD" clId="Web-{795AD9A2-9887-604A-6BDE-36667D6559D4}" dt="2024-11-01T21:22:51.740" v="1350"/>
          <ac:spMkLst>
            <pc:docMk/>
            <pc:sldMk cId="1409818853" sldId="269"/>
            <ac:spMk id="6" creationId="{3B4C84CE-00AC-BB34-455E-FD77ED28AFD7}"/>
          </ac:spMkLst>
        </pc:spChg>
        <pc:spChg chg="add del">
          <ac:chgData name="Julianna Truitt" userId="S::truittj3@mymail.nku.edu::7b9cc5d0-08a8-4a73-ab96-3a3c03d98e00" providerId="AD" clId="Web-{795AD9A2-9887-604A-6BDE-36667D6559D4}" dt="2024-11-01T21:11:12.487" v="1319"/>
          <ac:spMkLst>
            <pc:docMk/>
            <pc:sldMk cId="1409818853" sldId="269"/>
            <ac:spMk id="7" creationId="{4946DD23-B2C5-9EEA-DE83-958154824652}"/>
          </ac:spMkLst>
        </pc:spChg>
        <pc:spChg chg="add mod">
          <ac:chgData name="Julianna Truitt" userId="S::truittj3@mymail.nku.edu::7b9cc5d0-08a8-4a73-ab96-3a3c03d98e00" providerId="AD" clId="Web-{795AD9A2-9887-604A-6BDE-36667D6559D4}" dt="2024-11-01T21:23:32.943" v="1362" actId="20577"/>
          <ac:spMkLst>
            <pc:docMk/>
            <pc:sldMk cId="1409818853" sldId="269"/>
            <ac:spMk id="8" creationId="{892A3649-E721-00F7-45D9-EE612753F4A5}"/>
          </ac:spMkLst>
        </pc:spChg>
        <pc:spChg chg="add mod">
          <ac:chgData name="Julianna Truitt" userId="S::truittj3@mymail.nku.edu::7b9cc5d0-08a8-4a73-ab96-3a3c03d98e00" providerId="AD" clId="Web-{795AD9A2-9887-604A-6BDE-36667D6559D4}" dt="2024-11-01T21:23:02.365" v="1352"/>
          <ac:spMkLst>
            <pc:docMk/>
            <pc:sldMk cId="1409818853" sldId="269"/>
            <ac:spMk id="9" creationId="{2291E7FD-8745-0DC6-AEEA-DEB3003771AE}"/>
          </ac:spMkLst>
        </pc:spChg>
      </pc:sldChg>
      <pc:sldChg chg="new del">
        <pc:chgData name="Julianna Truitt" userId="S::truittj3@mymail.nku.edu::7b9cc5d0-08a8-4a73-ab96-3a3c03d98e00" providerId="AD" clId="Web-{795AD9A2-9887-604A-6BDE-36667D6559D4}" dt="2024-11-01T21:11:27.456" v="1321"/>
        <pc:sldMkLst>
          <pc:docMk/>
          <pc:sldMk cId="46319224" sldId="270"/>
        </pc:sldMkLst>
      </pc:sldChg>
      <pc:sldMasterChg chg="del delSldLayout">
        <pc:chgData name="Julianna Truitt" userId="S::truittj3@mymail.nku.edu::7b9cc5d0-08a8-4a73-ab96-3a3c03d98e00" providerId="AD" clId="Web-{795AD9A2-9887-604A-6BDE-36667D6559D4}" dt="2024-11-01T21:05:34.392" v="1286"/>
        <pc:sldMasterMkLst>
          <pc:docMk/>
          <pc:sldMasterMk cId="2460954070" sldId="2147483660"/>
        </pc:sldMasterMkLst>
        <pc:sldLayoutChg chg="del">
          <pc:chgData name="Julianna Truitt" userId="S::truittj3@mymail.nku.edu::7b9cc5d0-08a8-4a73-ab96-3a3c03d98e00" providerId="AD" clId="Web-{795AD9A2-9887-604A-6BDE-36667D6559D4}" dt="2024-11-01T21:05:34.392" v="1286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Julianna Truitt" userId="S::truittj3@mymail.nku.edu::7b9cc5d0-08a8-4a73-ab96-3a3c03d98e00" providerId="AD" clId="Web-{795AD9A2-9887-604A-6BDE-36667D6559D4}" dt="2024-11-01T21:05:34.392" v="1286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Julianna Truitt" userId="S::truittj3@mymail.nku.edu::7b9cc5d0-08a8-4a73-ab96-3a3c03d98e00" providerId="AD" clId="Web-{795AD9A2-9887-604A-6BDE-36667D6559D4}" dt="2024-11-01T21:05:34.392" v="1286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Julianna Truitt" userId="S::truittj3@mymail.nku.edu::7b9cc5d0-08a8-4a73-ab96-3a3c03d98e00" providerId="AD" clId="Web-{795AD9A2-9887-604A-6BDE-36667D6559D4}" dt="2024-11-01T21:05:34.392" v="1286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Julianna Truitt" userId="S::truittj3@mymail.nku.edu::7b9cc5d0-08a8-4a73-ab96-3a3c03d98e00" providerId="AD" clId="Web-{795AD9A2-9887-604A-6BDE-36667D6559D4}" dt="2024-11-01T21:05:34.392" v="1286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Julianna Truitt" userId="S::truittj3@mymail.nku.edu::7b9cc5d0-08a8-4a73-ab96-3a3c03d98e00" providerId="AD" clId="Web-{795AD9A2-9887-604A-6BDE-36667D6559D4}" dt="2024-11-01T21:05:34.392" v="1286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Julianna Truitt" userId="S::truittj3@mymail.nku.edu::7b9cc5d0-08a8-4a73-ab96-3a3c03d98e00" providerId="AD" clId="Web-{795AD9A2-9887-604A-6BDE-36667D6559D4}" dt="2024-11-01T21:05:34.392" v="1286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Julianna Truitt" userId="S::truittj3@mymail.nku.edu::7b9cc5d0-08a8-4a73-ab96-3a3c03d98e00" providerId="AD" clId="Web-{795AD9A2-9887-604A-6BDE-36667D6559D4}" dt="2024-11-01T21:05:34.392" v="1286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Julianna Truitt" userId="S::truittj3@mymail.nku.edu::7b9cc5d0-08a8-4a73-ab96-3a3c03d98e00" providerId="AD" clId="Web-{795AD9A2-9887-604A-6BDE-36667D6559D4}" dt="2024-11-01T21:05:34.392" v="1286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Julianna Truitt" userId="S::truittj3@mymail.nku.edu::7b9cc5d0-08a8-4a73-ab96-3a3c03d98e00" providerId="AD" clId="Web-{795AD9A2-9887-604A-6BDE-36667D6559D4}" dt="2024-11-01T21:05:34.392" v="1286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Julianna Truitt" userId="S::truittj3@mymail.nku.edu::7b9cc5d0-08a8-4a73-ab96-3a3c03d98e00" providerId="AD" clId="Web-{795AD9A2-9887-604A-6BDE-36667D6559D4}" dt="2024-11-01T21:05:34.392" v="1286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Julianna Truitt" userId="S::truittj3@mymail.nku.edu::7b9cc5d0-08a8-4a73-ab96-3a3c03d98e00" providerId="AD" clId="Web-{795AD9A2-9887-604A-6BDE-36667D6559D4}" dt="2024-11-01T21:05:42.157" v="1287"/>
        <pc:sldMasterMkLst>
          <pc:docMk/>
          <pc:sldMasterMk cId="4284351819" sldId="2147483672"/>
        </pc:sldMasterMkLst>
        <pc:sldLayoutChg chg="add del mod replId">
          <pc:chgData name="Julianna Truitt" userId="S::truittj3@mymail.nku.edu::7b9cc5d0-08a8-4a73-ab96-3a3c03d98e00" providerId="AD" clId="Web-{795AD9A2-9887-604A-6BDE-36667D6559D4}" dt="2024-11-01T21:05:42.157" v="1287"/>
          <pc:sldLayoutMkLst>
            <pc:docMk/>
            <pc:sldMasterMk cId="4284351819" sldId="2147483672"/>
            <pc:sldLayoutMk cId="4077792620" sldId="2147483673"/>
          </pc:sldLayoutMkLst>
        </pc:sldLayoutChg>
        <pc:sldLayoutChg chg="add del mod replId">
          <pc:chgData name="Julianna Truitt" userId="S::truittj3@mymail.nku.edu::7b9cc5d0-08a8-4a73-ab96-3a3c03d98e00" providerId="AD" clId="Web-{795AD9A2-9887-604A-6BDE-36667D6559D4}" dt="2024-11-01T21:05:42.157" v="1287"/>
          <pc:sldLayoutMkLst>
            <pc:docMk/>
            <pc:sldMasterMk cId="4284351819" sldId="2147483672"/>
            <pc:sldLayoutMk cId="1139963888" sldId="2147483674"/>
          </pc:sldLayoutMkLst>
        </pc:sldLayoutChg>
        <pc:sldLayoutChg chg="add del mod replId">
          <pc:chgData name="Julianna Truitt" userId="S::truittj3@mymail.nku.edu::7b9cc5d0-08a8-4a73-ab96-3a3c03d98e00" providerId="AD" clId="Web-{795AD9A2-9887-604A-6BDE-36667D6559D4}" dt="2024-11-01T21:05:42.157" v="1287"/>
          <pc:sldLayoutMkLst>
            <pc:docMk/>
            <pc:sldMasterMk cId="4284351819" sldId="2147483672"/>
            <pc:sldLayoutMk cId="3714889398" sldId="2147483675"/>
          </pc:sldLayoutMkLst>
        </pc:sldLayoutChg>
        <pc:sldLayoutChg chg="add del mod replId">
          <pc:chgData name="Julianna Truitt" userId="S::truittj3@mymail.nku.edu::7b9cc5d0-08a8-4a73-ab96-3a3c03d98e00" providerId="AD" clId="Web-{795AD9A2-9887-604A-6BDE-36667D6559D4}" dt="2024-11-01T21:05:42.157" v="1287"/>
          <pc:sldLayoutMkLst>
            <pc:docMk/>
            <pc:sldMasterMk cId="4284351819" sldId="2147483672"/>
            <pc:sldLayoutMk cId="1674828318" sldId="2147483676"/>
          </pc:sldLayoutMkLst>
        </pc:sldLayoutChg>
        <pc:sldLayoutChg chg="add del mod replId">
          <pc:chgData name="Julianna Truitt" userId="S::truittj3@mymail.nku.edu::7b9cc5d0-08a8-4a73-ab96-3a3c03d98e00" providerId="AD" clId="Web-{795AD9A2-9887-604A-6BDE-36667D6559D4}" dt="2024-11-01T21:05:42.157" v="1287"/>
          <pc:sldLayoutMkLst>
            <pc:docMk/>
            <pc:sldMasterMk cId="4284351819" sldId="2147483672"/>
            <pc:sldLayoutMk cId="2139268219" sldId="2147483677"/>
          </pc:sldLayoutMkLst>
        </pc:sldLayoutChg>
        <pc:sldLayoutChg chg="add del mod replId">
          <pc:chgData name="Julianna Truitt" userId="S::truittj3@mymail.nku.edu::7b9cc5d0-08a8-4a73-ab96-3a3c03d98e00" providerId="AD" clId="Web-{795AD9A2-9887-604A-6BDE-36667D6559D4}" dt="2024-11-01T21:05:42.157" v="1287"/>
          <pc:sldLayoutMkLst>
            <pc:docMk/>
            <pc:sldMasterMk cId="4284351819" sldId="2147483672"/>
            <pc:sldLayoutMk cId="1925059056" sldId="2147483678"/>
          </pc:sldLayoutMkLst>
        </pc:sldLayoutChg>
        <pc:sldLayoutChg chg="add del mod replId">
          <pc:chgData name="Julianna Truitt" userId="S::truittj3@mymail.nku.edu::7b9cc5d0-08a8-4a73-ab96-3a3c03d98e00" providerId="AD" clId="Web-{795AD9A2-9887-604A-6BDE-36667D6559D4}" dt="2024-11-01T21:05:42.157" v="1287"/>
          <pc:sldLayoutMkLst>
            <pc:docMk/>
            <pc:sldMasterMk cId="4284351819" sldId="2147483672"/>
            <pc:sldLayoutMk cId="959918827" sldId="2147483679"/>
          </pc:sldLayoutMkLst>
        </pc:sldLayoutChg>
        <pc:sldLayoutChg chg="add del mod replId">
          <pc:chgData name="Julianna Truitt" userId="S::truittj3@mymail.nku.edu::7b9cc5d0-08a8-4a73-ab96-3a3c03d98e00" providerId="AD" clId="Web-{795AD9A2-9887-604A-6BDE-36667D6559D4}" dt="2024-11-01T21:05:42.157" v="1287"/>
          <pc:sldLayoutMkLst>
            <pc:docMk/>
            <pc:sldMasterMk cId="4284351819" sldId="2147483672"/>
            <pc:sldLayoutMk cId="3652275541" sldId="2147483680"/>
          </pc:sldLayoutMkLst>
        </pc:sldLayoutChg>
        <pc:sldLayoutChg chg="add del mod replId">
          <pc:chgData name="Julianna Truitt" userId="S::truittj3@mymail.nku.edu::7b9cc5d0-08a8-4a73-ab96-3a3c03d98e00" providerId="AD" clId="Web-{795AD9A2-9887-604A-6BDE-36667D6559D4}" dt="2024-11-01T21:05:42.157" v="1287"/>
          <pc:sldLayoutMkLst>
            <pc:docMk/>
            <pc:sldMasterMk cId="4284351819" sldId="2147483672"/>
            <pc:sldLayoutMk cId="2572082470" sldId="2147483681"/>
          </pc:sldLayoutMkLst>
        </pc:sldLayoutChg>
        <pc:sldLayoutChg chg="add del mod replId">
          <pc:chgData name="Julianna Truitt" userId="S::truittj3@mymail.nku.edu::7b9cc5d0-08a8-4a73-ab96-3a3c03d98e00" providerId="AD" clId="Web-{795AD9A2-9887-604A-6BDE-36667D6559D4}" dt="2024-11-01T21:05:42.157" v="1287"/>
          <pc:sldLayoutMkLst>
            <pc:docMk/>
            <pc:sldMasterMk cId="4284351819" sldId="2147483672"/>
            <pc:sldLayoutMk cId="3704272814" sldId="2147483682"/>
          </pc:sldLayoutMkLst>
        </pc:sldLayoutChg>
        <pc:sldLayoutChg chg="add del mod replId">
          <pc:chgData name="Julianna Truitt" userId="S::truittj3@mymail.nku.edu::7b9cc5d0-08a8-4a73-ab96-3a3c03d98e00" providerId="AD" clId="Web-{795AD9A2-9887-604A-6BDE-36667D6559D4}" dt="2024-11-01T21:05:42.157" v="1287"/>
          <pc:sldLayoutMkLst>
            <pc:docMk/>
            <pc:sldMasterMk cId="4284351819" sldId="2147483672"/>
            <pc:sldLayoutMk cId="1988720112" sldId="2147483683"/>
          </pc:sldLayoutMkLst>
        </pc:sldLayoutChg>
      </pc:sldMasterChg>
      <pc:sldMasterChg chg="add del addSldLayout delSldLayout modSldLayout">
        <pc:chgData name="Julianna Truitt" userId="S::truittj3@mymail.nku.edu::7b9cc5d0-08a8-4a73-ab96-3a3c03d98e00" providerId="AD" clId="Web-{795AD9A2-9887-604A-6BDE-36667D6559D4}" dt="2024-11-01T21:05:47.157" v="1288"/>
        <pc:sldMasterMkLst>
          <pc:docMk/>
          <pc:sldMasterMk cId="3657354491" sldId="2147483684"/>
        </pc:sldMasterMkLst>
        <pc:sldLayoutChg chg="add del mod replId">
          <pc:chgData name="Julianna Truitt" userId="S::truittj3@mymail.nku.edu::7b9cc5d0-08a8-4a73-ab96-3a3c03d98e00" providerId="AD" clId="Web-{795AD9A2-9887-604A-6BDE-36667D6559D4}" dt="2024-11-01T21:05:47.157" v="1288"/>
          <pc:sldLayoutMkLst>
            <pc:docMk/>
            <pc:sldMasterMk cId="3657354491" sldId="2147483684"/>
            <pc:sldLayoutMk cId="2989924243" sldId="2147483685"/>
          </pc:sldLayoutMkLst>
        </pc:sldLayoutChg>
        <pc:sldLayoutChg chg="add del mod replId">
          <pc:chgData name="Julianna Truitt" userId="S::truittj3@mymail.nku.edu::7b9cc5d0-08a8-4a73-ab96-3a3c03d98e00" providerId="AD" clId="Web-{795AD9A2-9887-604A-6BDE-36667D6559D4}" dt="2024-11-01T21:05:47.157" v="1288"/>
          <pc:sldLayoutMkLst>
            <pc:docMk/>
            <pc:sldMasterMk cId="3657354491" sldId="2147483684"/>
            <pc:sldLayoutMk cId="2791672524" sldId="2147483686"/>
          </pc:sldLayoutMkLst>
        </pc:sldLayoutChg>
        <pc:sldLayoutChg chg="add del mod replId">
          <pc:chgData name="Julianna Truitt" userId="S::truittj3@mymail.nku.edu::7b9cc5d0-08a8-4a73-ab96-3a3c03d98e00" providerId="AD" clId="Web-{795AD9A2-9887-604A-6BDE-36667D6559D4}" dt="2024-11-01T21:05:47.157" v="1288"/>
          <pc:sldLayoutMkLst>
            <pc:docMk/>
            <pc:sldMasterMk cId="3657354491" sldId="2147483684"/>
            <pc:sldLayoutMk cId="1122791632" sldId="2147483687"/>
          </pc:sldLayoutMkLst>
        </pc:sldLayoutChg>
        <pc:sldLayoutChg chg="add del mod replId">
          <pc:chgData name="Julianna Truitt" userId="S::truittj3@mymail.nku.edu::7b9cc5d0-08a8-4a73-ab96-3a3c03d98e00" providerId="AD" clId="Web-{795AD9A2-9887-604A-6BDE-36667D6559D4}" dt="2024-11-01T21:05:47.157" v="1288"/>
          <pc:sldLayoutMkLst>
            <pc:docMk/>
            <pc:sldMasterMk cId="3657354491" sldId="2147483684"/>
            <pc:sldLayoutMk cId="545685146" sldId="2147483688"/>
          </pc:sldLayoutMkLst>
        </pc:sldLayoutChg>
        <pc:sldLayoutChg chg="add del mod replId">
          <pc:chgData name="Julianna Truitt" userId="S::truittj3@mymail.nku.edu::7b9cc5d0-08a8-4a73-ab96-3a3c03d98e00" providerId="AD" clId="Web-{795AD9A2-9887-604A-6BDE-36667D6559D4}" dt="2024-11-01T21:05:47.157" v="1288"/>
          <pc:sldLayoutMkLst>
            <pc:docMk/>
            <pc:sldMasterMk cId="3657354491" sldId="2147483684"/>
            <pc:sldLayoutMk cId="3733999030" sldId="2147483689"/>
          </pc:sldLayoutMkLst>
        </pc:sldLayoutChg>
        <pc:sldLayoutChg chg="add del mod replId">
          <pc:chgData name="Julianna Truitt" userId="S::truittj3@mymail.nku.edu::7b9cc5d0-08a8-4a73-ab96-3a3c03d98e00" providerId="AD" clId="Web-{795AD9A2-9887-604A-6BDE-36667D6559D4}" dt="2024-11-01T21:05:47.157" v="1288"/>
          <pc:sldLayoutMkLst>
            <pc:docMk/>
            <pc:sldMasterMk cId="3657354491" sldId="2147483684"/>
            <pc:sldLayoutMk cId="1618679640" sldId="2147483690"/>
          </pc:sldLayoutMkLst>
        </pc:sldLayoutChg>
        <pc:sldLayoutChg chg="add del mod replId">
          <pc:chgData name="Julianna Truitt" userId="S::truittj3@mymail.nku.edu::7b9cc5d0-08a8-4a73-ab96-3a3c03d98e00" providerId="AD" clId="Web-{795AD9A2-9887-604A-6BDE-36667D6559D4}" dt="2024-11-01T21:05:47.157" v="1288"/>
          <pc:sldLayoutMkLst>
            <pc:docMk/>
            <pc:sldMasterMk cId="3657354491" sldId="2147483684"/>
            <pc:sldLayoutMk cId="3325727331" sldId="2147483691"/>
          </pc:sldLayoutMkLst>
        </pc:sldLayoutChg>
        <pc:sldLayoutChg chg="add del mod replId">
          <pc:chgData name="Julianna Truitt" userId="S::truittj3@mymail.nku.edu::7b9cc5d0-08a8-4a73-ab96-3a3c03d98e00" providerId="AD" clId="Web-{795AD9A2-9887-604A-6BDE-36667D6559D4}" dt="2024-11-01T21:05:47.157" v="1288"/>
          <pc:sldLayoutMkLst>
            <pc:docMk/>
            <pc:sldMasterMk cId="3657354491" sldId="2147483684"/>
            <pc:sldLayoutMk cId="313163094" sldId="2147483692"/>
          </pc:sldLayoutMkLst>
        </pc:sldLayoutChg>
        <pc:sldLayoutChg chg="add del mod replId">
          <pc:chgData name="Julianna Truitt" userId="S::truittj3@mymail.nku.edu::7b9cc5d0-08a8-4a73-ab96-3a3c03d98e00" providerId="AD" clId="Web-{795AD9A2-9887-604A-6BDE-36667D6559D4}" dt="2024-11-01T21:05:47.157" v="1288"/>
          <pc:sldLayoutMkLst>
            <pc:docMk/>
            <pc:sldMasterMk cId="3657354491" sldId="2147483684"/>
            <pc:sldLayoutMk cId="1450181374" sldId="2147483693"/>
          </pc:sldLayoutMkLst>
        </pc:sldLayoutChg>
        <pc:sldLayoutChg chg="add del mod replId">
          <pc:chgData name="Julianna Truitt" userId="S::truittj3@mymail.nku.edu::7b9cc5d0-08a8-4a73-ab96-3a3c03d98e00" providerId="AD" clId="Web-{795AD9A2-9887-604A-6BDE-36667D6559D4}" dt="2024-11-01T21:05:47.157" v="1288"/>
          <pc:sldLayoutMkLst>
            <pc:docMk/>
            <pc:sldMasterMk cId="3657354491" sldId="2147483684"/>
            <pc:sldLayoutMk cId="3367808989" sldId="2147483694"/>
          </pc:sldLayoutMkLst>
        </pc:sldLayoutChg>
        <pc:sldLayoutChg chg="add del mod replId">
          <pc:chgData name="Julianna Truitt" userId="S::truittj3@mymail.nku.edu::7b9cc5d0-08a8-4a73-ab96-3a3c03d98e00" providerId="AD" clId="Web-{795AD9A2-9887-604A-6BDE-36667D6559D4}" dt="2024-11-01T21:05:47.157" v="1288"/>
          <pc:sldLayoutMkLst>
            <pc:docMk/>
            <pc:sldMasterMk cId="3657354491" sldId="2147483684"/>
            <pc:sldLayoutMk cId="465453991" sldId="2147483695"/>
          </pc:sldLayoutMkLst>
        </pc:sldLayoutChg>
      </pc:sldMasterChg>
      <pc:sldMasterChg chg="add addSldLayout modSldLayout">
        <pc:chgData name="Julianna Truitt" userId="S::truittj3@mymail.nku.edu::7b9cc5d0-08a8-4a73-ab96-3a3c03d98e00" providerId="AD" clId="Web-{795AD9A2-9887-604A-6BDE-36667D6559D4}" dt="2024-11-01T21:05:47.157" v="1288"/>
        <pc:sldMasterMkLst>
          <pc:docMk/>
          <pc:sldMasterMk cId="3987951262" sldId="2147483696"/>
        </pc:sldMasterMkLst>
        <pc:sldLayoutChg chg="add mod replId">
          <pc:chgData name="Julianna Truitt" userId="S::truittj3@mymail.nku.edu::7b9cc5d0-08a8-4a73-ab96-3a3c03d98e00" providerId="AD" clId="Web-{795AD9A2-9887-604A-6BDE-36667D6559D4}" dt="2024-11-01T21:05:47.157" v="1288"/>
          <pc:sldLayoutMkLst>
            <pc:docMk/>
            <pc:sldMasterMk cId="3987951262" sldId="2147483696"/>
            <pc:sldLayoutMk cId="1762667958" sldId="2147483697"/>
          </pc:sldLayoutMkLst>
        </pc:sldLayoutChg>
        <pc:sldLayoutChg chg="add mod replId">
          <pc:chgData name="Julianna Truitt" userId="S::truittj3@mymail.nku.edu::7b9cc5d0-08a8-4a73-ab96-3a3c03d98e00" providerId="AD" clId="Web-{795AD9A2-9887-604A-6BDE-36667D6559D4}" dt="2024-11-01T21:05:47.157" v="1288"/>
          <pc:sldLayoutMkLst>
            <pc:docMk/>
            <pc:sldMasterMk cId="3987951262" sldId="2147483696"/>
            <pc:sldLayoutMk cId="3976115740" sldId="2147483698"/>
          </pc:sldLayoutMkLst>
        </pc:sldLayoutChg>
        <pc:sldLayoutChg chg="add mod replId">
          <pc:chgData name="Julianna Truitt" userId="S::truittj3@mymail.nku.edu::7b9cc5d0-08a8-4a73-ab96-3a3c03d98e00" providerId="AD" clId="Web-{795AD9A2-9887-604A-6BDE-36667D6559D4}" dt="2024-11-01T21:05:47.157" v="1288"/>
          <pc:sldLayoutMkLst>
            <pc:docMk/>
            <pc:sldMasterMk cId="3987951262" sldId="2147483696"/>
            <pc:sldLayoutMk cId="1467122639" sldId="2147483699"/>
          </pc:sldLayoutMkLst>
        </pc:sldLayoutChg>
        <pc:sldLayoutChg chg="add mod replId">
          <pc:chgData name="Julianna Truitt" userId="S::truittj3@mymail.nku.edu::7b9cc5d0-08a8-4a73-ab96-3a3c03d98e00" providerId="AD" clId="Web-{795AD9A2-9887-604A-6BDE-36667D6559D4}" dt="2024-11-01T21:05:47.157" v="1288"/>
          <pc:sldLayoutMkLst>
            <pc:docMk/>
            <pc:sldMasterMk cId="3987951262" sldId="2147483696"/>
            <pc:sldLayoutMk cId="1095238197" sldId="2147483700"/>
          </pc:sldLayoutMkLst>
        </pc:sldLayoutChg>
        <pc:sldLayoutChg chg="add mod replId">
          <pc:chgData name="Julianna Truitt" userId="S::truittj3@mymail.nku.edu::7b9cc5d0-08a8-4a73-ab96-3a3c03d98e00" providerId="AD" clId="Web-{795AD9A2-9887-604A-6BDE-36667D6559D4}" dt="2024-11-01T21:05:47.157" v="1288"/>
          <pc:sldLayoutMkLst>
            <pc:docMk/>
            <pc:sldMasterMk cId="3987951262" sldId="2147483696"/>
            <pc:sldLayoutMk cId="4095746284" sldId="2147483701"/>
          </pc:sldLayoutMkLst>
        </pc:sldLayoutChg>
        <pc:sldLayoutChg chg="add mod replId">
          <pc:chgData name="Julianna Truitt" userId="S::truittj3@mymail.nku.edu::7b9cc5d0-08a8-4a73-ab96-3a3c03d98e00" providerId="AD" clId="Web-{795AD9A2-9887-604A-6BDE-36667D6559D4}" dt="2024-11-01T21:05:47.157" v="1288"/>
          <pc:sldLayoutMkLst>
            <pc:docMk/>
            <pc:sldMasterMk cId="3987951262" sldId="2147483696"/>
            <pc:sldLayoutMk cId="1515132693" sldId="2147483702"/>
          </pc:sldLayoutMkLst>
        </pc:sldLayoutChg>
        <pc:sldLayoutChg chg="add mod replId">
          <pc:chgData name="Julianna Truitt" userId="S::truittj3@mymail.nku.edu::7b9cc5d0-08a8-4a73-ab96-3a3c03d98e00" providerId="AD" clId="Web-{795AD9A2-9887-604A-6BDE-36667D6559D4}" dt="2024-11-01T21:05:47.157" v="1288"/>
          <pc:sldLayoutMkLst>
            <pc:docMk/>
            <pc:sldMasterMk cId="3987951262" sldId="2147483696"/>
            <pc:sldLayoutMk cId="322501881" sldId="2147483703"/>
          </pc:sldLayoutMkLst>
        </pc:sldLayoutChg>
        <pc:sldLayoutChg chg="add mod replId">
          <pc:chgData name="Julianna Truitt" userId="S::truittj3@mymail.nku.edu::7b9cc5d0-08a8-4a73-ab96-3a3c03d98e00" providerId="AD" clId="Web-{795AD9A2-9887-604A-6BDE-36667D6559D4}" dt="2024-11-01T21:05:47.157" v="1288"/>
          <pc:sldLayoutMkLst>
            <pc:docMk/>
            <pc:sldMasterMk cId="3987951262" sldId="2147483696"/>
            <pc:sldLayoutMk cId="2623361092" sldId="2147483704"/>
          </pc:sldLayoutMkLst>
        </pc:sldLayoutChg>
        <pc:sldLayoutChg chg="add mod replId">
          <pc:chgData name="Julianna Truitt" userId="S::truittj3@mymail.nku.edu::7b9cc5d0-08a8-4a73-ab96-3a3c03d98e00" providerId="AD" clId="Web-{795AD9A2-9887-604A-6BDE-36667D6559D4}" dt="2024-11-01T21:05:47.157" v="1288"/>
          <pc:sldLayoutMkLst>
            <pc:docMk/>
            <pc:sldMasterMk cId="3987951262" sldId="2147483696"/>
            <pc:sldLayoutMk cId="1559599786" sldId="2147483705"/>
          </pc:sldLayoutMkLst>
        </pc:sldLayoutChg>
        <pc:sldLayoutChg chg="add mod replId">
          <pc:chgData name="Julianna Truitt" userId="S::truittj3@mymail.nku.edu::7b9cc5d0-08a8-4a73-ab96-3a3c03d98e00" providerId="AD" clId="Web-{795AD9A2-9887-604A-6BDE-36667D6559D4}" dt="2024-11-01T21:05:47.157" v="1288"/>
          <pc:sldLayoutMkLst>
            <pc:docMk/>
            <pc:sldMasterMk cId="3987951262" sldId="2147483696"/>
            <pc:sldLayoutMk cId="2785528507" sldId="2147483706"/>
          </pc:sldLayoutMkLst>
        </pc:sldLayoutChg>
        <pc:sldLayoutChg chg="add mod replId">
          <pc:chgData name="Julianna Truitt" userId="S::truittj3@mymail.nku.edu::7b9cc5d0-08a8-4a73-ab96-3a3c03d98e00" providerId="AD" clId="Web-{795AD9A2-9887-604A-6BDE-36667D6559D4}" dt="2024-11-01T21:05:47.157" v="1288"/>
          <pc:sldLayoutMkLst>
            <pc:docMk/>
            <pc:sldMasterMk cId="3987951262" sldId="2147483696"/>
            <pc:sldLayoutMk cId="219537587" sldId="214748370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BD097-ABFE-444C-A0FC-CA9147656876}" type="datetimeFigureOut">
              <a:t>11/1/2024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48AAC5-4325-4ADE-9D33-23A0EFC9FA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4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Ethnographic interviews: </a:t>
            </a:r>
            <a:r>
              <a:rPr lang="en-US" u="sng" dirty="0">
                <a:cs typeface="Calibri"/>
              </a:rPr>
              <a:t>wanted to see how the user interacts initially with application</a:t>
            </a:r>
            <a:r>
              <a:rPr lang="en-US" dirty="0">
                <a:cs typeface="Calibri"/>
              </a:rPr>
              <a:t> (tested this by letting users navigate the pages </a:t>
            </a:r>
            <a:r>
              <a:rPr lang="en-US" dirty="0" err="1">
                <a:cs typeface="Calibri"/>
              </a:rPr>
              <a:t>themselve</a:t>
            </a:r>
            <a:r>
              <a:rPr lang="en-US" dirty="0">
                <a:cs typeface="Calibri"/>
              </a:rPr>
              <a:t> and tell us what they think the application/product is)  &amp; interrupted task-based testing: had  users (orally) walk us through how they would complete a task (did this by creating a excel sheets for them to navigate through the pages and do a few different tasks, like create a post looking for a dogsitter) : We wanted to see </a:t>
            </a:r>
            <a:r>
              <a:rPr lang="en-US" b="1" dirty="0">
                <a:cs typeface="Calibri"/>
              </a:rPr>
              <a:t>how the system was actually used</a:t>
            </a:r>
            <a:r>
              <a:rPr lang="en-US" dirty="0">
                <a:cs typeface="Calibri"/>
              </a:rPr>
              <a:t> as </a:t>
            </a:r>
            <a:r>
              <a:rPr lang="en-US" b="1" dirty="0">
                <a:cs typeface="Calibri"/>
              </a:rPr>
              <a:t>compared to how we thought it would be used</a:t>
            </a:r>
          </a:p>
          <a:p>
            <a:endParaRPr lang="en-US" b="1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Chose several different testing methods to really understand how the user interacts with the prototype in different aspect(rather than just giving a survey which might give us mom test results) and analyze the users while they conduct these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8AAC5-4325-4ADE-9D33-23A0EFC9FA9D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63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8AAC5-4325-4ADE-9D33-23A0EFC9FA9D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77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No challenges other than getting users to test it without the pages actually being responsive to what they would click 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8AAC5-4325-4ADE-9D33-23A0EFC9FA9D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0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965A7A7B-B71A-428D-833F-0F3507A6DB13}" type="datetimeFigureOut">
              <a:rPr lang="en-US" dirty="0"/>
              <a:t>11/1/2024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6266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F9EB-9D34-4B41-B66C-5FAF50876D2D}" type="datetimeFigureOut">
              <a:rPr lang="en-US" dirty="0"/>
              <a:t>11/1/2024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528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9A26-CAA1-4690-8C1F-1641B1B97745}" type="datetimeFigureOut">
              <a:rPr lang="en-US" dirty="0"/>
              <a:t>11/1/2024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37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CF65307-640F-4AE7-B0BE-50C709AD86C5}" type="datetimeFigureOut">
              <a:rPr lang="en-US" dirty="0"/>
              <a:t>11/1/2024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115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A1F9-1F0F-4C65-8F6E-9729B924AAAC}" type="datetimeFigureOut">
              <a:rPr lang="en-US" dirty="0"/>
              <a:t>11/1/2024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122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202278E8-5F4B-47D5-A617-8CCDF75D6A33}" type="datetimeFigureOut">
              <a:rPr lang="en-US" dirty="0"/>
              <a:t>11/1/2024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238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6AAFA52-7A21-407F-8339-40DF182D7460}" type="datetimeFigureOut">
              <a:rPr lang="en-US" dirty="0"/>
              <a:t>11/1/2024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746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0335-1C1A-4243-9BDD-9630C417D284}" type="datetimeFigureOut">
              <a:rPr lang="en-US" dirty="0"/>
              <a:t>11/1/2024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32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513F-8EBD-4612-96F4-CC3E309609AF}" type="datetimeFigureOut">
              <a:rPr lang="en-US" dirty="0"/>
              <a:t>11/1/2024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01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E6483A1-31A8-47A2-AB0A-53A7803D5EBF}" type="datetimeFigureOut">
              <a:rPr lang="en-US" dirty="0"/>
              <a:t>11/1/2024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36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D8810B9-2C7C-4CAF-99E2-617AE20BA331}" type="datetimeFigureOut">
              <a:rPr lang="en-US" dirty="0"/>
              <a:t>11/1/2024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599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3E0A-5177-400C-87C9-C93AF466EC49}" type="datetimeFigureOut">
              <a:rPr lang="en-US" dirty="0"/>
              <a:t>11/1/2024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7615-2DB4-4DAA-9DE3-B2B689A846E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95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aticon.com/free-icons/female" TargetMode="External"/><Relationship Id="rId13" Type="http://schemas.openxmlformats.org/officeDocument/2006/relationships/hyperlink" Target="https://www.flaticon.com/free-icons/notification" TargetMode="External"/><Relationship Id="rId18" Type="http://schemas.openxmlformats.org/officeDocument/2006/relationships/hyperlink" Target="https://www.flaticon.com/free-icons/plus" TargetMode="External"/><Relationship Id="rId3" Type="http://schemas.openxmlformats.org/officeDocument/2006/relationships/hyperlink" Target="https://www.picmonkey.com/blog/create-the-best-profile-pic" TargetMode="External"/><Relationship Id="rId21" Type="http://schemas.openxmlformats.org/officeDocument/2006/relationships/hyperlink" Target="https://www.figma.com/design/2BZjd5mLk6GAM5hZ69GnX7/Multi-step-registration-form-(Community)?node-id=2-53&amp;node-type=frame&amp;t=u1iDFhIEmCQVwbpn-0" TargetMode="External"/><Relationship Id="rId7" Type="http://schemas.openxmlformats.org/officeDocument/2006/relationships/hyperlink" Target="https://www.flaticon.com/free-icons/eye" TargetMode="External"/><Relationship Id="rId12" Type="http://schemas.openxmlformats.org/officeDocument/2006/relationships/hyperlink" Target="https://www.flaticon.com/free-icons/alarm" TargetMode="External"/><Relationship Id="rId17" Type="http://schemas.openxmlformats.org/officeDocument/2006/relationships/hyperlink" Target="https://www.flaticon.com/free-icons/chat" TargetMode="External"/><Relationship Id="rId2" Type="http://schemas.openxmlformats.org/officeDocument/2006/relationships/hyperlink" Target="https://www.flaticon.com/free-icons/frame" TargetMode="External"/><Relationship Id="rId16" Type="http://schemas.openxmlformats.org/officeDocument/2006/relationships/hyperlink" Target="https://www.flaticon.com/free-icons/young" TargetMode="External"/><Relationship Id="rId20" Type="http://schemas.openxmlformats.org/officeDocument/2006/relationships/hyperlink" Target="https://www.figma.com/design/yXCcGnhJC5QGngSrrRjXiz/Upload-Files-UI-KIT-(Community)?node-id=22-532&amp;node-type=frame&amp;t=sG23N9QAtxNAAdax-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laticon.com/free-icons/outlet" TargetMode="External"/><Relationship Id="rId11" Type="http://schemas.openxmlformats.org/officeDocument/2006/relationships/hyperlink" Target="https://www.flaticon.com/free-icons/hammer" TargetMode="External"/><Relationship Id="rId5" Type="http://schemas.openxmlformats.org/officeDocument/2006/relationships/hyperlink" Target="https://www.flaticon.com/free-icons/wash" TargetMode="External"/><Relationship Id="rId15" Type="http://schemas.openxmlformats.org/officeDocument/2006/relationships/hyperlink" Target="https://www.flaticon.com/free-icons/man" TargetMode="External"/><Relationship Id="rId10" Type="http://schemas.openxmlformats.org/officeDocument/2006/relationships/hyperlink" Target="https://www.flaticon.com/free-icons/avatar-user" TargetMode="External"/><Relationship Id="rId19" Type="http://schemas.openxmlformats.org/officeDocument/2006/relationships/hyperlink" Target="https://www.figma.com/design/5dOuD4UBJzgO8f7eYkwLxf/Login-%26-SignUp-(Community)?node-id=11-94&amp;node-type=frame&amp;t=vKCIeeuaMHNlXN50-0" TargetMode="External"/><Relationship Id="rId4" Type="http://schemas.openxmlformats.org/officeDocument/2006/relationships/hyperlink" Target="https://www.flaticon.com/free-icons/user" TargetMode="External"/><Relationship Id="rId9" Type="http://schemas.openxmlformats.org/officeDocument/2006/relationships/hyperlink" Target="https://www.flaticon.com/free-icons/girl" TargetMode="External"/><Relationship Id="rId14" Type="http://schemas.openxmlformats.org/officeDocument/2006/relationships/hyperlink" Target="https://www.flaticon.com/free-icons/male" TargetMode="External"/><Relationship Id="rId22" Type="http://schemas.openxmlformats.org/officeDocument/2006/relationships/hyperlink" Target="https://www.figma.com/design/ydrUPH8nEAi1uy8RAhISMV/User-profile-%26-Settings-screen-(Community)?node-id=0-1&amp;node-type=canvas&amp;t=toTtmVhwX2EI0x1T-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>
                <a:latin typeface="Cambria"/>
                <a:ea typeface="Cambria"/>
              </a:rPr>
              <a:t>Amaya Bryant &amp; Julianna Truitt</a:t>
            </a:r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70BC90F-E309-FCEE-43FB-90DF6D23B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2ABF1A1-5A2E-B075-6D2B-1F699930C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0ED1DA-19C5-9304-8476-8CB225C85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673" y="1712912"/>
            <a:ext cx="7410653" cy="20018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2337EB-049D-2101-9C55-A258B23E4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375807"/>
            <a:ext cx="1400370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B5022-3937-3608-5AA9-23CDE1ACD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</a:rPr>
              <a:t>User Testing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69D4D-F7CF-298C-0182-ABCE1904A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250414"/>
            <a:ext cx="10168128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mbria"/>
                <a:ea typeface="Cambria"/>
              </a:rPr>
              <a:t>Methodology: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Cambria"/>
                <a:ea typeface="Cambria"/>
              </a:rPr>
              <a:t>Ethnographic Interviews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Cambria"/>
                <a:ea typeface="Cambria"/>
              </a:rPr>
              <a:t>Interrupted task-based testing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Cambria"/>
                <a:ea typeface="Cambria"/>
              </a:rPr>
              <a:t>Closing survey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latin typeface="Cambria"/>
                <a:ea typeface="Cambria"/>
              </a:rPr>
              <a:t>Ease-of-use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latin typeface="Cambria"/>
                <a:ea typeface="Cambria"/>
              </a:rPr>
              <a:t>Overall quality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latin typeface="Cambria"/>
                <a:ea typeface="Cambria"/>
              </a:rPr>
              <a:t>Overall design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latin typeface="Cambria"/>
                <a:ea typeface="Cambria"/>
              </a:rPr>
              <a:t>Did anything stand out?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 descr="A logo of a group of people&#10;&#10;Description automatically generated">
            <a:extLst>
              <a:ext uri="{FF2B5EF4-FFF2-40B4-BE49-F238E27FC236}">
                <a16:creationId xmlns:a16="http://schemas.microsoft.com/office/drawing/2014/main" id="{6249CD22-5D40-4DC0-E418-FBB2BBB15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375807"/>
            <a:ext cx="1400370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510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31B69-C7B4-C819-8384-A3E4FA6B8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</a:rPr>
              <a:t>User Testing -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58E0C-54E4-3822-1F91-FF99F5C6B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7696"/>
            <a:ext cx="9638455" cy="50331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endParaRPr lang="en-US" sz="1900" dirty="0">
              <a:highlight>
                <a:srgbClr val="FFFF00"/>
              </a:highlight>
              <a:latin typeface="Cambria"/>
              <a:ea typeface="Cambria"/>
            </a:endParaRPr>
          </a:p>
          <a:p>
            <a:r>
              <a:rPr lang="en-US" sz="1900" dirty="0">
                <a:latin typeface="Cambria"/>
                <a:ea typeface="Cambria"/>
              </a:rPr>
              <a:t>Overall, our users were able to understand the product we were creating based of login/signup and home pages alone (before conducting tests we let them navigate the pages on their own to try to figure out what the product we were creating was)</a:t>
            </a:r>
          </a:p>
          <a:p>
            <a:r>
              <a:rPr lang="en-US" sz="1900" dirty="0">
                <a:latin typeface="Cambria"/>
                <a:ea typeface="Cambria"/>
              </a:rPr>
              <a:t>Several users did not utilize the back button and instead would use the bottom navigation bar to go back to a certain page while other users wished for more back buttons</a:t>
            </a:r>
          </a:p>
          <a:p>
            <a:r>
              <a:rPr lang="en-US" sz="1900" dirty="0">
                <a:latin typeface="Cambria"/>
                <a:ea typeface="Cambria"/>
              </a:rPr>
              <a:t>Overall, users liked the design of our application</a:t>
            </a:r>
          </a:p>
          <a:p>
            <a:r>
              <a:rPr lang="en-US" sz="1900" dirty="0">
                <a:latin typeface="Cambria"/>
                <a:ea typeface="Cambria"/>
              </a:rPr>
              <a:t>Several users wished that the create post had a drop-down menu to select from different skills instead of typing them in the create post page</a:t>
            </a:r>
          </a:p>
          <a:p>
            <a:r>
              <a:rPr lang="en-US" sz="1900" dirty="0">
                <a:latin typeface="Cambria"/>
                <a:ea typeface="Cambria"/>
              </a:rPr>
              <a:t>Some users were confused if you select skills you have or skills you need from someone in the signup page</a:t>
            </a:r>
          </a:p>
          <a:p>
            <a:r>
              <a:rPr lang="en-US" sz="1900" dirty="0">
                <a:latin typeface="Cambria"/>
                <a:ea typeface="Cambria"/>
              </a:rPr>
              <a:t>Our overall usability was rated in the ranges 3.8-5, so most users found it easy to use and navigate</a:t>
            </a:r>
          </a:p>
          <a:p>
            <a:r>
              <a:rPr lang="en-US" sz="1900" dirty="0">
                <a:latin typeface="Cambria"/>
                <a:ea typeface="Cambria"/>
              </a:rPr>
              <a:t>Users found it intuitive based on our results</a:t>
            </a:r>
          </a:p>
          <a:p>
            <a:pPr marL="0" indent="0">
              <a:buNone/>
            </a:pPr>
            <a:endParaRPr lang="en-US" sz="2400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400"/>
          </a:p>
        </p:txBody>
      </p:sp>
      <p:pic>
        <p:nvPicPr>
          <p:cNvPr id="5" name="Picture 4" descr="A logo of a group of people&#10;&#10;Description automatically generated">
            <a:extLst>
              <a:ext uri="{FF2B5EF4-FFF2-40B4-BE49-F238E27FC236}">
                <a16:creationId xmlns:a16="http://schemas.microsoft.com/office/drawing/2014/main" id="{500E69CE-1E19-C2DC-95DD-11CF18677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375807"/>
            <a:ext cx="1400370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38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FB02E-CC5C-D9FE-2CD0-40FD1CBBA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</a:rPr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D294D-E61F-8029-2F95-95F159D46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534"/>
            <a:ext cx="9961419" cy="484614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endParaRPr lang="en-US" sz="2000" dirty="0">
              <a:highlight>
                <a:srgbClr val="FFFF00"/>
              </a:highlight>
              <a:latin typeface="Cambria"/>
              <a:ea typeface="Cambria"/>
            </a:endParaRPr>
          </a:p>
          <a:p>
            <a:r>
              <a:rPr lang="en-US" sz="2000" dirty="0">
                <a:latin typeface="Cambria"/>
                <a:ea typeface="Cambria"/>
              </a:rPr>
              <a:t>Revise some screens based off results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latin typeface="Cambria"/>
                <a:ea typeface="Cambria"/>
              </a:rPr>
              <a:t>Make the back button more visible to users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latin typeface="Cambria"/>
                <a:ea typeface="Cambria"/>
              </a:rPr>
              <a:t>Test out creating more back buttons on screens that did not utilize them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latin typeface="Cambria"/>
                <a:ea typeface="Cambria"/>
              </a:rPr>
              <a:t>Edit some of the fields on the create post page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latin typeface="Cambria"/>
                <a:ea typeface="Cambria"/>
              </a:rPr>
              <a:t>Utilize drop down menus on this page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latin typeface="Cambria"/>
                <a:ea typeface="Cambria"/>
              </a:rPr>
              <a:t>Test out adding a field to create a range of how far a user can be away from to trade services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latin typeface="Cambria"/>
                <a:ea typeface="Cambria"/>
              </a:rPr>
              <a:t>It was pointed out that we did not have a create a review screen, we will make sure to implement that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latin typeface="Cambria"/>
                <a:ea typeface="Cambria"/>
              </a:rPr>
              <a:t> A way to mark a post as complete where you are then prompted to create a review on the person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latin typeface="Cambria"/>
                <a:ea typeface="Cambria"/>
              </a:rPr>
              <a:t>Add more skills for users to pick from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dirty="0">
              <a:latin typeface="Aptos" panose="020B0004020202020204"/>
              <a:ea typeface="Cambria"/>
            </a:endParaRPr>
          </a:p>
        </p:txBody>
      </p:sp>
      <p:pic>
        <p:nvPicPr>
          <p:cNvPr id="5" name="Picture 4" descr="A logo of a group of people&#10;&#10;Description automatically generated">
            <a:extLst>
              <a:ext uri="{FF2B5EF4-FFF2-40B4-BE49-F238E27FC236}">
                <a16:creationId xmlns:a16="http://schemas.microsoft.com/office/drawing/2014/main" id="{4EF42FFA-D5CA-C92B-1342-843B5A6A7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375807"/>
            <a:ext cx="1400370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067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BBEB8-D8C6-884D-0E30-DB35EA1D7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 for Figma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D33EE-B6FC-E57C-BDAC-B9B7FAAF5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28774"/>
            <a:ext cx="4699191" cy="418630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Aptos"/>
              </a:rPr>
              <a:t>Art: </a:t>
            </a:r>
            <a:r>
              <a:rPr lang="en-US" sz="1200" u="sng" dirty="0">
                <a:latin typeface="Aptos"/>
                <a:hlinkClick r:id="rId2"/>
              </a:rPr>
              <a:t>https://www.flaticon.com/free-icons/frame</a:t>
            </a:r>
            <a:r>
              <a:rPr lang="en-US" sz="1200" dirty="0">
                <a:latin typeface="Aptos"/>
              </a:rPr>
              <a:t> </a:t>
            </a:r>
            <a:endParaRPr lang="en-US">
              <a:latin typeface="Aptos"/>
            </a:endParaRPr>
          </a:p>
          <a:p>
            <a:pPr>
              <a:lnSpc>
                <a:spcPct val="120000"/>
              </a:lnSpc>
            </a:pPr>
            <a:r>
              <a:rPr lang="en-US" sz="1200" dirty="0">
                <a:latin typeface="Aptos"/>
              </a:rPr>
              <a:t>Avatar picture for search: </a:t>
            </a:r>
            <a:r>
              <a:rPr lang="en-US" sz="1200" u="sng" dirty="0">
                <a:latin typeface="Aptos"/>
                <a:hlinkClick r:id="rId3"/>
              </a:rPr>
              <a:t>https://www.picmonkey.com/blog/create-the-best-profile-pic</a:t>
            </a:r>
            <a:r>
              <a:rPr lang="en-US" sz="1200" dirty="0">
                <a:latin typeface="Aptos"/>
              </a:rPr>
              <a:t> 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latin typeface="Aptos"/>
              </a:rPr>
              <a:t>BLANK AVATAR: </a:t>
            </a:r>
            <a:r>
              <a:rPr lang="en-US" sz="1200" u="sng" dirty="0">
                <a:latin typeface="Aptos"/>
                <a:hlinkClick r:id="rId4"/>
              </a:rPr>
              <a:t>https://www.flaticon.com/free-icons/user</a:t>
            </a:r>
            <a:r>
              <a:rPr lang="en-US" sz="1200" dirty="0">
                <a:latin typeface="Aptos"/>
              </a:rPr>
              <a:t> 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latin typeface="Aptos"/>
              </a:rPr>
              <a:t>Cleaning: </a:t>
            </a:r>
            <a:r>
              <a:rPr lang="en-US" sz="1200" u="sng" dirty="0">
                <a:latin typeface="Aptos"/>
                <a:hlinkClick r:id="rId5"/>
              </a:rPr>
              <a:t>https://www.flaticon.com/free-icons/wash</a:t>
            </a:r>
            <a:r>
              <a:rPr lang="en-US" sz="1200" dirty="0">
                <a:latin typeface="Aptos"/>
              </a:rPr>
              <a:t> 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latin typeface="Aptos"/>
              </a:rPr>
              <a:t> electric: </a:t>
            </a:r>
            <a:r>
              <a:rPr lang="en-US" sz="1200" u="sng" dirty="0">
                <a:latin typeface="Aptos"/>
                <a:hlinkClick r:id="rId6"/>
              </a:rPr>
              <a:t>https://www.flaticon.com/free-icons/outlet</a:t>
            </a:r>
            <a:endParaRPr lang="en-US" sz="1200" dirty="0">
              <a:latin typeface="Aptos"/>
            </a:endParaRPr>
          </a:p>
          <a:p>
            <a:pPr>
              <a:lnSpc>
                <a:spcPct val="120000"/>
              </a:lnSpc>
            </a:pPr>
            <a:r>
              <a:rPr lang="en-US" sz="1200" dirty="0">
                <a:latin typeface="Aptos"/>
              </a:rPr>
              <a:t>Eye :  </a:t>
            </a:r>
            <a:r>
              <a:rPr lang="en-US" sz="1200" u="sng" dirty="0">
                <a:latin typeface="Aptos"/>
                <a:hlinkClick r:id="rId7"/>
              </a:rPr>
              <a:t>https://www.flaticon.com/free-icons/eye</a:t>
            </a:r>
            <a:r>
              <a:rPr lang="en-US" sz="1200" dirty="0">
                <a:latin typeface="Aptos"/>
              </a:rPr>
              <a:t> 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latin typeface="Aptos"/>
              </a:rPr>
              <a:t>Girl avatar: </a:t>
            </a:r>
            <a:r>
              <a:rPr lang="en-US" sz="1200" u="sng" dirty="0">
                <a:latin typeface="Aptos"/>
                <a:hlinkClick r:id="rId8"/>
              </a:rPr>
              <a:t>https://www.flaticon.com/free-icons/female</a:t>
            </a:r>
            <a:endParaRPr lang="en-US" sz="1200" dirty="0">
              <a:latin typeface="Aptos"/>
            </a:endParaRPr>
          </a:p>
          <a:p>
            <a:pPr>
              <a:lnSpc>
                <a:spcPct val="120000"/>
              </a:lnSpc>
            </a:pPr>
            <a:r>
              <a:rPr lang="en-US" sz="1200" dirty="0">
                <a:latin typeface="Aptos"/>
              </a:rPr>
              <a:t>Girl avatar 2: </a:t>
            </a:r>
            <a:r>
              <a:rPr lang="en-US" sz="1200" u="sng" dirty="0">
                <a:latin typeface="Aptos"/>
                <a:hlinkClick r:id="rId9"/>
              </a:rPr>
              <a:t>https://www.flaticon.com/free-icons/girl</a:t>
            </a:r>
            <a:r>
              <a:rPr lang="en-US" sz="1200" dirty="0">
                <a:latin typeface="Aptos"/>
              </a:rPr>
              <a:t> 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latin typeface="Aptos"/>
              </a:rPr>
              <a:t>Girl avatar long hair : </a:t>
            </a:r>
            <a:r>
              <a:rPr lang="en-US" sz="1200" u="sng" dirty="0">
                <a:latin typeface="Aptos"/>
                <a:hlinkClick r:id="rId10"/>
              </a:rPr>
              <a:t>https://www.flaticon.com/free-icons/avatar-user</a:t>
            </a:r>
            <a:r>
              <a:rPr lang="en-US" sz="1200" dirty="0">
                <a:latin typeface="Aptos"/>
              </a:rPr>
              <a:t> 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latin typeface="Aptos"/>
              </a:rPr>
              <a:t>Hammer:  </a:t>
            </a:r>
            <a:r>
              <a:rPr lang="en-US" sz="1200" u="sng" dirty="0">
                <a:latin typeface="Aptos"/>
                <a:hlinkClick r:id="rId11"/>
              </a:rPr>
              <a:t>https://www.flaticon.com/free-icons/hammer</a:t>
            </a:r>
            <a:r>
              <a:rPr lang="en-US" sz="1200" dirty="0">
                <a:latin typeface="Aptos"/>
              </a:rPr>
              <a:t> 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latin typeface="Aptos"/>
              </a:rPr>
              <a:t>Notification alert bell: </a:t>
            </a:r>
            <a:r>
              <a:rPr lang="en-US" sz="1200" u="sng" dirty="0">
                <a:latin typeface="Aptos"/>
                <a:hlinkClick r:id="rId12"/>
              </a:rPr>
              <a:t>https://www.flaticon.com/free-icons/alarm</a:t>
            </a:r>
            <a:endParaRPr lang="en-US" sz="1200" dirty="0">
              <a:latin typeface="Aptos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DC23E-FDDB-680C-FA00-7A4B5E28A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8748-0D1E-4877-9B8A-0A73CEE7E2C6}" type="datetime1">
              <a:rPr/>
              <a:t>11/1/2024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2A3649-E721-00F7-45D9-EE612753F4A5}"/>
              </a:ext>
            </a:extLst>
          </p:cNvPr>
          <p:cNvSpPr txBox="1"/>
          <p:nvPr/>
        </p:nvSpPr>
        <p:spPr>
          <a:xfrm>
            <a:off x="5815484" y="2132485"/>
            <a:ext cx="6039255" cy="39490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050" dirty="0">
                <a:latin typeface="Aptos"/>
              </a:rPr>
              <a:t>Notification alert bell with editable number:  </a:t>
            </a:r>
            <a:r>
              <a:rPr lang="en-US" sz="1050" dirty="0">
                <a:latin typeface="Aptos"/>
                <a:hlinkClick r:id="rId13"/>
              </a:rPr>
              <a:t>https://www.flaticon.com/free-icons/notification</a:t>
            </a:r>
            <a:r>
              <a:rPr lang="en-US" sz="1050" dirty="0">
                <a:latin typeface="Aptos"/>
              </a:rPr>
              <a:t> </a:t>
            </a: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050" dirty="0">
                <a:latin typeface="Aptos"/>
              </a:rPr>
              <a:t>Male avatar: </a:t>
            </a:r>
            <a:r>
              <a:rPr lang="en-US" sz="1050" dirty="0">
                <a:latin typeface="Aptos"/>
                <a:hlinkClick r:id="rId14"/>
              </a:rPr>
              <a:t>https://www.flaticon.com/free-icons/male</a:t>
            </a:r>
            <a:r>
              <a:rPr lang="en-US" sz="1050" dirty="0">
                <a:latin typeface="Aptos"/>
              </a:rPr>
              <a:t> </a:t>
            </a: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050" dirty="0">
                <a:latin typeface="Aptos"/>
              </a:rPr>
              <a:t>Male avatar glasses: </a:t>
            </a:r>
            <a:r>
              <a:rPr lang="en-US" sz="1050" dirty="0">
                <a:latin typeface="Aptos"/>
                <a:hlinkClick r:id="rId15"/>
              </a:rPr>
              <a:t>https://www.flaticon.com/free-icons/man</a:t>
            </a:r>
            <a:r>
              <a:rPr lang="en-US" sz="1050" dirty="0">
                <a:latin typeface="Aptos"/>
              </a:rPr>
              <a:t> </a:t>
            </a: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050" dirty="0">
                <a:latin typeface="Aptos"/>
              </a:rPr>
              <a:t>Male avatar sweatshirt: </a:t>
            </a:r>
            <a:r>
              <a:rPr lang="en-US" sz="1050" dirty="0">
                <a:latin typeface="Aptos"/>
                <a:hlinkClick r:id="rId16"/>
              </a:rPr>
              <a:t>https://www.flaticon.com/free-icons/young</a:t>
            </a:r>
            <a:r>
              <a:rPr lang="en-US" sz="1050" dirty="0">
                <a:latin typeface="Aptos"/>
              </a:rPr>
              <a:t> </a:t>
            </a: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050" dirty="0">
                <a:latin typeface="Aptos"/>
              </a:rPr>
              <a:t>Message icon: </a:t>
            </a:r>
            <a:r>
              <a:rPr lang="en-US" sz="1050" dirty="0">
                <a:latin typeface="Aptos"/>
                <a:hlinkClick r:id="rId17"/>
              </a:rPr>
              <a:t>https://www.flaticon.com/free-icons/chat</a:t>
            </a:r>
            <a:r>
              <a:rPr lang="en-US" sz="1050" dirty="0">
                <a:latin typeface="Aptos"/>
              </a:rPr>
              <a:t> </a:t>
            </a: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050" dirty="0">
                <a:latin typeface="Aptos"/>
              </a:rPr>
              <a:t>Plus : </a:t>
            </a:r>
            <a:r>
              <a:rPr lang="en-US" sz="1050" dirty="0">
                <a:latin typeface="Aptos"/>
                <a:hlinkClick r:id="rId18"/>
              </a:rPr>
              <a:t>https://www.flaticon.com/free-icons/plus</a:t>
            </a:r>
            <a:r>
              <a:rPr lang="en-US" sz="1050" dirty="0">
                <a:latin typeface="Aptos"/>
              </a:rPr>
              <a:t> </a:t>
            </a: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050" dirty="0">
                <a:latin typeface="Aptos"/>
              </a:rPr>
              <a:t>Log in/sign up page: </a:t>
            </a:r>
            <a:r>
              <a:rPr lang="en-US" sz="1050" dirty="0">
                <a:latin typeface="Aptos"/>
                <a:hlinkClick r:id="rId19"/>
              </a:rPr>
              <a:t>https://www.figma.com/design/5dOuD4UBJzgO8f7eYkwLxf/Login-%26-SignUp-(Community)?node-id=11-94&amp;node-type=frame&amp;t=vKCIeeuaMHNlXN50-0</a:t>
            </a:r>
            <a:r>
              <a:rPr lang="en-US" sz="1050" dirty="0">
                <a:latin typeface="Aptos"/>
              </a:rPr>
              <a:t> </a:t>
            </a: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050" dirty="0">
                <a:latin typeface="Aptos"/>
              </a:rPr>
              <a:t>File upload: </a:t>
            </a:r>
            <a:r>
              <a:rPr lang="en-US" sz="1050" dirty="0">
                <a:latin typeface="Aptos"/>
                <a:hlinkClick r:id="rId20"/>
              </a:rPr>
              <a:t>https://www.figma.com/design/yXCcGnhJC5QGngSrrRjXiz/Upload-Files-UI-KIT-(Community)?node-id=22-532&amp;node-type=frame&amp;t=sG23N9QAtxNAAdax-0</a:t>
            </a:r>
            <a:endParaRPr lang="en-US" sz="1050" dirty="0">
              <a:latin typeface="Aptos"/>
            </a:endParaRP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050" dirty="0">
                <a:latin typeface="Aptos"/>
              </a:rPr>
              <a:t>Login/ Sign up pages: </a:t>
            </a:r>
            <a:r>
              <a:rPr lang="en-US" sz="1050" dirty="0">
                <a:latin typeface="Aptos"/>
                <a:hlinkClick r:id="rId21"/>
              </a:rPr>
              <a:t>https://www.figma.com/design/2BZjd5mLk6GAM5hZ69GnX7/Multi-step-registration-form-(Community)?node-id=2-53&amp;node-type=frame&amp;t=u1iDFhIEmCQVwbpn-0</a:t>
            </a:r>
            <a:endParaRPr lang="en-US" sz="1050" dirty="0">
              <a:latin typeface="Aptos"/>
            </a:endParaRP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050" dirty="0">
                <a:latin typeface="Aptos"/>
              </a:rPr>
              <a:t>Profile &amp; Settings: </a:t>
            </a:r>
            <a:r>
              <a:rPr lang="en-US" sz="1050" dirty="0">
                <a:latin typeface="Aptos"/>
                <a:hlinkClick r:id="rId22"/>
              </a:rPr>
              <a:t>https://www.figma.com/design/ydrUPH8nEAi1uy8RAhISMV/User-profile-%26-Settings-screen-(Community)?node-id=0-1&amp;node-type=canvas&amp;t=toTtmVhwX2EI0x1T-0</a:t>
            </a:r>
            <a:endParaRPr lang="en-US" sz="10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91E7FD-8745-0DC6-AEEA-DEB3003771AE}"/>
              </a:ext>
            </a:extLst>
          </p:cNvPr>
          <p:cNvSpPr txBox="1"/>
          <p:nvPr/>
        </p:nvSpPr>
        <p:spPr>
          <a:xfrm>
            <a:off x="1143000" y="6363510"/>
            <a:ext cx="940340" cy="275617"/>
          </a:xfrm>
          <a:prstGeom prst="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1885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ccentBoxVTI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AccentBox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F4FE582F-5DDE-4E50-A331-B77FB79D7361}" vid="{42624B42-66F4-4B9A-A3DB-EB561F1627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864</Words>
  <Application>Microsoft Office PowerPoint</Application>
  <PresentationFormat>Widescreen</PresentationFormat>
  <Paragraphs>60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Aptos</vt:lpstr>
      <vt:lpstr>Arial</vt:lpstr>
      <vt:lpstr>Avenir Next LT Pro</vt:lpstr>
      <vt:lpstr>Calibri</vt:lpstr>
      <vt:lpstr>Cambria</vt:lpstr>
      <vt:lpstr>Courier New</vt:lpstr>
      <vt:lpstr>Wingdings</vt:lpstr>
      <vt:lpstr>AccentBoxVTI</vt:lpstr>
      <vt:lpstr>PowerPoint Presentation</vt:lpstr>
      <vt:lpstr>User Testing </vt:lpstr>
      <vt:lpstr>User Testing - Results</vt:lpstr>
      <vt:lpstr>Plan</vt:lpstr>
      <vt:lpstr>Credits for Figma Prototype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Amaya Bryant</cp:lastModifiedBy>
  <cp:revision>285</cp:revision>
  <dcterms:created xsi:type="dcterms:W3CDTF">2024-10-31T00:11:25Z</dcterms:created>
  <dcterms:modified xsi:type="dcterms:W3CDTF">2024-11-01T21:45:51Z</dcterms:modified>
</cp:coreProperties>
</file>