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6" r:id="rId7"/>
    <p:sldId id="278" r:id="rId8"/>
    <p:sldId id="291" r:id="rId9"/>
    <p:sldId id="264" r:id="rId10"/>
    <p:sldId id="29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management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time management tool using command line to record and track time usage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662" y="346077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3308" y="1405891"/>
            <a:ext cx="4188904" cy="3657600"/>
          </a:xfrm>
        </p:spPr>
        <p:txBody>
          <a:bodyPr>
            <a:normAutofit/>
          </a:bodyPr>
          <a:lstStyle/>
          <a:p>
            <a:r>
              <a:rPr lang="en-US" sz="2800" b="1" dirty="0"/>
              <a:t>Easy to use </a:t>
            </a:r>
            <a:r>
              <a:rPr lang="en-US" sz="2800" dirty="0"/>
              <a:t>application</a:t>
            </a:r>
          </a:p>
          <a:p>
            <a:endParaRPr lang="en-US" sz="2800" dirty="0"/>
          </a:p>
          <a:p>
            <a:r>
              <a:rPr lang="en-US" sz="2800" dirty="0"/>
              <a:t>*Prompted instructions upon running program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Application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2E604-4704-0EDE-0605-73C75497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14" y="1405891"/>
            <a:ext cx="477269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concise recording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1509" y="2083561"/>
            <a:ext cx="3200400" cy="365760"/>
          </a:xfrm>
        </p:spPr>
        <p:txBody>
          <a:bodyPr/>
          <a:lstStyle/>
          <a:p>
            <a:r>
              <a:rPr lang="en-US" dirty="0"/>
              <a:t>Record command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FCAF2-FB4A-6822-15C1-C93FA6A0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251" y="4241530"/>
            <a:ext cx="7332916" cy="1200231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19C8848-1FA8-2DD5-AFAF-040B0FF0D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2055" y="2745597"/>
            <a:ext cx="6339840" cy="120023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Record time using today’s date or key word “today” for fast recording time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Confirmation upon successful recording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Query Command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AAAA52-A75E-6797-7D01-B2AF67B0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5142837"/>
            <a:ext cx="10816082" cy="819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60768-E8A6-D5CD-A856-4EDFE294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895782"/>
            <a:ext cx="10816079" cy="819051"/>
          </a:xfrm>
          <a:prstGeom prst="rect">
            <a:avLst/>
          </a:prstGeom>
        </p:spPr>
      </p:pic>
      <p:sp>
        <p:nvSpPr>
          <p:cNvPr id="30" name="Text Placeholder 67">
            <a:extLst>
              <a:ext uri="{FF2B5EF4-FFF2-40B4-BE49-F238E27FC236}">
                <a16:creationId xmlns:a16="http://schemas.microsoft.com/office/drawing/2014/main" id="{5522FED8-7377-C47C-C428-CADC3702FE8B}"/>
              </a:ext>
            </a:extLst>
          </p:cNvPr>
          <p:cNvSpPr txBox="1">
            <a:spLocks/>
          </p:cNvSpPr>
          <p:nvPr/>
        </p:nvSpPr>
        <p:spPr>
          <a:xfrm>
            <a:off x="5389252" y="1559052"/>
            <a:ext cx="4842511" cy="1403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Query information based off date</a:t>
            </a:r>
          </a:p>
          <a:p>
            <a:pPr marL="342900" indent="-342900"/>
            <a:r>
              <a:rPr lang="en-US" dirty="0"/>
              <a:t>Use key word “today” for faster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Query Command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Text Placeholder 67">
            <a:extLst>
              <a:ext uri="{FF2B5EF4-FFF2-40B4-BE49-F238E27FC236}">
                <a16:creationId xmlns:a16="http://schemas.microsoft.com/office/drawing/2014/main" id="{5522FED8-7377-C47C-C428-CADC3702FE8B}"/>
              </a:ext>
            </a:extLst>
          </p:cNvPr>
          <p:cNvSpPr txBox="1">
            <a:spLocks/>
          </p:cNvSpPr>
          <p:nvPr/>
        </p:nvSpPr>
        <p:spPr>
          <a:xfrm>
            <a:off x="5389252" y="1559052"/>
            <a:ext cx="4842511" cy="1403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Query time based on related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Query time based on tag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5222A-68DE-CD9A-8C5F-7D9C6CCF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8" y="3288574"/>
            <a:ext cx="9298342" cy="1349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D11A02-BFE5-E415-B96D-C272F47D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09" y="4819287"/>
            <a:ext cx="10993792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Generate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1603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Obtain insight on time usage by generating a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Use key word “today” for faster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23B44-C3D2-CC21-7A90-FE21FFEE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1" y="3429000"/>
            <a:ext cx="7842511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Generate Reports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9580D6-9657-22BB-6907-2C2C6166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3133684"/>
            <a:ext cx="7709686" cy="22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64C1C9-041C-8992-1D24-DEB187B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Command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17DE4-B2DB-0F6A-9D9A-CEC984245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154" y="3125499"/>
            <a:ext cx="2839719" cy="1362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Receive a list of your top </a:t>
            </a:r>
            <a:r>
              <a:rPr lang="en-US" sz="2800" b="1" dirty="0"/>
              <a:t>10</a:t>
            </a:r>
            <a:r>
              <a:rPr lang="en-US" sz="2800" dirty="0"/>
              <a:t> </a:t>
            </a:r>
            <a:r>
              <a:rPr lang="en-US" sz="2800" b="1" dirty="0"/>
              <a:t>frequently done tasks </a:t>
            </a:r>
            <a:r>
              <a:rPr lang="en-US" sz="2800" dirty="0"/>
              <a:t>in order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FC82FD-16CA-EBD1-4D90-72BD3BF51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D908EF-2282-3B43-8308-2586C02A9A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8578-F134-14E0-75F0-4289912D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E0EA-9C29-8D44-7011-67A2C6F3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Time Management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DF80-7EAE-4CE1-CC56-823B952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AD137-9515-2655-662C-A3D54551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1" y="1875127"/>
            <a:ext cx="6892240" cy="43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230e9df3-be65-4c73-a93b-d1236ebd677e"/>
    <ds:schemaRef ds:uri="http://schemas.microsoft.com/sharepoint/v3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{BF702D25-EF64-45B1-98E7-72D3DC02925B}tf33968143_win32</Template>
  <TotalTime>58</TotalTime>
  <Words>154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Office Theme</vt:lpstr>
      <vt:lpstr>Time management tool</vt:lpstr>
      <vt:lpstr>Getting started</vt:lpstr>
      <vt:lpstr>concise recording</vt:lpstr>
      <vt:lpstr>Query Command</vt:lpstr>
      <vt:lpstr>Query Command</vt:lpstr>
      <vt:lpstr>Generate Reports</vt:lpstr>
      <vt:lpstr>Generate Reports (cont.)</vt:lpstr>
      <vt:lpstr>Priority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tool</dc:title>
  <dc:creator>Amaya Bryant</dc:creator>
  <cp:lastModifiedBy>Amaya Bryant</cp:lastModifiedBy>
  <cp:revision>2</cp:revision>
  <dcterms:created xsi:type="dcterms:W3CDTF">2023-11-22T22:22:00Z</dcterms:created>
  <dcterms:modified xsi:type="dcterms:W3CDTF">2023-12-06T23:56:46Z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