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58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B0EDA-C2B5-47CB-A290-792113CC2B2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9531CF-F8D6-4D2B-971F-68501504B764}">
      <dgm:prSet/>
      <dgm:spPr/>
      <dgm:t>
        <a:bodyPr/>
        <a:lstStyle/>
        <a:p>
          <a:r>
            <a:rPr lang="en-US"/>
            <a:t>Initial Prototype</a:t>
          </a:r>
        </a:p>
      </dgm:t>
    </dgm:pt>
    <dgm:pt modelId="{0A5AEB18-02E3-4118-836A-1F2C33629707}" type="parTrans" cxnId="{3419916B-51EB-466B-B6AD-B2F7A6FA6697}">
      <dgm:prSet/>
      <dgm:spPr/>
      <dgm:t>
        <a:bodyPr/>
        <a:lstStyle/>
        <a:p>
          <a:endParaRPr lang="en-US"/>
        </a:p>
      </dgm:t>
    </dgm:pt>
    <dgm:pt modelId="{4E32DD17-8FBA-493E-824D-736DEC708AE4}" type="sibTrans" cxnId="{3419916B-51EB-466B-B6AD-B2F7A6FA6697}">
      <dgm:prSet/>
      <dgm:spPr/>
      <dgm:t>
        <a:bodyPr/>
        <a:lstStyle/>
        <a:p>
          <a:endParaRPr lang="en-US"/>
        </a:p>
      </dgm:t>
    </dgm:pt>
    <dgm:pt modelId="{46BC9AE2-6636-45FD-8FF2-31E94F10EA9D}">
      <dgm:prSet/>
      <dgm:spPr/>
      <dgm:t>
        <a:bodyPr/>
        <a:lstStyle/>
        <a:p>
          <a:r>
            <a:rPr lang="en-US"/>
            <a:t>A simple application which will do simple addition, subtraction, multiplication, and division.</a:t>
          </a:r>
        </a:p>
      </dgm:t>
    </dgm:pt>
    <dgm:pt modelId="{65917E6A-23F9-4167-A0F3-39E9E10D72EF}" type="parTrans" cxnId="{9025B06F-438B-4A94-BE22-6BC271EA87BE}">
      <dgm:prSet/>
      <dgm:spPr/>
      <dgm:t>
        <a:bodyPr/>
        <a:lstStyle/>
        <a:p>
          <a:endParaRPr lang="en-US"/>
        </a:p>
      </dgm:t>
    </dgm:pt>
    <dgm:pt modelId="{A49F6708-A225-4433-80BB-518BF86B6B6A}" type="sibTrans" cxnId="{9025B06F-438B-4A94-BE22-6BC271EA87BE}">
      <dgm:prSet/>
      <dgm:spPr/>
      <dgm:t>
        <a:bodyPr/>
        <a:lstStyle/>
        <a:p>
          <a:endParaRPr lang="en-US"/>
        </a:p>
      </dgm:t>
    </dgm:pt>
    <dgm:pt modelId="{9486A1E0-1785-4E89-BB5D-CC80D62F4547}">
      <dgm:prSet/>
      <dgm:spPr/>
      <dgm:t>
        <a:bodyPr/>
        <a:lstStyle/>
        <a:p>
          <a:r>
            <a:rPr lang="en-US"/>
            <a:t>Feature Implementation</a:t>
          </a:r>
        </a:p>
      </dgm:t>
    </dgm:pt>
    <dgm:pt modelId="{291C8C96-C223-4941-91F8-D2159C6F9985}" type="parTrans" cxnId="{727B4717-16FD-4614-B3D6-E80DA297045B}">
      <dgm:prSet/>
      <dgm:spPr/>
      <dgm:t>
        <a:bodyPr/>
        <a:lstStyle/>
        <a:p>
          <a:endParaRPr lang="en-US"/>
        </a:p>
      </dgm:t>
    </dgm:pt>
    <dgm:pt modelId="{2820F8F1-02F9-488F-ABCE-3FAF8AB5E851}" type="sibTrans" cxnId="{727B4717-16FD-4614-B3D6-E80DA297045B}">
      <dgm:prSet/>
      <dgm:spPr/>
      <dgm:t>
        <a:bodyPr/>
        <a:lstStyle/>
        <a:p>
          <a:endParaRPr lang="en-US"/>
        </a:p>
      </dgm:t>
    </dgm:pt>
    <dgm:pt modelId="{F189A57E-9723-4939-8FEF-EB38F1B4AA79}">
      <dgm:prSet/>
      <dgm:spPr/>
      <dgm:t>
        <a:bodyPr/>
        <a:lstStyle/>
        <a:p>
          <a:r>
            <a:rPr lang="en-US" dirty="0"/>
            <a:t>Most product development will focus on the addition and implementation of 6 features.</a:t>
          </a:r>
        </a:p>
      </dgm:t>
    </dgm:pt>
    <dgm:pt modelId="{F43C0C49-1DC8-4DB5-8F86-9EEEBC36D877}" type="parTrans" cxnId="{BE8C9217-9D98-4614-A311-6E6DFAE3F1B0}">
      <dgm:prSet/>
      <dgm:spPr/>
      <dgm:t>
        <a:bodyPr/>
        <a:lstStyle/>
        <a:p>
          <a:endParaRPr lang="en-US"/>
        </a:p>
      </dgm:t>
    </dgm:pt>
    <dgm:pt modelId="{A098242C-176D-4362-A6A7-01424FC8B19B}" type="sibTrans" cxnId="{BE8C9217-9D98-4614-A311-6E6DFAE3F1B0}">
      <dgm:prSet/>
      <dgm:spPr/>
      <dgm:t>
        <a:bodyPr/>
        <a:lstStyle/>
        <a:p>
          <a:endParaRPr lang="en-US"/>
        </a:p>
      </dgm:t>
    </dgm:pt>
    <dgm:pt modelId="{340DC099-4610-4F8B-A9B7-AD14963DAD49}" type="pres">
      <dgm:prSet presAssocID="{AECB0EDA-C2B5-47CB-A290-792113CC2B24}" presName="linear" presStyleCnt="0">
        <dgm:presLayoutVars>
          <dgm:animLvl val="lvl"/>
          <dgm:resizeHandles val="exact"/>
        </dgm:presLayoutVars>
      </dgm:prSet>
      <dgm:spPr/>
    </dgm:pt>
    <dgm:pt modelId="{F6CD3F75-012F-402B-8A8E-8037D2B2AF62}" type="pres">
      <dgm:prSet presAssocID="{4C9531CF-F8D6-4D2B-971F-68501504B7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08118C-6EC1-4650-9984-71B0F0E7541F}" type="pres">
      <dgm:prSet presAssocID="{4C9531CF-F8D6-4D2B-971F-68501504B764}" presName="childText" presStyleLbl="revTx" presStyleIdx="0" presStyleCnt="2">
        <dgm:presLayoutVars>
          <dgm:bulletEnabled val="1"/>
        </dgm:presLayoutVars>
      </dgm:prSet>
      <dgm:spPr/>
    </dgm:pt>
    <dgm:pt modelId="{7F9AF9A9-8355-4951-84F2-7D53939CC2DF}" type="pres">
      <dgm:prSet presAssocID="{9486A1E0-1785-4E89-BB5D-CC80D62F454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258EB86-5837-4E53-BB84-B3692C32C680}" type="pres">
      <dgm:prSet presAssocID="{9486A1E0-1785-4E89-BB5D-CC80D62F454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C671EA07-A51C-416D-B4FC-6004AED4FF9A}" type="presOf" srcId="{9486A1E0-1785-4E89-BB5D-CC80D62F4547}" destId="{7F9AF9A9-8355-4951-84F2-7D53939CC2DF}" srcOrd="0" destOrd="0" presId="urn:microsoft.com/office/officeart/2005/8/layout/vList2"/>
    <dgm:cxn modelId="{727B4717-16FD-4614-B3D6-E80DA297045B}" srcId="{AECB0EDA-C2B5-47CB-A290-792113CC2B24}" destId="{9486A1E0-1785-4E89-BB5D-CC80D62F4547}" srcOrd="1" destOrd="0" parTransId="{291C8C96-C223-4941-91F8-D2159C6F9985}" sibTransId="{2820F8F1-02F9-488F-ABCE-3FAF8AB5E851}"/>
    <dgm:cxn modelId="{BE8C9217-9D98-4614-A311-6E6DFAE3F1B0}" srcId="{9486A1E0-1785-4E89-BB5D-CC80D62F4547}" destId="{F189A57E-9723-4939-8FEF-EB38F1B4AA79}" srcOrd="0" destOrd="0" parTransId="{F43C0C49-1DC8-4DB5-8F86-9EEEBC36D877}" sibTransId="{A098242C-176D-4362-A6A7-01424FC8B19B}"/>
    <dgm:cxn modelId="{0F0F4837-12D1-4F07-A69D-26BA6E05E21B}" type="presOf" srcId="{46BC9AE2-6636-45FD-8FF2-31E94F10EA9D}" destId="{C708118C-6EC1-4650-9984-71B0F0E7541F}" srcOrd="0" destOrd="0" presId="urn:microsoft.com/office/officeart/2005/8/layout/vList2"/>
    <dgm:cxn modelId="{B256FD67-D0D8-4EC9-B3DC-C5B3572F771A}" type="presOf" srcId="{F189A57E-9723-4939-8FEF-EB38F1B4AA79}" destId="{8258EB86-5837-4E53-BB84-B3692C32C680}" srcOrd="0" destOrd="0" presId="urn:microsoft.com/office/officeart/2005/8/layout/vList2"/>
    <dgm:cxn modelId="{3419916B-51EB-466B-B6AD-B2F7A6FA6697}" srcId="{AECB0EDA-C2B5-47CB-A290-792113CC2B24}" destId="{4C9531CF-F8D6-4D2B-971F-68501504B764}" srcOrd="0" destOrd="0" parTransId="{0A5AEB18-02E3-4118-836A-1F2C33629707}" sibTransId="{4E32DD17-8FBA-493E-824D-736DEC708AE4}"/>
    <dgm:cxn modelId="{9025B06F-438B-4A94-BE22-6BC271EA87BE}" srcId="{4C9531CF-F8D6-4D2B-971F-68501504B764}" destId="{46BC9AE2-6636-45FD-8FF2-31E94F10EA9D}" srcOrd="0" destOrd="0" parTransId="{65917E6A-23F9-4167-A0F3-39E9E10D72EF}" sibTransId="{A49F6708-A225-4433-80BB-518BF86B6B6A}"/>
    <dgm:cxn modelId="{E4A8DAC9-E93F-4D72-95FE-1EDF703A1EFA}" type="presOf" srcId="{4C9531CF-F8D6-4D2B-971F-68501504B764}" destId="{F6CD3F75-012F-402B-8A8E-8037D2B2AF62}" srcOrd="0" destOrd="0" presId="urn:microsoft.com/office/officeart/2005/8/layout/vList2"/>
    <dgm:cxn modelId="{633D76CB-112B-44EC-A1CC-95DED7547E5C}" type="presOf" srcId="{AECB0EDA-C2B5-47CB-A290-792113CC2B24}" destId="{340DC099-4610-4F8B-A9B7-AD14963DAD49}" srcOrd="0" destOrd="0" presId="urn:microsoft.com/office/officeart/2005/8/layout/vList2"/>
    <dgm:cxn modelId="{AE7E2CBA-8F37-4560-8A7B-1369290C654C}" type="presParOf" srcId="{340DC099-4610-4F8B-A9B7-AD14963DAD49}" destId="{F6CD3F75-012F-402B-8A8E-8037D2B2AF62}" srcOrd="0" destOrd="0" presId="urn:microsoft.com/office/officeart/2005/8/layout/vList2"/>
    <dgm:cxn modelId="{4D09635C-99F7-4A2B-983F-8B255B8FDA5C}" type="presParOf" srcId="{340DC099-4610-4F8B-A9B7-AD14963DAD49}" destId="{C708118C-6EC1-4650-9984-71B0F0E7541F}" srcOrd="1" destOrd="0" presId="urn:microsoft.com/office/officeart/2005/8/layout/vList2"/>
    <dgm:cxn modelId="{681617DD-0F00-48C3-9D50-6E1536928A85}" type="presParOf" srcId="{340DC099-4610-4F8B-A9B7-AD14963DAD49}" destId="{7F9AF9A9-8355-4951-84F2-7D53939CC2DF}" srcOrd="2" destOrd="0" presId="urn:microsoft.com/office/officeart/2005/8/layout/vList2"/>
    <dgm:cxn modelId="{80482688-6079-4763-B3B7-80FDBF734E7F}" type="presParOf" srcId="{340DC099-4610-4F8B-A9B7-AD14963DAD49}" destId="{8258EB86-5837-4E53-BB84-B3692C32C68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BA14C1-B450-4C2D-A3B3-99BD3AEC40E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FFC816-AAD0-4A16-AC8F-00F75754C58B}">
      <dgm:prSet/>
      <dgm:spPr/>
      <dgm:t>
        <a:bodyPr/>
        <a:lstStyle/>
        <a:p>
          <a:r>
            <a:rPr lang="en-US" dirty="0"/>
            <a:t>Unit Conversion</a:t>
          </a:r>
        </a:p>
      </dgm:t>
    </dgm:pt>
    <dgm:pt modelId="{B066D85E-1041-4895-8F43-756A00271F4E}" type="parTrans" cxnId="{2D5EE23A-4CF1-4B62-AD11-9333F42EF8CF}">
      <dgm:prSet/>
      <dgm:spPr/>
      <dgm:t>
        <a:bodyPr/>
        <a:lstStyle/>
        <a:p>
          <a:endParaRPr lang="en-US"/>
        </a:p>
      </dgm:t>
    </dgm:pt>
    <dgm:pt modelId="{7332B19A-771A-41B0-B3BA-26E1AFAA6E14}" type="sibTrans" cxnId="{2D5EE23A-4CF1-4B62-AD11-9333F42EF8CF}">
      <dgm:prSet/>
      <dgm:spPr/>
      <dgm:t>
        <a:bodyPr/>
        <a:lstStyle/>
        <a:p>
          <a:endParaRPr lang="en-US"/>
        </a:p>
      </dgm:t>
    </dgm:pt>
    <dgm:pt modelId="{739B946C-5538-43EE-942C-D5438C1F903F}">
      <dgm:prSet/>
      <dgm:spPr/>
      <dgm:t>
        <a:bodyPr/>
        <a:lstStyle/>
        <a:p>
          <a:r>
            <a:rPr lang="en-US"/>
            <a:t>Conversion between measuring units (Mile – Kilometer, Celcius – Fahrenheit, calorie – joule, ounce - gram)</a:t>
          </a:r>
        </a:p>
      </dgm:t>
    </dgm:pt>
    <dgm:pt modelId="{8F0F4590-A278-4006-9D27-3C02D8CB548A}" type="parTrans" cxnId="{DBD7CE9A-38A6-4619-AF07-21FD7AB4A7A4}">
      <dgm:prSet/>
      <dgm:spPr/>
      <dgm:t>
        <a:bodyPr/>
        <a:lstStyle/>
        <a:p>
          <a:endParaRPr lang="en-US"/>
        </a:p>
      </dgm:t>
    </dgm:pt>
    <dgm:pt modelId="{0AD7EF49-BD35-4300-ABA4-D5F22E728DD2}" type="sibTrans" cxnId="{DBD7CE9A-38A6-4619-AF07-21FD7AB4A7A4}">
      <dgm:prSet/>
      <dgm:spPr/>
      <dgm:t>
        <a:bodyPr/>
        <a:lstStyle/>
        <a:p>
          <a:endParaRPr lang="en-US"/>
        </a:p>
      </dgm:t>
    </dgm:pt>
    <dgm:pt modelId="{F45B5AF7-3D10-4D1D-BA90-819FA91B4417}">
      <dgm:prSet/>
      <dgm:spPr/>
      <dgm:t>
        <a:bodyPr/>
        <a:lstStyle/>
        <a:p>
          <a:r>
            <a:rPr lang="en-US"/>
            <a:t>Money Conversion</a:t>
          </a:r>
        </a:p>
      </dgm:t>
    </dgm:pt>
    <dgm:pt modelId="{D34063C8-8815-47A7-B21C-B6A30B3DC28A}" type="parTrans" cxnId="{8CF3E612-A427-4E7E-B41E-28E633D9B259}">
      <dgm:prSet/>
      <dgm:spPr/>
      <dgm:t>
        <a:bodyPr/>
        <a:lstStyle/>
        <a:p>
          <a:endParaRPr lang="en-US"/>
        </a:p>
      </dgm:t>
    </dgm:pt>
    <dgm:pt modelId="{F6711DCF-0D30-43F6-BA1C-4B82B46DB330}" type="sibTrans" cxnId="{8CF3E612-A427-4E7E-B41E-28E633D9B259}">
      <dgm:prSet/>
      <dgm:spPr/>
      <dgm:t>
        <a:bodyPr/>
        <a:lstStyle/>
        <a:p>
          <a:endParaRPr lang="en-US"/>
        </a:p>
      </dgm:t>
    </dgm:pt>
    <dgm:pt modelId="{B35EC1F0-253A-4FA2-98A0-23272B7CFEE7}">
      <dgm:prSet/>
      <dgm:spPr/>
      <dgm:t>
        <a:bodyPr/>
        <a:lstStyle/>
        <a:p>
          <a:r>
            <a:rPr lang="en-US" dirty="0"/>
            <a:t>Conversion between different currency types and amounts based on a timestamped value conversion.</a:t>
          </a:r>
        </a:p>
      </dgm:t>
    </dgm:pt>
    <dgm:pt modelId="{E910302A-B3FF-470A-A65B-6B860D24ABC0}" type="parTrans" cxnId="{A50F2F3F-1F74-4F45-ACF8-9E4EF934CB5C}">
      <dgm:prSet/>
      <dgm:spPr/>
      <dgm:t>
        <a:bodyPr/>
        <a:lstStyle/>
        <a:p>
          <a:endParaRPr lang="en-US"/>
        </a:p>
      </dgm:t>
    </dgm:pt>
    <dgm:pt modelId="{5C3CF9CB-9852-4509-97D7-6C7CAFAFB3FF}" type="sibTrans" cxnId="{A50F2F3F-1F74-4F45-ACF8-9E4EF934CB5C}">
      <dgm:prSet/>
      <dgm:spPr/>
      <dgm:t>
        <a:bodyPr/>
        <a:lstStyle/>
        <a:p>
          <a:endParaRPr lang="en-US"/>
        </a:p>
      </dgm:t>
    </dgm:pt>
    <dgm:pt modelId="{0EB859F0-2B5C-46CA-90AB-E21D56D99FC0}" type="pres">
      <dgm:prSet presAssocID="{91BA14C1-B450-4C2D-A3B3-99BD3AEC40E2}" presName="Name0" presStyleCnt="0">
        <dgm:presLayoutVars>
          <dgm:dir/>
          <dgm:animLvl val="lvl"/>
          <dgm:resizeHandles val="exact"/>
        </dgm:presLayoutVars>
      </dgm:prSet>
      <dgm:spPr/>
    </dgm:pt>
    <dgm:pt modelId="{58E67776-9C7D-4C14-82B4-8C0C16C9CC7B}" type="pres">
      <dgm:prSet presAssocID="{A7FFC816-AAD0-4A16-AC8F-00F75754C58B}" presName="composite" presStyleCnt="0"/>
      <dgm:spPr/>
    </dgm:pt>
    <dgm:pt modelId="{3C25229A-B9E1-4E42-8110-0A9BEEA48D89}" type="pres">
      <dgm:prSet presAssocID="{A7FFC816-AAD0-4A16-AC8F-00F75754C5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CCFF0700-121A-4254-A0DD-74FB6C7FA2C7}" type="pres">
      <dgm:prSet presAssocID="{A7FFC816-AAD0-4A16-AC8F-00F75754C58B}" presName="desTx" presStyleLbl="alignAccFollowNode1" presStyleIdx="0" presStyleCnt="2">
        <dgm:presLayoutVars>
          <dgm:bulletEnabled val="1"/>
        </dgm:presLayoutVars>
      </dgm:prSet>
      <dgm:spPr/>
    </dgm:pt>
    <dgm:pt modelId="{75171509-D2F1-494B-8EF8-60438EE8A333}" type="pres">
      <dgm:prSet presAssocID="{7332B19A-771A-41B0-B3BA-26E1AFAA6E14}" presName="space" presStyleCnt="0"/>
      <dgm:spPr/>
    </dgm:pt>
    <dgm:pt modelId="{99D643A8-4844-4B42-A4D5-0B548ABC968D}" type="pres">
      <dgm:prSet presAssocID="{F45B5AF7-3D10-4D1D-BA90-819FA91B4417}" presName="composite" presStyleCnt="0"/>
      <dgm:spPr/>
    </dgm:pt>
    <dgm:pt modelId="{CC99EFC7-4440-42F5-B984-99F9D13CAF30}" type="pres">
      <dgm:prSet presAssocID="{F45B5AF7-3D10-4D1D-BA90-819FA91B441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FFE4580-0763-43AD-9671-F735F7BFCC86}" type="pres">
      <dgm:prSet presAssocID="{F45B5AF7-3D10-4D1D-BA90-819FA91B441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CF3E612-A427-4E7E-B41E-28E633D9B259}" srcId="{91BA14C1-B450-4C2D-A3B3-99BD3AEC40E2}" destId="{F45B5AF7-3D10-4D1D-BA90-819FA91B4417}" srcOrd="1" destOrd="0" parTransId="{D34063C8-8815-47A7-B21C-B6A30B3DC28A}" sibTransId="{F6711DCF-0D30-43F6-BA1C-4B82B46DB330}"/>
    <dgm:cxn modelId="{2D5EE23A-4CF1-4B62-AD11-9333F42EF8CF}" srcId="{91BA14C1-B450-4C2D-A3B3-99BD3AEC40E2}" destId="{A7FFC816-AAD0-4A16-AC8F-00F75754C58B}" srcOrd="0" destOrd="0" parTransId="{B066D85E-1041-4895-8F43-756A00271F4E}" sibTransId="{7332B19A-771A-41B0-B3BA-26E1AFAA6E14}"/>
    <dgm:cxn modelId="{E36C143C-ECE1-4AE0-B2E9-62D5490EB022}" type="presOf" srcId="{A7FFC816-AAD0-4A16-AC8F-00F75754C58B}" destId="{3C25229A-B9E1-4E42-8110-0A9BEEA48D89}" srcOrd="0" destOrd="0" presId="urn:microsoft.com/office/officeart/2005/8/layout/hList1"/>
    <dgm:cxn modelId="{A50F2F3F-1F74-4F45-ACF8-9E4EF934CB5C}" srcId="{F45B5AF7-3D10-4D1D-BA90-819FA91B4417}" destId="{B35EC1F0-253A-4FA2-98A0-23272B7CFEE7}" srcOrd="0" destOrd="0" parTransId="{E910302A-B3FF-470A-A65B-6B860D24ABC0}" sibTransId="{5C3CF9CB-9852-4509-97D7-6C7CAFAFB3FF}"/>
    <dgm:cxn modelId="{05BF4663-55F4-48EE-BBD0-29635701F745}" type="presOf" srcId="{91BA14C1-B450-4C2D-A3B3-99BD3AEC40E2}" destId="{0EB859F0-2B5C-46CA-90AB-E21D56D99FC0}" srcOrd="0" destOrd="0" presId="urn:microsoft.com/office/officeart/2005/8/layout/hList1"/>
    <dgm:cxn modelId="{7528A54A-1D7D-421B-88A6-42E71995DC6A}" type="presOf" srcId="{F45B5AF7-3D10-4D1D-BA90-819FA91B4417}" destId="{CC99EFC7-4440-42F5-B984-99F9D13CAF30}" srcOrd="0" destOrd="0" presId="urn:microsoft.com/office/officeart/2005/8/layout/hList1"/>
    <dgm:cxn modelId="{DBD7CE9A-38A6-4619-AF07-21FD7AB4A7A4}" srcId="{A7FFC816-AAD0-4A16-AC8F-00F75754C58B}" destId="{739B946C-5538-43EE-942C-D5438C1F903F}" srcOrd="0" destOrd="0" parTransId="{8F0F4590-A278-4006-9D27-3C02D8CB548A}" sibTransId="{0AD7EF49-BD35-4300-ABA4-D5F22E728DD2}"/>
    <dgm:cxn modelId="{83B0AAAD-245E-461F-922E-BEE1542A7E52}" type="presOf" srcId="{B35EC1F0-253A-4FA2-98A0-23272B7CFEE7}" destId="{3FFE4580-0763-43AD-9671-F735F7BFCC86}" srcOrd="0" destOrd="0" presId="urn:microsoft.com/office/officeart/2005/8/layout/hList1"/>
    <dgm:cxn modelId="{2150F2BD-EF0D-49D5-BAA0-5CA3E257CA21}" type="presOf" srcId="{739B946C-5538-43EE-942C-D5438C1F903F}" destId="{CCFF0700-121A-4254-A0DD-74FB6C7FA2C7}" srcOrd="0" destOrd="0" presId="urn:microsoft.com/office/officeart/2005/8/layout/hList1"/>
    <dgm:cxn modelId="{86CE3145-10F2-4039-AB0B-85C464A20215}" type="presParOf" srcId="{0EB859F0-2B5C-46CA-90AB-E21D56D99FC0}" destId="{58E67776-9C7D-4C14-82B4-8C0C16C9CC7B}" srcOrd="0" destOrd="0" presId="urn:microsoft.com/office/officeart/2005/8/layout/hList1"/>
    <dgm:cxn modelId="{C86EC6D5-CCC3-4D88-B36C-AB115B5BEFB9}" type="presParOf" srcId="{58E67776-9C7D-4C14-82B4-8C0C16C9CC7B}" destId="{3C25229A-B9E1-4E42-8110-0A9BEEA48D89}" srcOrd="0" destOrd="0" presId="urn:microsoft.com/office/officeart/2005/8/layout/hList1"/>
    <dgm:cxn modelId="{2D095282-19DF-4F68-B5CE-2784B8F2A997}" type="presParOf" srcId="{58E67776-9C7D-4C14-82B4-8C0C16C9CC7B}" destId="{CCFF0700-121A-4254-A0DD-74FB6C7FA2C7}" srcOrd="1" destOrd="0" presId="urn:microsoft.com/office/officeart/2005/8/layout/hList1"/>
    <dgm:cxn modelId="{0CAACF71-86D3-47AC-9AE5-0E0543766C0C}" type="presParOf" srcId="{0EB859F0-2B5C-46CA-90AB-E21D56D99FC0}" destId="{75171509-D2F1-494B-8EF8-60438EE8A333}" srcOrd="1" destOrd="0" presId="urn:microsoft.com/office/officeart/2005/8/layout/hList1"/>
    <dgm:cxn modelId="{44D2B39F-E67F-46D2-A8EE-7F1E83B70ABF}" type="presParOf" srcId="{0EB859F0-2B5C-46CA-90AB-E21D56D99FC0}" destId="{99D643A8-4844-4B42-A4D5-0B548ABC968D}" srcOrd="2" destOrd="0" presId="urn:microsoft.com/office/officeart/2005/8/layout/hList1"/>
    <dgm:cxn modelId="{F4E5F419-C4F0-40F2-83F5-11B0C9056484}" type="presParOf" srcId="{99D643A8-4844-4B42-A4D5-0B548ABC968D}" destId="{CC99EFC7-4440-42F5-B984-99F9D13CAF30}" srcOrd="0" destOrd="0" presId="urn:microsoft.com/office/officeart/2005/8/layout/hList1"/>
    <dgm:cxn modelId="{16CB1F15-7D5C-4608-ACE1-C61FCA9DCD31}" type="presParOf" srcId="{99D643A8-4844-4B42-A4D5-0B548ABC968D}" destId="{3FFE4580-0763-43AD-9671-F735F7BFCC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BA14C1-B450-4C2D-A3B3-99BD3AEC40E2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FFC816-AAD0-4A16-AC8F-00F75754C58B}">
      <dgm:prSet/>
      <dgm:spPr/>
      <dgm:t>
        <a:bodyPr/>
        <a:lstStyle/>
        <a:p>
          <a:r>
            <a:rPr lang="en-US" dirty="0"/>
            <a:t>Scientific Functions</a:t>
          </a:r>
        </a:p>
      </dgm:t>
    </dgm:pt>
    <dgm:pt modelId="{B066D85E-1041-4895-8F43-756A00271F4E}" type="parTrans" cxnId="{2D5EE23A-4CF1-4B62-AD11-9333F42EF8CF}">
      <dgm:prSet/>
      <dgm:spPr/>
      <dgm:t>
        <a:bodyPr/>
        <a:lstStyle/>
        <a:p>
          <a:endParaRPr lang="en-US"/>
        </a:p>
      </dgm:t>
    </dgm:pt>
    <dgm:pt modelId="{7332B19A-771A-41B0-B3BA-26E1AFAA6E14}" type="sibTrans" cxnId="{2D5EE23A-4CF1-4B62-AD11-9333F42EF8CF}">
      <dgm:prSet/>
      <dgm:spPr/>
      <dgm:t>
        <a:bodyPr/>
        <a:lstStyle/>
        <a:p>
          <a:endParaRPr lang="en-US"/>
        </a:p>
      </dgm:t>
    </dgm:pt>
    <dgm:pt modelId="{A29CA712-2B18-4891-94D3-EEC76E49F936}">
      <dgm:prSet/>
      <dgm:spPr/>
      <dgm:t>
        <a:bodyPr/>
        <a:lstStyle/>
        <a:p>
          <a:r>
            <a:rPr lang="en-US" dirty="0"/>
            <a:t>Added functionality for tragicomic functions, exponential functions, factorials, and square roots.</a:t>
          </a:r>
        </a:p>
      </dgm:t>
    </dgm:pt>
    <dgm:pt modelId="{4DA0B3CE-81A1-40FF-9637-D22A456E9423}" type="parTrans" cxnId="{B4A32195-2C14-457D-A961-F20296E40A51}">
      <dgm:prSet/>
      <dgm:spPr/>
      <dgm:t>
        <a:bodyPr/>
        <a:lstStyle/>
        <a:p>
          <a:endParaRPr lang="en-US"/>
        </a:p>
      </dgm:t>
    </dgm:pt>
    <dgm:pt modelId="{4771D469-98DA-4FE0-9C18-FB432B39BA62}" type="sibTrans" cxnId="{B4A32195-2C14-457D-A961-F20296E40A51}">
      <dgm:prSet/>
      <dgm:spPr/>
      <dgm:t>
        <a:bodyPr/>
        <a:lstStyle/>
        <a:p>
          <a:endParaRPr lang="en-US"/>
        </a:p>
      </dgm:t>
    </dgm:pt>
    <dgm:pt modelId="{4B1F6D7B-B214-481B-8644-097EB95F2788}">
      <dgm:prSet/>
      <dgm:spPr/>
      <dgm:t>
        <a:bodyPr/>
        <a:lstStyle/>
        <a:p>
          <a:r>
            <a:rPr lang="en-US" dirty="0"/>
            <a:t>Advanced Functions</a:t>
          </a:r>
        </a:p>
      </dgm:t>
    </dgm:pt>
    <dgm:pt modelId="{D98AB293-F993-46E3-8652-2134531C2B0B}" type="parTrans" cxnId="{27741F29-79AC-43F4-B2BC-7F6F886DC2EA}">
      <dgm:prSet/>
      <dgm:spPr/>
      <dgm:t>
        <a:bodyPr/>
        <a:lstStyle/>
        <a:p>
          <a:endParaRPr lang="en-US"/>
        </a:p>
      </dgm:t>
    </dgm:pt>
    <dgm:pt modelId="{1F6DD313-EA18-49D5-AC96-2CA4C59FB459}" type="sibTrans" cxnId="{27741F29-79AC-43F4-B2BC-7F6F886DC2EA}">
      <dgm:prSet/>
      <dgm:spPr/>
      <dgm:t>
        <a:bodyPr/>
        <a:lstStyle/>
        <a:p>
          <a:endParaRPr lang="en-US"/>
        </a:p>
      </dgm:t>
    </dgm:pt>
    <dgm:pt modelId="{CBE1DA9F-879F-4983-8737-8B9EA5CC6AE7}">
      <dgm:prSet/>
      <dgm:spPr/>
      <dgm:t>
        <a:bodyPr/>
        <a:lstStyle/>
        <a:p>
          <a:r>
            <a:rPr lang="en-US" dirty="0"/>
            <a:t>Added functionality for automatic percentage calculations, radians and degrees calculation, and ability to do calculations using constants (pi, e, etc.)</a:t>
          </a:r>
        </a:p>
      </dgm:t>
    </dgm:pt>
    <dgm:pt modelId="{C87E5828-6106-483A-97F9-739454B5E169}" type="parTrans" cxnId="{D01B7D03-87DB-4532-B1CF-24E2842798A7}">
      <dgm:prSet/>
      <dgm:spPr/>
      <dgm:t>
        <a:bodyPr/>
        <a:lstStyle/>
        <a:p>
          <a:endParaRPr lang="en-US"/>
        </a:p>
      </dgm:t>
    </dgm:pt>
    <dgm:pt modelId="{32D2D9F5-6752-4A2B-87DE-72704EAC8DEC}" type="sibTrans" cxnId="{D01B7D03-87DB-4532-B1CF-24E2842798A7}">
      <dgm:prSet/>
      <dgm:spPr/>
      <dgm:t>
        <a:bodyPr/>
        <a:lstStyle/>
        <a:p>
          <a:endParaRPr lang="en-US"/>
        </a:p>
      </dgm:t>
    </dgm:pt>
    <dgm:pt modelId="{BD93E0A2-F50D-4CFE-A793-B2F30B9E0A55}">
      <dgm:prSet/>
      <dgm:spPr/>
      <dgm:t>
        <a:bodyPr/>
        <a:lstStyle/>
        <a:p>
          <a:r>
            <a:rPr lang="en-US" dirty="0"/>
            <a:t>Color Picker</a:t>
          </a:r>
        </a:p>
      </dgm:t>
    </dgm:pt>
    <dgm:pt modelId="{ABF4DBDD-1331-4DE7-9B46-A8C7421C8956}" type="parTrans" cxnId="{ADCA2C9B-AC5C-4668-BC14-CE08FC5FFC5F}">
      <dgm:prSet/>
      <dgm:spPr/>
      <dgm:t>
        <a:bodyPr/>
        <a:lstStyle/>
        <a:p>
          <a:endParaRPr lang="en-US"/>
        </a:p>
      </dgm:t>
    </dgm:pt>
    <dgm:pt modelId="{79D8F118-6B2E-49C9-A854-99BE3BE2029B}" type="sibTrans" cxnId="{ADCA2C9B-AC5C-4668-BC14-CE08FC5FFC5F}">
      <dgm:prSet/>
      <dgm:spPr/>
      <dgm:t>
        <a:bodyPr/>
        <a:lstStyle/>
        <a:p>
          <a:endParaRPr lang="en-US"/>
        </a:p>
      </dgm:t>
    </dgm:pt>
    <dgm:pt modelId="{9AB02598-EA78-41EE-BB72-50F1211BEBFD}">
      <dgm:prSet/>
      <dgm:spPr/>
      <dgm:t>
        <a:bodyPr/>
        <a:lstStyle/>
        <a:p>
          <a:r>
            <a:rPr lang="en-US" dirty="0"/>
            <a:t>Added functionality for use to customize the appearance of the calculator (dark mode, font selection, font size)</a:t>
          </a:r>
        </a:p>
      </dgm:t>
    </dgm:pt>
    <dgm:pt modelId="{399BF769-0875-4586-8814-8E5585EEAC8C}" type="parTrans" cxnId="{71BDFC96-9132-44F8-BB17-D5A7E033B7EE}">
      <dgm:prSet/>
      <dgm:spPr/>
      <dgm:t>
        <a:bodyPr/>
        <a:lstStyle/>
        <a:p>
          <a:endParaRPr lang="en-US"/>
        </a:p>
      </dgm:t>
    </dgm:pt>
    <dgm:pt modelId="{3604F9A9-4CBA-4C00-AFC9-FB4BDCF73DAD}" type="sibTrans" cxnId="{71BDFC96-9132-44F8-BB17-D5A7E033B7EE}">
      <dgm:prSet/>
      <dgm:spPr/>
      <dgm:t>
        <a:bodyPr/>
        <a:lstStyle/>
        <a:p>
          <a:endParaRPr lang="en-US"/>
        </a:p>
      </dgm:t>
    </dgm:pt>
    <dgm:pt modelId="{0EB859F0-2B5C-46CA-90AB-E21D56D99FC0}" type="pres">
      <dgm:prSet presAssocID="{91BA14C1-B450-4C2D-A3B3-99BD3AEC40E2}" presName="Name0" presStyleCnt="0">
        <dgm:presLayoutVars>
          <dgm:dir/>
          <dgm:animLvl val="lvl"/>
          <dgm:resizeHandles val="exact"/>
        </dgm:presLayoutVars>
      </dgm:prSet>
      <dgm:spPr/>
    </dgm:pt>
    <dgm:pt modelId="{58E67776-9C7D-4C14-82B4-8C0C16C9CC7B}" type="pres">
      <dgm:prSet presAssocID="{A7FFC816-AAD0-4A16-AC8F-00F75754C58B}" presName="composite" presStyleCnt="0"/>
      <dgm:spPr/>
    </dgm:pt>
    <dgm:pt modelId="{3C25229A-B9E1-4E42-8110-0A9BEEA48D89}" type="pres">
      <dgm:prSet presAssocID="{A7FFC816-AAD0-4A16-AC8F-00F75754C58B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CFF0700-121A-4254-A0DD-74FB6C7FA2C7}" type="pres">
      <dgm:prSet presAssocID="{A7FFC816-AAD0-4A16-AC8F-00F75754C58B}" presName="desTx" presStyleLbl="alignAccFollowNode1" presStyleIdx="0" presStyleCnt="3">
        <dgm:presLayoutVars>
          <dgm:bulletEnabled val="1"/>
        </dgm:presLayoutVars>
      </dgm:prSet>
      <dgm:spPr/>
    </dgm:pt>
    <dgm:pt modelId="{75171509-D2F1-494B-8EF8-60438EE8A333}" type="pres">
      <dgm:prSet presAssocID="{7332B19A-771A-41B0-B3BA-26E1AFAA6E14}" presName="space" presStyleCnt="0"/>
      <dgm:spPr/>
    </dgm:pt>
    <dgm:pt modelId="{BAC1E13F-DCA8-4251-87D2-E418104E07B3}" type="pres">
      <dgm:prSet presAssocID="{4B1F6D7B-B214-481B-8644-097EB95F2788}" presName="composite" presStyleCnt="0"/>
      <dgm:spPr/>
    </dgm:pt>
    <dgm:pt modelId="{0CEF1E96-050B-45DA-BD75-41E112288ED7}" type="pres">
      <dgm:prSet presAssocID="{4B1F6D7B-B214-481B-8644-097EB95F278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275C89D-EE89-4FE7-BA06-5C1E17FF1B1A}" type="pres">
      <dgm:prSet presAssocID="{4B1F6D7B-B214-481B-8644-097EB95F2788}" presName="desTx" presStyleLbl="alignAccFollowNode1" presStyleIdx="1" presStyleCnt="3">
        <dgm:presLayoutVars>
          <dgm:bulletEnabled val="1"/>
        </dgm:presLayoutVars>
      </dgm:prSet>
      <dgm:spPr/>
    </dgm:pt>
    <dgm:pt modelId="{02BC83CE-EDA5-4257-A2E1-5580A2215655}" type="pres">
      <dgm:prSet presAssocID="{1F6DD313-EA18-49D5-AC96-2CA4C59FB459}" presName="space" presStyleCnt="0"/>
      <dgm:spPr/>
    </dgm:pt>
    <dgm:pt modelId="{2B08C502-C90E-468C-A36A-EED532981124}" type="pres">
      <dgm:prSet presAssocID="{BD93E0A2-F50D-4CFE-A793-B2F30B9E0A55}" presName="composite" presStyleCnt="0"/>
      <dgm:spPr/>
    </dgm:pt>
    <dgm:pt modelId="{2CBD6C4D-7CE5-41B1-895A-E8755822FE99}" type="pres">
      <dgm:prSet presAssocID="{BD93E0A2-F50D-4CFE-A793-B2F30B9E0A55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05D071C-3D88-48AA-B382-370A80B09C52}" type="pres">
      <dgm:prSet presAssocID="{BD93E0A2-F50D-4CFE-A793-B2F30B9E0A55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0F13203-BFE8-4C9C-AC77-AE8AB4AF5931}" type="presOf" srcId="{4B1F6D7B-B214-481B-8644-097EB95F2788}" destId="{0CEF1E96-050B-45DA-BD75-41E112288ED7}" srcOrd="0" destOrd="0" presId="urn:microsoft.com/office/officeart/2005/8/layout/hList1"/>
    <dgm:cxn modelId="{D01B7D03-87DB-4532-B1CF-24E2842798A7}" srcId="{4B1F6D7B-B214-481B-8644-097EB95F2788}" destId="{CBE1DA9F-879F-4983-8737-8B9EA5CC6AE7}" srcOrd="0" destOrd="0" parTransId="{C87E5828-6106-483A-97F9-739454B5E169}" sibTransId="{32D2D9F5-6752-4A2B-87DE-72704EAC8DEC}"/>
    <dgm:cxn modelId="{27741F29-79AC-43F4-B2BC-7F6F886DC2EA}" srcId="{91BA14C1-B450-4C2D-A3B3-99BD3AEC40E2}" destId="{4B1F6D7B-B214-481B-8644-097EB95F2788}" srcOrd="1" destOrd="0" parTransId="{D98AB293-F993-46E3-8652-2134531C2B0B}" sibTransId="{1F6DD313-EA18-49D5-AC96-2CA4C59FB459}"/>
    <dgm:cxn modelId="{B2BB3F32-32F5-4263-87B8-41BD2F9E3158}" type="presOf" srcId="{BD93E0A2-F50D-4CFE-A793-B2F30B9E0A55}" destId="{2CBD6C4D-7CE5-41B1-895A-E8755822FE99}" srcOrd="0" destOrd="0" presId="urn:microsoft.com/office/officeart/2005/8/layout/hList1"/>
    <dgm:cxn modelId="{2D5EE23A-4CF1-4B62-AD11-9333F42EF8CF}" srcId="{91BA14C1-B450-4C2D-A3B3-99BD3AEC40E2}" destId="{A7FFC816-AAD0-4A16-AC8F-00F75754C58B}" srcOrd="0" destOrd="0" parTransId="{B066D85E-1041-4895-8F43-756A00271F4E}" sibTransId="{7332B19A-771A-41B0-B3BA-26E1AFAA6E14}"/>
    <dgm:cxn modelId="{E36C143C-ECE1-4AE0-B2E9-62D5490EB022}" type="presOf" srcId="{A7FFC816-AAD0-4A16-AC8F-00F75754C58B}" destId="{3C25229A-B9E1-4E42-8110-0A9BEEA48D89}" srcOrd="0" destOrd="0" presId="urn:microsoft.com/office/officeart/2005/8/layout/hList1"/>
    <dgm:cxn modelId="{05BF4663-55F4-48EE-BBD0-29635701F745}" type="presOf" srcId="{91BA14C1-B450-4C2D-A3B3-99BD3AEC40E2}" destId="{0EB859F0-2B5C-46CA-90AB-E21D56D99FC0}" srcOrd="0" destOrd="0" presId="urn:microsoft.com/office/officeart/2005/8/layout/hList1"/>
    <dgm:cxn modelId="{795B596E-B656-4A7F-91FA-BB9A7A6BA7BA}" type="presOf" srcId="{CBE1DA9F-879F-4983-8737-8B9EA5CC6AE7}" destId="{C275C89D-EE89-4FE7-BA06-5C1E17FF1B1A}" srcOrd="0" destOrd="0" presId="urn:microsoft.com/office/officeart/2005/8/layout/hList1"/>
    <dgm:cxn modelId="{B4A32195-2C14-457D-A961-F20296E40A51}" srcId="{A7FFC816-AAD0-4A16-AC8F-00F75754C58B}" destId="{A29CA712-2B18-4891-94D3-EEC76E49F936}" srcOrd="0" destOrd="0" parTransId="{4DA0B3CE-81A1-40FF-9637-D22A456E9423}" sibTransId="{4771D469-98DA-4FE0-9C18-FB432B39BA62}"/>
    <dgm:cxn modelId="{71BDFC96-9132-44F8-BB17-D5A7E033B7EE}" srcId="{BD93E0A2-F50D-4CFE-A793-B2F30B9E0A55}" destId="{9AB02598-EA78-41EE-BB72-50F1211BEBFD}" srcOrd="0" destOrd="0" parTransId="{399BF769-0875-4586-8814-8E5585EEAC8C}" sibTransId="{3604F9A9-4CBA-4C00-AFC9-FB4BDCF73DAD}"/>
    <dgm:cxn modelId="{ADCA2C9B-AC5C-4668-BC14-CE08FC5FFC5F}" srcId="{91BA14C1-B450-4C2D-A3B3-99BD3AEC40E2}" destId="{BD93E0A2-F50D-4CFE-A793-B2F30B9E0A55}" srcOrd="2" destOrd="0" parTransId="{ABF4DBDD-1331-4DE7-9B46-A8C7421C8956}" sibTransId="{79D8F118-6B2E-49C9-A854-99BE3BE2029B}"/>
    <dgm:cxn modelId="{C191A9D7-E129-4952-81E5-4368D0BBE330}" type="presOf" srcId="{9AB02598-EA78-41EE-BB72-50F1211BEBFD}" destId="{905D071C-3D88-48AA-B382-370A80B09C52}" srcOrd="0" destOrd="0" presId="urn:microsoft.com/office/officeart/2005/8/layout/hList1"/>
    <dgm:cxn modelId="{C314B2E8-1B06-4AA2-9F74-BFD3FEA77A77}" type="presOf" srcId="{A29CA712-2B18-4891-94D3-EEC76E49F936}" destId="{CCFF0700-121A-4254-A0DD-74FB6C7FA2C7}" srcOrd="0" destOrd="0" presId="urn:microsoft.com/office/officeart/2005/8/layout/hList1"/>
    <dgm:cxn modelId="{86CE3145-10F2-4039-AB0B-85C464A20215}" type="presParOf" srcId="{0EB859F0-2B5C-46CA-90AB-E21D56D99FC0}" destId="{58E67776-9C7D-4C14-82B4-8C0C16C9CC7B}" srcOrd="0" destOrd="0" presId="urn:microsoft.com/office/officeart/2005/8/layout/hList1"/>
    <dgm:cxn modelId="{C86EC6D5-CCC3-4D88-B36C-AB115B5BEFB9}" type="presParOf" srcId="{58E67776-9C7D-4C14-82B4-8C0C16C9CC7B}" destId="{3C25229A-B9E1-4E42-8110-0A9BEEA48D89}" srcOrd="0" destOrd="0" presId="urn:microsoft.com/office/officeart/2005/8/layout/hList1"/>
    <dgm:cxn modelId="{2D095282-19DF-4F68-B5CE-2784B8F2A997}" type="presParOf" srcId="{58E67776-9C7D-4C14-82B4-8C0C16C9CC7B}" destId="{CCFF0700-121A-4254-A0DD-74FB6C7FA2C7}" srcOrd="1" destOrd="0" presId="urn:microsoft.com/office/officeart/2005/8/layout/hList1"/>
    <dgm:cxn modelId="{0CAACF71-86D3-47AC-9AE5-0E0543766C0C}" type="presParOf" srcId="{0EB859F0-2B5C-46CA-90AB-E21D56D99FC0}" destId="{75171509-D2F1-494B-8EF8-60438EE8A333}" srcOrd="1" destOrd="0" presId="urn:microsoft.com/office/officeart/2005/8/layout/hList1"/>
    <dgm:cxn modelId="{34758710-B93F-4A7E-870E-BD7D50B4D89C}" type="presParOf" srcId="{0EB859F0-2B5C-46CA-90AB-E21D56D99FC0}" destId="{BAC1E13F-DCA8-4251-87D2-E418104E07B3}" srcOrd="2" destOrd="0" presId="urn:microsoft.com/office/officeart/2005/8/layout/hList1"/>
    <dgm:cxn modelId="{02DF06E4-DAE9-4389-A3D2-679BC4573331}" type="presParOf" srcId="{BAC1E13F-DCA8-4251-87D2-E418104E07B3}" destId="{0CEF1E96-050B-45DA-BD75-41E112288ED7}" srcOrd="0" destOrd="0" presId="urn:microsoft.com/office/officeart/2005/8/layout/hList1"/>
    <dgm:cxn modelId="{113DA014-5156-455C-A9A5-10A3D11FBCAD}" type="presParOf" srcId="{BAC1E13F-DCA8-4251-87D2-E418104E07B3}" destId="{C275C89D-EE89-4FE7-BA06-5C1E17FF1B1A}" srcOrd="1" destOrd="0" presId="urn:microsoft.com/office/officeart/2005/8/layout/hList1"/>
    <dgm:cxn modelId="{373A95B9-9251-47E9-9C60-499BBA1F7522}" type="presParOf" srcId="{0EB859F0-2B5C-46CA-90AB-E21D56D99FC0}" destId="{02BC83CE-EDA5-4257-A2E1-5580A2215655}" srcOrd="3" destOrd="0" presId="urn:microsoft.com/office/officeart/2005/8/layout/hList1"/>
    <dgm:cxn modelId="{3E5E5126-BAC9-4C1E-AFC3-8B825B27B29A}" type="presParOf" srcId="{0EB859F0-2B5C-46CA-90AB-E21D56D99FC0}" destId="{2B08C502-C90E-468C-A36A-EED532981124}" srcOrd="4" destOrd="0" presId="urn:microsoft.com/office/officeart/2005/8/layout/hList1"/>
    <dgm:cxn modelId="{C3017146-B28F-483B-B6AC-3FB23FB19AC6}" type="presParOf" srcId="{2B08C502-C90E-468C-A36A-EED532981124}" destId="{2CBD6C4D-7CE5-41B1-895A-E8755822FE99}" srcOrd="0" destOrd="0" presId="urn:microsoft.com/office/officeart/2005/8/layout/hList1"/>
    <dgm:cxn modelId="{25C6DF35-F9C0-4AEC-9ECB-C1A1C540314D}" type="presParOf" srcId="{2B08C502-C90E-468C-A36A-EED532981124}" destId="{905D071C-3D88-48AA-B382-370A80B09C5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F4CF0D-0CCD-4318-8492-3CCC8BA105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3F9BB8-B51B-4875-9E53-16D8E9699E7E}">
      <dgm:prSet/>
      <dgm:spPr/>
      <dgm:t>
        <a:bodyPr/>
        <a:lstStyle/>
        <a:p>
          <a:r>
            <a:rPr lang="en-US" dirty="0"/>
            <a:t>Milestone 1</a:t>
          </a:r>
        </a:p>
      </dgm:t>
    </dgm:pt>
    <dgm:pt modelId="{AFE32616-F408-4CE5-9502-5C2847FAF9FB}" type="parTrans" cxnId="{754056C0-9DBF-439B-BC32-83567A2633DF}">
      <dgm:prSet/>
      <dgm:spPr/>
      <dgm:t>
        <a:bodyPr/>
        <a:lstStyle/>
        <a:p>
          <a:endParaRPr lang="en-US"/>
        </a:p>
      </dgm:t>
    </dgm:pt>
    <dgm:pt modelId="{EB2CBD12-7148-4312-9A19-FC4CEC59F742}" type="sibTrans" cxnId="{754056C0-9DBF-439B-BC32-83567A2633DF}">
      <dgm:prSet/>
      <dgm:spPr/>
      <dgm:t>
        <a:bodyPr/>
        <a:lstStyle/>
        <a:p>
          <a:endParaRPr lang="en-US"/>
        </a:p>
      </dgm:t>
    </dgm:pt>
    <dgm:pt modelId="{A9732674-025E-4FA5-8356-E306FE5DAEE5}">
      <dgm:prSet/>
      <dgm:spPr/>
      <dgm:t>
        <a:bodyPr/>
        <a:lstStyle/>
        <a:p>
          <a:r>
            <a:rPr lang="en-US" b="1"/>
            <a:t>Canvas Page Setup</a:t>
          </a:r>
        </a:p>
      </dgm:t>
    </dgm:pt>
    <dgm:pt modelId="{A102C009-F4FE-49C2-B1F4-774EA83291A5}" type="parTrans" cxnId="{A47826CF-D006-476E-B760-5AAF93660456}">
      <dgm:prSet/>
      <dgm:spPr/>
      <dgm:t>
        <a:bodyPr/>
        <a:lstStyle/>
        <a:p>
          <a:endParaRPr lang="en-US"/>
        </a:p>
      </dgm:t>
    </dgm:pt>
    <dgm:pt modelId="{3DBB77FF-96C7-4918-BB4C-885E9EF04C35}" type="sibTrans" cxnId="{A47826CF-D006-476E-B760-5AAF93660456}">
      <dgm:prSet/>
      <dgm:spPr/>
      <dgm:t>
        <a:bodyPr/>
        <a:lstStyle/>
        <a:p>
          <a:endParaRPr lang="en-US"/>
        </a:p>
      </dgm:t>
    </dgm:pt>
    <dgm:pt modelId="{64850E32-63CF-4A29-96E6-ADBAC210FDE3}">
      <dgm:prSet/>
      <dgm:spPr/>
      <dgm:t>
        <a:bodyPr/>
        <a:lstStyle/>
        <a:p>
          <a:r>
            <a:rPr lang="en-US" b="1"/>
            <a:t>Due: 10/21/2023</a:t>
          </a:r>
        </a:p>
      </dgm:t>
    </dgm:pt>
    <dgm:pt modelId="{9B708325-CB4D-46FC-A04B-02827B91AAAA}" type="parTrans" cxnId="{B210B18A-331F-4B5F-B7E2-BB7DA16CEEDA}">
      <dgm:prSet/>
      <dgm:spPr/>
      <dgm:t>
        <a:bodyPr/>
        <a:lstStyle/>
        <a:p>
          <a:endParaRPr lang="en-US"/>
        </a:p>
      </dgm:t>
    </dgm:pt>
    <dgm:pt modelId="{A85730DE-50CB-4A16-86D1-CD0CC1BADF60}" type="sibTrans" cxnId="{B210B18A-331F-4B5F-B7E2-BB7DA16CEEDA}">
      <dgm:prSet/>
      <dgm:spPr/>
      <dgm:t>
        <a:bodyPr/>
        <a:lstStyle/>
        <a:p>
          <a:endParaRPr lang="en-US"/>
        </a:p>
      </dgm:t>
    </dgm:pt>
    <dgm:pt modelId="{D07D233B-51B0-4815-B8D6-37DA6A1A863F}">
      <dgm:prSet/>
      <dgm:spPr/>
      <dgm:t>
        <a:bodyPr/>
        <a:lstStyle/>
        <a:p>
          <a:r>
            <a:rPr lang="en-US"/>
            <a:t>Milestone 2</a:t>
          </a:r>
        </a:p>
      </dgm:t>
    </dgm:pt>
    <dgm:pt modelId="{B2D1D203-CB28-4696-BD60-E1AB521C0621}" type="parTrans" cxnId="{2362D14D-2568-4ABF-98D1-1C89A535FB69}">
      <dgm:prSet/>
      <dgm:spPr/>
      <dgm:t>
        <a:bodyPr/>
        <a:lstStyle/>
        <a:p>
          <a:endParaRPr lang="en-US"/>
        </a:p>
      </dgm:t>
    </dgm:pt>
    <dgm:pt modelId="{CB7B0BA2-2D8B-44B7-A0C2-A6DB4BBB169C}" type="sibTrans" cxnId="{2362D14D-2568-4ABF-98D1-1C89A535FB69}">
      <dgm:prSet/>
      <dgm:spPr/>
      <dgm:t>
        <a:bodyPr/>
        <a:lstStyle/>
        <a:p>
          <a:endParaRPr lang="en-US"/>
        </a:p>
      </dgm:t>
    </dgm:pt>
    <dgm:pt modelId="{A85AAB94-B183-490E-940B-6A5E83904370}">
      <dgm:prSet/>
      <dgm:spPr/>
      <dgm:t>
        <a:bodyPr/>
        <a:lstStyle/>
        <a:p>
          <a:r>
            <a:rPr lang="en-US" b="1"/>
            <a:t>Prototype Creation</a:t>
          </a:r>
        </a:p>
      </dgm:t>
    </dgm:pt>
    <dgm:pt modelId="{F90FD7F1-D7A7-4DE4-B148-0F4CE0ED5671}" type="parTrans" cxnId="{79B02D33-63EE-4D2A-B564-956D6FD6CD01}">
      <dgm:prSet/>
      <dgm:spPr/>
      <dgm:t>
        <a:bodyPr/>
        <a:lstStyle/>
        <a:p>
          <a:endParaRPr lang="en-US"/>
        </a:p>
      </dgm:t>
    </dgm:pt>
    <dgm:pt modelId="{F74531A9-B9C4-429B-9F9E-D6CB260D3707}" type="sibTrans" cxnId="{79B02D33-63EE-4D2A-B564-956D6FD6CD01}">
      <dgm:prSet/>
      <dgm:spPr/>
      <dgm:t>
        <a:bodyPr/>
        <a:lstStyle/>
        <a:p>
          <a:endParaRPr lang="en-US"/>
        </a:p>
      </dgm:t>
    </dgm:pt>
    <dgm:pt modelId="{07E3D704-6E28-4962-86EF-299A8376267D}">
      <dgm:prSet/>
      <dgm:spPr/>
      <dgm:t>
        <a:bodyPr/>
        <a:lstStyle/>
        <a:p>
          <a:r>
            <a:rPr lang="en-US" b="1"/>
            <a:t>Due: 11/3/2023</a:t>
          </a:r>
        </a:p>
      </dgm:t>
    </dgm:pt>
    <dgm:pt modelId="{37CA7C55-7EAA-4F5D-A2B3-489FBFF3AF60}" type="parTrans" cxnId="{D9E701CF-2E70-4223-84FD-6E79D4C0FAAA}">
      <dgm:prSet/>
      <dgm:spPr/>
      <dgm:t>
        <a:bodyPr/>
        <a:lstStyle/>
        <a:p>
          <a:endParaRPr lang="en-US"/>
        </a:p>
      </dgm:t>
    </dgm:pt>
    <dgm:pt modelId="{27C8BD7E-036E-45AD-95B8-6F4F9018F3C5}" type="sibTrans" cxnId="{D9E701CF-2E70-4223-84FD-6E79D4C0FAAA}">
      <dgm:prSet/>
      <dgm:spPr/>
      <dgm:t>
        <a:bodyPr/>
        <a:lstStyle/>
        <a:p>
          <a:endParaRPr lang="en-US"/>
        </a:p>
      </dgm:t>
    </dgm:pt>
    <dgm:pt modelId="{7BFC5056-8CEE-4E1E-B7C6-EF2C4BB78653}">
      <dgm:prSet/>
      <dgm:spPr/>
      <dgm:t>
        <a:bodyPr/>
        <a:lstStyle/>
        <a:p>
          <a:r>
            <a:rPr lang="en-US"/>
            <a:t>Milestone 3</a:t>
          </a:r>
        </a:p>
      </dgm:t>
    </dgm:pt>
    <dgm:pt modelId="{D5657A83-D8C4-4088-B4FC-08A66E5C1383}" type="parTrans" cxnId="{07893EA8-CC70-4E68-A216-75E69BBF6484}">
      <dgm:prSet/>
      <dgm:spPr/>
      <dgm:t>
        <a:bodyPr/>
        <a:lstStyle/>
        <a:p>
          <a:endParaRPr lang="en-US"/>
        </a:p>
      </dgm:t>
    </dgm:pt>
    <dgm:pt modelId="{50B19624-76CB-4B92-AC97-F724BB167895}" type="sibTrans" cxnId="{07893EA8-CC70-4E68-A216-75E69BBF6484}">
      <dgm:prSet/>
      <dgm:spPr/>
      <dgm:t>
        <a:bodyPr/>
        <a:lstStyle/>
        <a:p>
          <a:endParaRPr lang="en-US"/>
        </a:p>
      </dgm:t>
    </dgm:pt>
    <dgm:pt modelId="{9C1DD786-26E1-4FF9-B913-784E105D69D8}">
      <dgm:prSet/>
      <dgm:spPr/>
      <dgm:t>
        <a:bodyPr/>
        <a:lstStyle/>
        <a:p>
          <a:r>
            <a:rPr lang="en-US" b="1"/>
            <a:t>Creation of Features 1-3</a:t>
          </a:r>
        </a:p>
      </dgm:t>
    </dgm:pt>
    <dgm:pt modelId="{D378DDEC-2ADB-48AC-83F0-16062DAC4C0A}" type="parTrans" cxnId="{9124025A-30CF-4A48-95F3-7F7D65D1451E}">
      <dgm:prSet/>
      <dgm:spPr/>
      <dgm:t>
        <a:bodyPr/>
        <a:lstStyle/>
        <a:p>
          <a:endParaRPr lang="en-US"/>
        </a:p>
      </dgm:t>
    </dgm:pt>
    <dgm:pt modelId="{9BA00488-AC1A-46F2-863D-E1CD0CC8179D}" type="sibTrans" cxnId="{9124025A-30CF-4A48-95F3-7F7D65D1451E}">
      <dgm:prSet/>
      <dgm:spPr/>
      <dgm:t>
        <a:bodyPr/>
        <a:lstStyle/>
        <a:p>
          <a:endParaRPr lang="en-US"/>
        </a:p>
      </dgm:t>
    </dgm:pt>
    <dgm:pt modelId="{658192DB-4F55-462B-B301-8E8D63E05435}">
      <dgm:prSet/>
      <dgm:spPr/>
      <dgm:t>
        <a:bodyPr/>
        <a:lstStyle/>
        <a:p>
          <a:r>
            <a:rPr lang="en-US" b="1"/>
            <a:t>Due: 11/10/2023</a:t>
          </a:r>
        </a:p>
      </dgm:t>
    </dgm:pt>
    <dgm:pt modelId="{1E99DB94-5E15-4258-BF25-CABD42B6E202}" type="parTrans" cxnId="{8387E3EE-7F44-4FF1-8744-C66D21F5E7E0}">
      <dgm:prSet/>
      <dgm:spPr/>
      <dgm:t>
        <a:bodyPr/>
        <a:lstStyle/>
        <a:p>
          <a:endParaRPr lang="en-US"/>
        </a:p>
      </dgm:t>
    </dgm:pt>
    <dgm:pt modelId="{0A6F8C9F-2EDA-49E2-8C78-8514972EC04F}" type="sibTrans" cxnId="{8387E3EE-7F44-4FF1-8744-C66D21F5E7E0}">
      <dgm:prSet/>
      <dgm:spPr/>
      <dgm:t>
        <a:bodyPr/>
        <a:lstStyle/>
        <a:p>
          <a:endParaRPr lang="en-US"/>
        </a:p>
      </dgm:t>
    </dgm:pt>
    <dgm:pt modelId="{57DCDC46-0524-477C-BE32-78CBE4B8F0DC}" type="pres">
      <dgm:prSet presAssocID="{8BF4CF0D-0CCD-4318-8492-3CCC8BA10508}" presName="vert0" presStyleCnt="0">
        <dgm:presLayoutVars>
          <dgm:dir/>
          <dgm:animOne val="branch"/>
          <dgm:animLvl val="lvl"/>
        </dgm:presLayoutVars>
      </dgm:prSet>
      <dgm:spPr/>
    </dgm:pt>
    <dgm:pt modelId="{8B8F7B5D-CFD2-46C6-8C99-E71A289D3060}" type="pres">
      <dgm:prSet presAssocID="{B93F9BB8-B51B-4875-9E53-16D8E9699E7E}" presName="thickLine" presStyleLbl="alignNode1" presStyleIdx="0" presStyleCnt="3"/>
      <dgm:spPr/>
    </dgm:pt>
    <dgm:pt modelId="{CE277E58-72E4-4AB3-93E8-AAC7D024EE39}" type="pres">
      <dgm:prSet presAssocID="{B93F9BB8-B51B-4875-9E53-16D8E9699E7E}" presName="horz1" presStyleCnt="0"/>
      <dgm:spPr/>
    </dgm:pt>
    <dgm:pt modelId="{1FE92337-E192-46DD-AC87-E85A82694B02}" type="pres">
      <dgm:prSet presAssocID="{B93F9BB8-B51B-4875-9E53-16D8E9699E7E}" presName="tx1" presStyleLbl="revTx" presStyleIdx="0" presStyleCnt="9"/>
      <dgm:spPr/>
    </dgm:pt>
    <dgm:pt modelId="{788E20E3-5527-4DBD-A4D8-131C6E4E67B9}" type="pres">
      <dgm:prSet presAssocID="{B93F9BB8-B51B-4875-9E53-16D8E9699E7E}" presName="vert1" presStyleCnt="0"/>
      <dgm:spPr/>
    </dgm:pt>
    <dgm:pt modelId="{72DC08E5-90B3-42C2-A2CE-4155D3326A5B}" type="pres">
      <dgm:prSet presAssocID="{A9732674-025E-4FA5-8356-E306FE5DAEE5}" presName="vertSpace2a" presStyleCnt="0"/>
      <dgm:spPr/>
    </dgm:pt>
    <dgm:pt modelId="{7436D16C-B18E-451D-909A-03E179E55C88}" type="pres">
      <dgm:prSet presAssocID="{A9732674-025E-4FA5-8356-E306FE5DAEE5}" presName="horz2" presStyleCnt="0"/>
      <dgm:spPr/>
    </dgm:pt>
    <dgm:pt modelId="{B0CDF74F-8792-45B4-8E74-E76A0719A993}" type="pres">
      <dgm:prSet presAssocID="{A9732674-025E-4FA5-8356-E306FE5DAEE5}" presName="horzSpace2" presStyleCnt="0"/>
      <dgm:spPr/>
    </dgm:pt>
    <dgm:pt modelId="{A97B7BCA-55FF-44F7-9204-55AA0ED0A520}" type="pres">
      <dgm:prSet presAssocID="{A9732674-025E-4FA5-8356-E306FE5DAEE5}" presName="tx2" presStyleLbl="revTx" presStyleIdx="1" presStyleCnt="9"/>
      <dgm:spPr/>
    </dgm:pt>
    <dgm:pt modelId="{6E79735C-9494-43A1-A7FE-8393DA5D98A4}" type="pres">
      <dgm:prSet presAssocID="{A9732674-025E-4FA5-8356-E306FE5DAEE5}" presName="vert2" presStyleCnt="0"/>
      <dgm:spPr/>
    </dgm:pt>
    <dgm:pt modelId="{6AB6307F-64F5-4DDF-8E65-6930F17D9079}" type="pres">
      <dgm:prSet presAssocID="{A9732674-025E-4FA5-8356-E306FE5DAEE5}" presName="thinLine2b" presStyleLbl="callout" presStyleIdx="0" presStyleCnt="6"/>
      <dgm:spPr/>
    </dgm:pt>
    <dgm:pt modelId="{2D616863-FE80-45DC-BF9C-4290863C9ED0}" type="pres">
      <dgm:prSet presAssocID="{A9732674-025E-4FA5-8356-E306FE5DAEE5}" presName="vertSpace2b" presStyleCnt="0"/>
      <dgm:spPr/>
    </dgm:pt>
    <dgm:pt modelId="{ADE1F837-AE30-4E7B-AA83-139BF5B894DD}" type="pres">
      <dgm:prSet presAssocID="{64850E32-63CF-4A29-96E6-ADBAC210FDE3}" presName="horz2" presStyleCnt="0"/>
      <dgm:spPr/>
    </dgm:pt>
    <dgm:pt modelId="{39EE0BF2-A805-4D91-8DAB-3135EF47B99E}" type="pres">
      <dgm:prSet presAssocID="{64850E32-63CF-4A29-96E6-ADBAC210FDE3}" presName="horzSpace2" presStyleCnt="0"/>
      <dgm:spPr/>
    </dgm:pt>
    <dgm:pt modelId="{C9245572-83D7-4296-8760-8166BA7DF35B}" type="pres">
      <dgm:prSet presAssocID="{64850E32-63CF-4A29-96E6-ADBAC210FDE3}" presName="tx2" presStyleLbl="revTx" presStyleIdx="2" presStyleCnt="9"/>
      <dgm:spPr/>
    </dgm:pt>
    <dgm:pt modelId="{ACE768A9-02D6-4061-9DBC-D1769C6F9806}" type="pres">
      <dgm:prSet presAssocID="{64850E32-63CF-4A29-96E6-ADBAC210FDE3}" presName="vert2" presStyleCnt="0"/>
      <dgm:spPr/>
    </dgm:pt>
    <dgm:pt modelId="{2FFB71FD-BC74-4E1B-8D1B-271E1A4CD397}" type="pres">
      <dgm:prSet presAssocID="{64850E32-63CF-4A29-96E6-ADBAC210FDE3}" presName="thinLine2b" presStyleLbl="callout" presStyleIdx="1" presStyleCnt="6"/>
      <dgm:spPr/>
    </dgm:pt>
    <dgm:pt modelId="{A8D064C1-ABBB-4E1A-9BB2-47D30D0ADC8B}" type="pres">
      <dgm:prSet presAssocID="{64850E32-63CF-4A29-96E6-ADBAC210FDE3}" presName="vertSpace2b" presStyleCnt="0"/>
      <dgm:spPr/>
    </dgm:pt>
    <dgm:pt modelId="{69BE4A61-36B4-4F6F-BCB6-D29540A6EF26}" type="pres">
      <dgm:prSet presAssocID="{D07D233B-51B0-4815-B8D6-37DA6A1A863F}" presName="thickLine" presStyleLbl="alignNode1" presStyleIdx="1" presStyleCnt="3"/>
      <dgm:spPr/>
    </dgm:pt>
    <dgm:pt modelId="{549C7926-80E8-4696-A9B3-C0951846EEC9}" type="pres">
      <dgm:prSet presAssocID="{D07D233B-51B0-4815-B8D6-37DA6A1A863F}" presName="horz1" presStyleCnt="0"/>
      <dgm:spPr/>
    </dgm:pt>
    <dgm:pt modelId="{38B93EBE-0CBF-4B43-91BB-14B21D7F8DAA}" type="pres">
      <dgm:prSet presAssocID="{D07D233B-51B0-4815-B8D6-37DA6A1A863F}" presName="tx1" presStyleLbl="revTx" presStyleIdx="3" presStyleCnt="9"/>
      <dgm:spPr/>
    </dgm:pt>
    <dgm:pt modelId="{C632A6EA-4F4A-4A32-A982-D5CB36A9CDEF}" type="pres">
      <dgm:prSet presAssocID="{D07D233B-51B0-4815-B8D6-37DA6A1A863F}" presName="vert1" presStyleCnt="0"/>
      <dgm:spPr/>
    </dgm:pt>
    <dgm:pt modelId="{F1D6C42F-794F-4BF0-8D2A-9EE4060D0373}" type="pres">
      <dgm:prSet presAssocID="{A85AAB94-B183-490E-940B-6A5E83904370}" presName="vertSpace2a" presStyleCnt="0"/>
      <dgm:spPr/>
    </dgm:pt>
    <dgm:pt modelId="{DCBCF86A-812F-4D99-AFD2-FD6EA319C297}" type="pres">
      <dgm:prSet presAssocID="{A85AAB94-B183-490E-940B-6A5E83904370}" presName="horz2" presStyleCnt="0"/>
      <dgm:spPr/>
    </dgm:pt>
    <dgm:pt modelId="{AD5760DD-819A-4C3E-BAD1-79A328182FBF}" type="pres">
      <dgm:prSet presAssocID="{A85AAB94-B183-490E-940B-6A5E83904370}" presName="horzSpace2" presStyleCnt="0"/>
      <dgm:spPr/>
    </dgm:pt>
    <dgm:pt modelId="{F1614438-D8A9-4510-A328-249B85C774F8}" type="pres">
      <dgm:prSet presAssocID="{A85AAB94-B183-490E-940B-6A5E83904370}" presName="tx2" presStyleLbl="revTx" presStyleIdx="4" presStyleCnt="9"/>
      <dgm:spPr/>
    </dgm:pt>
    <dgm:pt modelId="{0F5527CE-2693-483E-8D03-23308E71F5CF}" type="pres">
      <dgm:prSet presAssocID="{A85AAB94-B183-490E-940B-6A5E83904370}" presName="vert2" presStyleCnt="0"/>
      <dgm:spPr/>
    </dgm:pt>
    <dgm:pt modelId="{C123A1E4-BEAE-47FB-9C27-4E535B7AB896}" type="pres">
      <dgm:prSet presAssocID="{A85AAB94-B183-490E-940B-6A5E83904370}" presName="thinLine2b" presStyleLbl="callout" presStyleIdx="2" presStyleCnt="6"/>
      <dgm:spPr/>
    </dgm:pt>
    <dgm:pt modelId="{7CDE3163-8A37-4CAD-B1FE-D3D46883296C}" type="pres">
      <dgm:prSet presAssocID="{A85AAB94-B183-490E-940B-6A5E83904370}" presName="vertSpace2b" presStyleCnt="0"/>
      <dgm:spPr/>
    </dgm:pt>
    <dgm:pt modelId="{5004F790-B84C-404D-8273-4B54479849A4}" type="pres">
      <dgm:prSet presAssocID="{07E3D704-6E28-4962-86EF-299A8376267D}" presName="horz2" presStyleCnt="0"/>
      <dgm:spPr/>
    </dgm:pt>
    <dgm:pt modelId="{46A488A9-4BC7-4E69-AE4E-E5D34D321A84}" type="pres">
      <dgm:prSet presAssocID="{07E3D704-6E28-4962-86EF-299A8376267D}" presName="horzSpace2" presStyleCnt="0"/>
      <dgm:spPr/>
    </dgm:pt>
    <dgm:pt modelId="{8FC696F5-92CD-43D1-A1AC-F9E64E8FDEBD}" type="pres">
      <dgm:prSet presAssocID="{07E3D704-6E28-4962-86EF-299A8376267D}" presName="tx2" presStyleLbl="revTx" presStyleIdx="5" presStyleCnt="9"/>
      <dgm:spPr/>
    </dgm:pt>
    <dgm:pt modelId="{6D022D6D-6FD2-43D8-919D-8F412EF8F4E5}" type="pres">
      <dgm:prSet presAssocID="{07E3D704-6E28-4962-86EF-299A8376267D}" presName="vert2" presStyleCnt="0"/>
      <dgm:spPr/>
    </dgm:pt>
    <dgm:pt modelId="{3135A7A0-6B29-453C-8AE4-4863460CBA0C}" type="pres">
      <dgm:prSet presAssocID="{07E3D704-6E28-4962-86EF-299A8376267D}" presName="thinLine2b" presStyleLbl="callout" presStyleIdx="3" presStyleCnt="6"/>
      <dgm:spPr/>
    </dgm:pt>
    <dgm:pt modelId="{AA8A288D-BD8C-4DC8-ADAB-0DE1B1177A6B}" type="pres">
      <dgm:prSet presAssocID="{07E3D704-6E28-4962-86EF-299A8376267D}" presName="vertSpace2b" presStyleCnt="0"/>
      <dgm:spPr/>
    </dgm:pt>
    <dgm:pt modelId="{6ECB7D41-9FDE-4033-B62C-CBA05DF0E501}" type="pres">
      <dgm:prSet presAssocID="{7BFC5056-8CEE-4E1E-B7C6-EF2C4BB78653}" presName="thickLine" presStyleLbl="alignNode1" presStyleIdx="2" presStyleCnt="3"/>
      <dgm:spPr/>
    </dgm:pt>
    <dgm:pt modelId="{6DB7BE70-D761-486C-A5F1-17035F153C83}" type="pres">
      <dgm:prSet presAssocID="{7BFC5056-8CEE-4E1E-B7C6-EF2C4BB78653}" presName="horz1" presStyleCnt="0"/>
      <dgm:spPr/>
    </dgm:pt>
    <dgm:pt modelId="{13F30DAC-EEF6-4748-8331-FF244488DAA9}" type="pres">
      <dgm:prSet presAssocID="{7BFC5056-8CEE-4E1E-B7C6-EF2C4BB78653}" presName="tx1" presStyleLbl="revTx" presStyleIdx="6" presStyleCnt="9"/>
      <dgm:spPr/>
    </dgm:pt>
    <dgm:pt modelId="{B9DD18C6-2A51-42CE-9769-559ECF3C9C1B}" type="pres">
      <dgm:prSet presAssocID="{7BFC5056-8CEE-4E1E-B7C6-EF2C4BB78653}" presName="vert1" presStyleCnt="0"/>
      <dgm:spPr/>
    </dgm:pt>
    <dgm:pt modelId="{D327CFAE-1364-4C41-A586-77ADE8DFD149}" type="pres">
      <dgm:prSet presAssocID="{9C1DD786-26E1-4FF9-B913-784E105D69D8}" presName="vertSpace2a" presStyleCnt="0"/>
      <dgm:spPr/>
    </dgm:pt>
    <dgm:pt modelId="{415A65BD-490F-4089-B6D2-8309EA79582A}" type="pres">
      <dgm:prSet presAssocID="{9C1DD786-26E1-4FF9-B913-784E105D69D8}" presName="horz2" presStyleCnt="0"/>
      <dgm:spPr/>
    </dgm:pt>
    <dgm:pt modelId="{E4370F05-5D34-4C62-9DF7-E17795B80245}" type="pres">
      <dgm:prSet presAssocID="{9C1DD786-26E1-4FF9-B913-784E105D69D8}" presName="horzSpace2" presStyleCnt="0"/>
      <dgm:spPr/>
    </dgm:pt>
    <dgm:pt modelId="{29F974C0-B0E6-4538-879E-CF97DDAB30E9}" type="pres">
      <dgm:prSet presAssocID="{9C1DD786-26E1-4FF9-B913-784E105D69D8}" presName="tx2" presStyleLbl="revTx" presStyleIdx="7" presStyleCnt="9"/>
      <dgm:spPr/>
    </dgm:pt>
    <dgm:pt modelId="{9C2EB0E5-3AB9-4F27-AA6B-5865214E2BFA}" type="pres">
      <dgm:prSet presAssocID="{9C1DD786-26E1-4FF9-B913-784E105D69D8}" presName="vert2" presStyleCnt="0"/>
      <dgm:spPr/>
    </dgm:pt>
    <dgm:pt modelId="{664BD745-3491-4427-8360-18D3BF1CD21B}" type="pres">
      <dgm:prSet presAssocID="{9C1DD786-26E1-4FF9-B913-784E105D69D8}" presName="thinLine2b" presStyleLbl="callout" presStyleIdx="4" presStyleCnt="6"/>
      <dgm:spPr/>
    </dgm:pt>
    <dgm:pt modelId="{B8F4C8BB-65B2-4D07-8BCE-E92F981E3776}" type="pres">
      <dgm:prSet presAssocID="{9C1DD786-26E1-4FF9-B913-784E105D69D8}" presName="vertSpace2b" presStyleCnt="0"/>
      <dgm:spPr/>
    </dgm:pt>
    <dgm:pt modelId="{DDD45996-5081-4403-B97A-6CB9F2355450}" type="pres">
      <dgm:prSet presAssocID="{658192DB-4F55-462B-B301-8E8D63E05435}" presName="horz2" presStyleCnt="0"/>
      <dgm:spPr/>
    </dgm:pt>
    <dgm:pt modelId="{5C2A56CA-8675-4FA6-9CC5-B3239CC28490}" type="pres">
      <dgm:prSet presAssocID="{658192DB-4F55-462B-B301-8E8D63E05435}" presName="horzSpace2" presStyleCnt="0"/>
      <dgm:spPr/>
    </dgm:pt>
    <dgm:pt modelId="{F7BE5B35-AE1A-4BC4-A947-213F09AEFC83}" type="pres">
      <dgm:prSet presAssocID="{658192DB-4F55-462B-B301-8E8D63E05435}" presName="tx2" presStyleLbl="revTx" presStyleIdx="8" presStyleCnt="9"/>
      <dgm:spPr/>
    </dgm:pt>
    <dgm:pt modelId="{210A6EC4-A454-4A04-A6B8-418D9A593364}" type="pres">
      <dgm:prSet presAssocID="{658192DB-4F55-462B-B301-8E8D63E05435}" presName="vert2" presStyleCnt="0"/>
      <dgm:spPr/>
    </dgm:pt>
    <dgm:pt modelId="{C46BE341-E60A-421F-9D78-18D4C305F40B}" type="pres">
      <dgm:prSet presAssocID="{658192DB-4F55-462B-B301-8E8D63E05435}" presName="thinLine2b" presStyleLbl="callout" presStyleIdx="5" presStyleCnt="6"/>
      <dgm:spPr/>
    </dgm:pt>
    <dgm:pt modelId="{DAECFC13-DA40-4A43-8D69-BCD9693A693A}" type="pres">
      <dgm:prSet presAssocID="{658192DB-4F55-462B-B301-8E8D63E05435}" presName="vertSpace2b" presStyleCnt="0"/>
      <dgm:spPr/>
    </dgm:pt>
  </dgm:ptLst>
  <dgm:cxnLst>
    <dgm:cxn modelId="{35B34D32-8F19-4E87-A28F-31F57C8219BE}" type="presOf" srcId="{D07D233B-51B0-4815-B8D6-37DA6A1A863F}" destId="{38B93EBE-0CBF-4B43-91BB-14B21D7F8DAA}" srcOrd="0" destOrd="0" presId="urn:microsoft.com/office/officeart/2008/layout/LinedList"/>
    <dgm:cxn modelId="{79B02D33-63EE-4D2A-B564-956D6FD6CD01}" srcId="{D07D233B-51B0-4815-B8D6-37DA6A1A863F}" destId="{A85AAB94-B183-490E-940B-6A5E83904370}" srcOrd="0" destOrd="0" parTransId="{F90FD7F1-D7A7-4DE4-B148-0F4CE0ED5671}" sibTransId="{F74531A9-B9C4-429B-9F9E-D6CB260D3707}"/>
    <dgm:cxn modelId="{2362D14D-2568-4ABF-98D1-1C89A535FB69}" srcId="{8BF4CF0D-0CCD-4318-8492-3CCC8BA10508}" destId="{D07D233B-51B0-4815-B8D6-37DA6A1A863F}" srcOrd="1" destOrd="0" parTransId="{B2D1D203-CB28-4696-BD60-E1AB521C0621}" sibTransId="{CB7B0BA2-2D8B-44B7-A0C2-A6DB4BBB169C}"/>
    <dgm:cxn modelId="{507FB374-260E-4848-8978-D0DC0B3667D8}" type="presOf" srcId="{64850E32-63CF-4A29-96E6-ADBAC210FDE3}" destId="{C9245572-83D7-4296-8760-8166BA7DF35B}" srcOrd="0" destOrd="0" presId="urn:microsoft.com/office/officeart/2008/layout/LinedList"/>
    <dgm:cxn modelId="{9124025A-30CF-4A48-95F3-7F7D65D1451E}" srcId="{7BFC5056-8CEE-4E1E-B7C6-EF2C4BB78653}" destId="{9C1DD786-26E1-4FF9-B913-784E105D69D8}" srcOrd="0" destOrd="0" parTransId="{D378DDEC-2ADB-48AC-83F0-16062DAC4C0A}" sibTransId="{9BA00488-AC1A-46F2-863D-E1CD0CC8179D}"/>
    <dgm:cxn modelId="{8D43FF7A-0F19-4562-AB55-EC76B71E472A}" type="presOf" srcId="{9C1DD786-26E1-4FF9-B913-784E105D69D8}" destId="{29F974C0-B0E6-4538-879E-CF97DDAB30E9}" srcOrd="0" destOrd="0" presId="urn:microsoft.com/office/officeart/2008/layout/LinedList"/>
    <dgm:cxn modelId="{B210B18A-331F-4B5F-B7E2-BB7DA16CEEDA}" srcId="{B93F9BB8-B51B-4875-9E53-16D8E9699E7E}" destId="{64850E32-63CF-4A29-96E6-ADBAC210FDE3}" srcOrd="1" destOrd="0" parTransId="{9B708325-CB4D-46FC-A04B-02827B91AAAA}" sibTransId="{A85730DE-50CB-4A16-86D1-CD0CC1BADF60}"/>
    <dgm:cxn modelId="{56DA3D9A-FAAB-44CA-A806-F374608BB518}" type="presOf" srcId="{B93F9BB8-B51B-4875-9E53-16D8E9699E7E}" destId="{1FE92337-E192-46DD-AC87-E85A82694B02}" srcOrd="0" destOrd="0" presId="urn:microsoft.com/office/officeart/2008/layout/LinedList"/>
    <dgm:cxn modelId="{EAFA699B-67CD-418C-8686-00E092712072}" type="presOf" srcId="{8BF4CF0D-0CCD-4318-8492-3CCC8BA10508}" destId="{57DCDC46-0524-477C-BE32-78CBE4B8F0DC}" srcOrd="0" destOrd="0" presId="urn:microsoft.com/office/officeart/2008/layout/LinedList"/>
    <dgm:cxn modelId="{07893EA8-CC70-4E68-A216-75E69BBF6484}" srcId="{8BF4CF0D-0CCD-4318-8492-3CCC8BA10508}" destId="{7BFC5056-8CEE-4E1E-B7C6-EF2C4BB78653}" srcOrd="2" destOrd="0" parTransId="{D5657A83-D8C4-4088-B4FC-08A66E5C1383}" sibTransId="{50B19624-76CB-4B92-AC97-F724BB167895}"/>
    <dgm:cxn modelId="{6861E6AE-B65C-4C99-80ED-5CA24D821D2B}" type="presOf" srcId="{A85AAB94-B183-490E-940B-6A5E83904370}" destId="{F1614438-D8A9-4510-A328-249B85C774F8}" srcOrd="0" destOrd="0" presId="urn:microsoft.com/office/officeart/2008/layout/LinedList"/>
    <dgm:cxn modelId="{754056C0-9DBF-439B-BC32-83567A2633DF}" srcId="{8BF4CF0D-0CCD-4318-8492-3CCC8BA10508}" destId="{B93F9BB8-B51B-4875-9E53-16D8E9699E7E}" srcOrd="0" destOrd="0" parTransId="{AFE32616-F408-4CE5-9502-5C2847FAF9FB}" sibTransId="{EB2CBD12-7148-4312-9A19-FC4CEC59F742}"/>
    <dgm:cxn modelId="{B48D94C4-9615-4D36-BBBF-803FB04FBF0E}" type="presOf" srcId="{A9732674-025E-4FA5-8356-E306FE5DAEE5}" destId="{A97B7BCA-55FF-44F7-9204-55AA0ED0A520}" srcOrd="0" destOrd="0" presId="urn:microsoft.com/office/officeart/2008/layout/LinedList"/>
    <dgm:cxn modelId="{D9E701CF-2E70-4223-84FD-6E79D4C0FAAA}" srcId="{D07D233B-51B0-4815-B8D6-37DA6A1A863F}" destId="{07E3D704-6E28-4962-86EF-299A8376267D}" srcOrd="1" destOrd="0" parTransId="{37CA7C55-7EAA-4F5D-A2B3-489FBFF3AF60}" sibTransId="{27C8BD7E-036E-45AD-95B8-6F4F9018F3C5}"/>
    <dgm:cxn modelId="{A47826CF-D006-476E-B760-5AAF93660456}" srcId="{B93F9BB8-B51B-4875-9E53-16D8E9699E7E}" destId="{A9732674-025E-4FA5-8356-E306FE5DAEE5}" srcOrd="0" destOrd="0" parTransId="{A102C009-F4FE-49C2-B1F4-774EA83291A5}" sibTransId="{3DBB77FF-96C7-4918-BB4C-885E9EF04C35}"/>
    <dgm:cxn modelId="{C54C1FED-CF5C-4A9F-9E8B-79B9ABBF3CFF}" type="presOf" srcId="{07E3D704-6E28-4962-86EF-299A8376267D}" destId="{8FC696F5-92CD-43D1-A1AC-F9E64E8FDEBD}" srcOrd="0" destOrd="0" presId="urn:microsoft.com/office/officeart/2008/layout/LinedList"/>
    <dgm:cxn modelId="{8387E3EE-7F44-4FF1-8744-C66D21F5E7E0}" srcId="{7BFC5056-8CEE-4E1E-B7C6-EF2C4BB78653}" destId="{658192DB-4F55-462B-B301-8E8D63E05435}" srcOrd="1" destOrd="0" parTransId="{1E99DB94-5E15-4258-BF25-CABD42B6E202}" sibTransId="{0A6F8C9F-2EDA-49E2-8C78-8514972EC04F}"/>
    <dgm:cxn modelId="{1DCCB4F5-20B2-4F70-AFDB-BEEB6E4DFC2C}" type="presOf" srcId="{658192DB-4F55-462B-B301-8E8D63E05435}" destId="{F7BE5B35-AE1A-4BC4-A947-213F09AEFC83}" srcOrd="0" destOrd="0" presId="urn:microsoft.com/office/officeart/2008/layout/LinedList"/>
    <dgm:cxn modelId="{CD576AF8-0F5F-407D-98AB-AF639AB47BD3}" type="presOf" srcId="{7BFC5056-8CEE-4E1E-B7C6-EF2C4BB78653}" destId="{13F30DAC-EEF6-4748-8331-FF244488DAA9}" srcOrd="0" destOrd="0" presId="urn:microsoft.com/office/officeart/2008/layout/LinedList"/>
    <dgm:cxn modelId="{70554755-0E75-4D75-BAD7-71A1EC49146E}" type="presParOf" srcId="{57DCDC46-0524-477C-BE32-78CBE4B8F0DC}" destId="{8B8F7B5D-CFD2-46C6-8C99-E71A289D3060}" srcOrd="0" destOrd="0" presId="urn:microsoft.com/office/officeart/2008/layout/LinedList"/>
    <dgm:cxn modelId="{6CDCA445-0F3F-42CD-A3E3-48A5574F48E1}" type="presParOf" srcId="{57DCDC46-0524-477C-BE32-78CBE4B8F0DC}" destId="{CE277E58-72E4-4AB3-93E8-AAC7D024EE39}" srcOrd="1" destOrd="0" presId="urn:microsoft.com/office/officeart/2008/layout/LinedList"/>
    <dgm:cxn modelId="{ABFB53A7-BDAB-4427-A47C-B8F2CD03519E}" type="presParOf" srcId="{CE277E58-72E4-4AB3-93E8-AAC7D024EE39}" destId="{1FE92337-E192-46DD-AC87-E85A82694B02}" srcOrd="0" destOrd="0" presId="urn:microsoft.com/office/officeart/2008/layout/LinedList"/>
    <dgm:cxn modelId="{814C594E-D2A8-45C7-8721-0C283DD79491}" type="presParOf" srcId="{CE277E58-72E4-4AB3-93E8-AAC7D024EE39}" destId="{788E20E3-5527-4DBD-A4D8-131C6E4E67B9}" srcOrd="1" destOrd="0" presId="urn:microsoft.com/office/officeart/2008/layout/LinedList"/>
    <dgm:cxn modelId="{495786C1-15E5-4DFB-9881-FB8EAF67946D}" type="presParOf" srcId="{788E20E3-5527-4DBD-A4D8-131C6E4E67B9}" destId="{72DC08E5-90B3-42C2-A2CE-4155D3326A5B}" srcOrd="0" destOrd="0" presId="urn:microsoft.com/office/officeart/2008/layout/LinedList"/>
    <dgm:cxn modelId="{DEC4F1B5-8DAC-4C89-826A-22C0DF3FD016}" type="presParOf" srcId="{788E20E3-5527-4DBD-A4D8-131C6E4E67B9}" destId="{7436D16C-B18E-451D-909A-03E179E55C88}" srcOrd="1" destOrd="0" presId="urn:microsoft.com/office/officeart/2008/layout/LinedList"/>
    <dgm:cxn modelId="{6994EBAF-3CD4-48A8-B016-B5D1059BA540}" type="presParOf" srcId="{7436D16C-B18E-451D-909A-03E179E55C88}" destId="{B0CDF74F-8792-45B4-8E74-E76A0719A993}" srcOrd="0" destOrd="0" presId="urn:microsoft.com/office/officeart/2008/layout/LinedList"/>
    <dgm:cxn modelId="{9938E341-1FF8-4D77-995B-949645829137}" type="presParOf" srcId="{7436D16C-B18E-451D-909A-03E179E55C88}" destId="{A97B7BCA-55FF-44F7-9204-55AA0ED0A520}" srcOrd="1" destOrd="0" presId="urn:microsoft.com/office/officeart/2008/layout/LinedList"/>
    <dgm:cxn modelId="{303885DA-B9B1-4206-A5B8-37757CB79115}" type="presParOf" srcId="{7436D16C-B18E-451D-909A-03E179E55C88}" destId="{6E79735C-9494-43A1-A7FE-8393DA5D98A4}" srcOrd="2" destOrd="0" presId="urn:microsoft.com/office/officeart/2008/layout/LinedList"/>
    <dgm:cxn modelId="{E98DE99E-8DCE-4657-9BD9-FFF096705900}" type="presParOf" srcId="{788E20E3-5527-4DBD-A4D8-131C6E4E67B9}" destId="{6AB6307F-64F5-4DDF-8E65-6930F17D9079}" srcOrd="2" destOrd="0" presId="urn:microsoft.com/office/officeart/2008/layout/LinedList"/>
    <dgm:cxn modelId="{83F04CEB-03A9-4516-AC53-9902649C19E1}" type="presParOf" srcId="{788E20E3-5527-4DBD-A4D8-131C6E4E67B9}" destId="{2D616863-FE80-45DC-BF9C-4290863C9ED0}" srcOrd="3" destOrd="0" presId="urn:microsoft.com/office/officeart/2008/layout/LinedList"/>
    <dgm:cxn modelId="{02597A36-3A41-479F-B049-6D1D4EAFC176}" type="presParOf" srcId="{788E20E3-5527-4DBD-A4D8-131C6E4E67B9}" destId="{ADE1F837-AE30-4E7B-AA83-139BF5B894DD}" srcOrd="4" destOrd="0" presId="urn:microsoft.com/office/officeart/2008/layout/LinedList"/>
    <dgm:cxn modelId="{B665414B-A0A5-4E4E-8AAF-A4F24C719C22}" type="presParOf" srcId="{ADE1F837-AE30-4E7B-AA83-139BF5B894DD}" destId="{39EE0BF2-A805-4D91-8DAB-3135EF47B99E}" srcOrd="0" destOrd="0" presId="urn:microsoft.com/office/officeart/2008/layout/LinedList"/>
    <dgm:cxn modelId="{8A6FF8EB-D472-4D4F-8612-FE0E78048AB0}" type="presParOf" srcId="{ADE1F837-AE30-4E7B-AA83-139BF5B894DD}" destId="{C9245572-83D7-4296-8760-8166BA7DF35B}" srcOrd="1" destOrd="0" presId="urn:microsoft.com/office/officeart/2008/layout/LinedList"/>
    <dgm:cxn modelId="{0D8C73B8-A040-4218-94DB-047B225401B6}" type="presParOf" srcId="{ADE1F837-AE30-4E7B-AA83-139BF5B894DD}" destId="{ACE768A9-02D6-4061-9DBC-D1769C6F9806}" srcOrd="2" destOrd="0" presId="urn:microsoft.com/office/officeart/2008/layout/LinedList"/>
    <dgm:cxn modelId="{86FA059B-28AC-4683-B4E0-726367B9284E}" type="presParOf" srcId="{788E20E3-5527-4DBD-A4D8-131C6E4E67B9}" destId="{2FFB71FD-BC74-4E1B-8D1B-271E1A4CD397}" srcOrd="5" destOrd="0" presId="urn:microsoft.com/office/officeart/2008/layout/LinedList"/>
    <dgm:cxn modelId="{F660F860-7092-4593-BE15-BF1184464A43}" type="presParOf" srcId="{788E20E3-5527-4DBD-A4D8-131C6E4E67B9}" destId="{A8D064C1-ABBB-4E1A-9BB2-47D30D0ADC8B}" srcOrd="6" destOrd="0" presId="urn:microsoft.com/office/officeart/2008/layout/LinedList"/>
    <dgm:cxn modelId="{6122ED96-FE20-4EF6-814D-E2B1BE435669}" type="presParOf" srcId="{57DCDC46-0524-477C-BE32-78CBE4B8F0DC}" destId="{69BE4A61-36B4-4F6F-BCB6-D29540A6EF26}" srcOrd="2" destOrd="0" presId="urn:microsoft.com/office/officeart/2008/layout/LinedList"/>
    <dgm:cxn modelId="{85D5D5F4-A37B-4932-9953-D0990A4C766D}" type="presParOf" srcId="{57DCDC46-0524-477C-BE32-78CBE4B8F0DC}" destId="{549C7926-80E8-4696-A9B3-C0951846EEC9}" srcOrd="3" destOrd="0" presId="urn:microsoft.com/office/officeart/2008/layout/LinedList"/>
    <dgm:cxn modelId="{890253D5-EB26-496E-BF55-2C33E8E8311D}" type="presParOf" srcId="{549C7926-80E8-4696-A9B3-C0951846EEC9}" destId="{38B93EBE-0CBF-4B43-91BB-14B21D7F8DAA}" srcOrd="0" destOrd="0" presId="urn:microsoft.com/office/officeart/2008/layout/LinedList"/>
    <dgm:cxn modelId="{BFC85B6A-4C2E-4E0C-BB8C-B3F2C9CB9285}" type="presParOf" srcId="{549C7926-80E8-4696-A9B3-C0951846EEC9}" destId="{C632A6EA-4F4A-4A32-A982-D5CB36A9CDEF}" srcOrd="1" destOrd="0" presId="urn:microsoft.com/office/officeart/2008/layout/LinedList"/>
    <dgm:cxn modelId="{C9999629-4253-48C6-B9D2-0F0AA7F54ABA}" type="presParOf" srcId="{C632A6EA-4F4A-4A32-A982-D5CB36A9CDEF}" destId="{F1D6C42F-794F-4BF0-8D2A-9EE4060D0373}" srcOrd="0" destOrd="0" presId="urn:microsoft.com/office/officeart/2008/layout/LinedList"/>
    <dgm:cxn modelId="{E79E6B36-1933-46BE-B756-B3D3F98EC053}" type="presParOf" srcId="{C632A6EA-4F4A-4A32-A982-D5CB36A9CDEF}" destId="{DCBCF86A-812F-4D99-AFD2-FD6EA319C297}" srcOrd="1" destOrd="0" presId="urn:microsoft.com/office/officeart/2008/layout/LinedList"/>
    <dgm:cxn modelId="{D8ED5664-7494-4293-B0E1-86464940EA1A}" type="presParOf" srcId="{DCBCF86A-812F-4D99-AFD2-FD6EA319C297}" destId="{AD5760DD-819A-4C3E-BAD1-79A328182FBF}" srcOrd="0" destOrd="0" presId="urn:microsoft.com/office/officeart/2008/layout/LinedList"/>
    <dgm:cxn modelId="{EDA8B7EA-0379-49E9-86C8-67EC8BE867DC}" type="presParOf" srcId="{DCBCF86A-812F-4D99-AFD2-FD6EA319C297}" destId="{F1614438-D8A9-4510-A328-249B85C774F8}" srcOrd="1" destOrd="0" presId="urn:microsoft.com/office/officeart/2008/layout/LinedList"/>
    <dgm:cxn modelId="{36E8C816-8833-4EFD-B108-6B6C57080837}" type="presParOf" srcId="{DCBCF86A-812F-4D99-AFD2-FD6EA319C297}" destId="{0F5527CE-2693-483E-8D03-23308E71F5CF}" srcOrd="2" destOrd="0" presId="urn:microsoft.com/office/officeart/2008/layout/LinedList"/>
    <dgm:cxn modelId="{D67535FF-3177-47FA-8973-E37D4CB0FD6B}" type="presParOf" srcId="{C632A6EA-4F4A-4A32-A982-D5CB36A9CDEF}" destId="{C123A1E4-BEAE-47FB-9C27-4E535B7AB896}" srcOrd="2" destOrd="0" presId="urn:microsoft.com/office/officeart/2008/layout/LinedList"/>
    <dgm:cxn modelId="{B0DE609D-5CD0-4DC6-83B5-83BA856C2664}" type="presParOf" srcId="{C632A6EA-4F4A-4A32-A982-D5CB36A9CDEF}" destId="{7CDE3163-8A37-4CAD-B1FE-D3D46883296C}" srcOrd="3" destOrd="0" presId="urn:microsoft.com/office/officeart/2008/layout/LinedList"/>
    <dgm:cxn modelId="{544AC95D-ED99-4862-97C3-653E20244B43}" type="presParOf" srcId="{C632A6EA-4F4A-4A32-A982-D5CB36A9CDEF}" destId="{5004F790-B84C-404D-8273-4B54479849A4}" srcOrd="4" destOrd="0" presId="urn:microsoft.com/office/officeart/2008/layout/LinedList"/>
    <dgm:cxn modelId="{F9748BDA-A69B-4652-8785-1291960E3E9E}" type="presParOf" srcId="{5004F790-B84C-404D-8273-4B54479849A4}" destId="{46A488A9-4BC7-4E69-AE4E-E5D34D321A84}" srcOrd="0" destOrd="0" presId="urn:microsoft.com/office/officeart/2008/layout/LinedList"/>
    <dgm:cxn modelId="{44F71638-406F-413B-AF21-102CED6A583D}" type="presParOf" srcId="{5004F790-B84C-404D-8273-4B54479849A4}" destId="{8FC696F5-92CD-43D1-A1AC-F9E64E8FDEBD}" srcOrd="1" destOrd="0" presId="urn:microsoft.com/office/officeart/2008/layout/LinedList"/>
    <dgm:cxn modelId="{7C4A2DFE-7171-4FCA-9626-D701217A74FF}" type="presParOf" srcId="{5004F790-B84C-404D-8273-4B54479849A4}" destId="{6D022D6D-6FD2-43D8-919D-8F412EF8F4E5}" srcOrd="2" destOrd="0" presId="urn:microsoft.com/office/officeart/2008/layout/LinedList"/>
    <dgm:cxn modelId="{31A5A6D1-8E60-4CCE-8825-961169B8803B}" type="presParOf" srcId="{C632A6EA-4F4A-4A32-A982-D5CB36A9CDEF}" destId="{3135A7A0-6B29-453C-8AE4-4863460CBA0C}" srcOrd="5" destOrd="0" presId="urn:microsoft.com/office/officeart/2008/layout/LinedList"/>
    <dgm:cxn modelId="{ECE17B3E-411D-40C5-9F81-8BEC88893D4E}" type="presParOf" srcId="{C632A6EA-4F4A-4A32-A982-D5CB36A9CDEF}" destId="{AA8A288D-BD8C-4DC8-ADAB-0DE1B1177A6B}" srcOrd="6" destOrd="0" presId="urn:microsoft.com/office/officeart/2008/layout/LinedList"/>
    <dgm:cxn modelId="{1E70C2AF-13C1-4FF0-8ED0-7854177C232E}" type="presParOf" srcId="{57DCDC46-0524-477C-BE32-78CBE4B8F0DC}" destId="{6ECB7D41-9FDE-4033-B62C-CBA05DF0E501}" srcOrd="4" destOrd="0" presId="urn:microsoft.com/office/officeart/2008/layout/LinedList"/>
    <dgm:cxn modelId="{D0116953-BF82-4362-A624-59868D268C3A}" type="presParOf" srcId="{57DCDC46-0524-477C-BE32-78CBE4B8F0DC}" destId="{6DB7BE70-D761-486C-A5F1-17035F153C83}" srcOrd="5" destOrd="0" presId="urn:microsoft.com/office/officeart/2008/layout/LinedList"/>
    <dgm:cxn modelId="{691D0B3F-2082-4AF4-B046-F54CD36B1402}" type="presParOf" srcId="{6DB7BE70-D761-486C-A5F1-17035F153C83}" destId="{13F30DAC-EEF6-4748-8331-FF244488DAA9}" srcOrd="0" destOrd="0" presId="urn:microsoft.com/office/officeart/2008/layout/LinedList"/>
    <dgm:cxn modelId="{75798B4E-FCF7-469B-9A00-4B2F2C0E2A4E}" type="presParOf" srcId="{6DB7BE70-D761-486C-A5F1-17035F153C83}" destId="{B9DD18C6-2A51-42CE-9769-559ECF3C9C1B}" srcOrd="1" destOrd="0" presId="urn:microsoft.com/office/officeart/2008/layout/LinedList"/>
    <dgm:cxn modelId="{241ECD84-A653-4F44-A730-740A80C73EB2}" type="presParOf" srcId="{B9DD18C6-2A51-42CE-9769-559ECF3C9C1B}" destId="{D327CFAE-1364-4C41-A586-77ADE8DFD149}" srcOrd="0" destOrd="0" presId="urn:microsoft.com/office/officeart/2008/layout/LinedList"/>
    <dgm:cxn modelId="{AA0C09AA-CF51-4935-AEC9-2FDDD10BBFCE}" type="presParOf" srcId="{B9DD18C6-2A51-42CE-9769-559ECF3C9C1B}" destId="{415A65BD-490F-4089-B6D2-8309EA79582A}" srcOrd="1" destOrd="0" presId="urn:microsoft.com/office/officeart/2008/layout/LinedList"/>
    <dgm:cxn modelId="{E588C4D7-A211-429E-B6AC-9C49E0F47C50}" type="presParOf" srcId="{415A65BD-490F-4089-B6D2-8309EA79582A}" destId="{E4370F05-5D34-4C62-9DF7-E17795B80245}" srcOrd="0" destOrd="0" presId="urn:microsoft.com/office/officeart/2008/layout/LinedList"/>
    <dgm:cxn modelId="{F832CFD4-7497-4A3F-935E-2DBAA203C2E2}" type="presParOf" srcId="{415A65BD-490F-4089-B6D2-8309EA79582A}" destId="{29F974C0-B0E6-4538-879E-CF97DDAB30E9}" srcOrd="1" destOrd="0" presId="urn:microsoft.com/office/officeart/2008/layout/LinedList"/>
    <dgm:cxn modelId="{2E4EF345-4D67-48F1-9433-C4748BC86477}" type="presParOf" srcId="{415A65BD-490F-4089-B6D2-8309EA79582A}" destId="{9C2EB0E5-3AB9-4F27-AA6B-5865214E2BFA}" srcOrd="2" destOrd="0" presId="urn:microsoft.com/office/officeart/2008/layout/LinedList"/>
    <dgm:cxn modelId="{0CA749E2-1C4C-41F6-B828-7DEF518A9F61}" type="presParOf" srcId="{B9DD18C6-2A51-42CE-9769-559ECF3C9C1B}" destId="{664BD745-3491-4427-8360-18D3BF1CD21B}" srcOrd="2" destOrd="0" presId="urn:microsoft.com/office/officeart/2008/layout/LinedList"/>
    <dgm:cxn modelId="{F8A2662B-F3FC-4C1C-95FF-7EEF1AC1C8E7}" type="presParOf" srcId="{B9DD18C6-2A51-42CE-9769-559ECF3C9C1B}" destId="{B8F4C8BB-65B2-4D07-8BCE-E92F981E3776}" srcOrd="3" destOrd="0" presId="urn:microsoft.com/office/officeart/2008/layout/LinedList"/>
    <dgm:cxn modelId="{B6EB5356-F59E-443A-8817-33A847AB2BEA}" type="presParOf" srcId="{B9DD18C6-2A51-42CE-9769-559ECF3C9C1B}" destId="{DDD45996-5081-4403-B97A-6CB9F2355450}" srcOrd="4" destOrd="0" presId="urn:microsoft.com/office/officeart/2008/layout/LinedList"/>
    <dgm:cxn modelId="{FA41DF42-B0A3-451F-B63D-0147ECEBDAC2}" type="presParOf" srcId="{DDD45996-5081-4403-B97A-6CB9F2355450}" destId="{5C2A56CA-8675-4FA6-9CC5-B3239CC28490}" srcOrd="0" destOrd="0" presId="urn:microsoft.com/office/officeart/2008/layout/LinedList"/>
    <dgm:cxn modelId="{D6C9BB95-BB4F-496E-A7C5-2081992A5AFF}" type="presParOf" srcId="{DDD45996-5081-4403-B97A-6CB9F2355450}" destId="{F7BE5B35-AE1A-4BC4-A947-213F09AEFC83}" srcOrd="1" destOrd="0" presId="urn:microsoft.com/office/officeart/2008/layout/LinedList"/>
    <dgm:cxn modelId="{7279F7BC-F118-441D-AAD0-44C5F7D1F3C9}" type="presParOf" srcId="{DDD45996-5081-4403-B97A-6CB9F2355450}" destId="{210A6EC4-A454-4A04-A6B8-418D9A593364}" srcOrd="2" destOrd="0" presId="urn:microsoft.com/office/officeart/2008/layout/LinedList"/>
    <dgm:cxn modelId="{D55E8BC0-5B83-4591-9F37-536F3A37817D}" type="presParOf" srcId="{B9DD18C6-2A51-42CE-9769-559ECF3C9C1B}" destId="{C46BE341-E60A-421F-9D78-18D4C305F40B}" srcOrd="5" destOrd="0" presId="urn:microsoft.com/office/officeart/2008/layout/LinedList"/>
    <dgm:cxn modelId="{9343F3F4-894C-4C7E-BDF3-A50B5B9280D3}" type="presParOf" srcId="{B9DD18C6-2A51-42CE-9769-559ECF3C9C1B}" destId="{DAECFC13-DA40-4A43-8D69-BCD9693A693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F4CF0D-0CCD-4318-8492-3CCC8BA105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3F9BB8-B51B-4875-9E53-16D8E9699E7E}">
      <dgm:prSet/>
      <dgm:spPr/>
      <dgm:t>
        <a:bodyPr/>
        <a:lstStyle/>
        <a:p>
          <a:r>
            <a:rPr lang="en-US" dirty="0"/>
            <a:t>Milestone 4</a:t>
          </a:r>
        </a:p>
      </dgm:t>
    </dgm:pt>
    <dgm:pt modelId="{AFE32616-F408-4CE5-9502-5C2847FAF9FB}" type="parTrans" cxnId="{754056C0-9DBF-439B-BC32-83567A2633DF}">
      <dgm:prSet/>
      <dgm:spPr/>
      <dgm:t>
        <a:bodyPr/>
        <a:lstStyle/>
        <a:p>
          <a:endParaRPr lang="en-US"/>
        </a:p>
      </dgm:t>
    </dgm:pt>
    <dgm:pt modelId="{EB2CBD12-7148-4312-9A19-FC4CEC59F742}" type="sibTrans" cxnId="{754056C0-9DBF-439B-BC32-83567A2633DF}">
      <dgm:prSet/>
      <dgm:spPr/>
      <dgm:t>
        <a:bodyPr/>
        <a:lstStyle/>
        <a:p>
          <a:endParaRPr lang="en-US"/>
        </a:p>
      </dgm:t>
    </dgm:pt>
    <dgm:pt modelId="{23054EFD-F483-428A-981C-18AC0F0BABB1}">
      <dgm:prSet/>
      <dgm:spPr/>
      <dgm:t>
        <a:bodyPr/>
        <a:lstStyle/>
        <a:p>
          <a:r>
            <a:rPr lang="en-US" b="1" dirty="0"/>
            <a:t>Implementation of Features 1-3</a:t>
          </a:r>
        </a:p>
      </dgm:t>
    </dgm:pt>
    <dgm:pt modelId="{5A00935E-C48B-437C-8343-6D0830A13A8F}" type="parTrans" cxnId="{C2F5E5DF-169D-4135-B45D-E14FBA82A096}">
      <dgm:prSet/>
      <dgm:spPr/>
      <dgm:t>
        <a:bodyPr/>
        <a:lstStyle/>
        <a:p>
          <a:endParaRPr lang="en-US"/>
        </a:p>
      </dgm:t>
    </dgm:pt>
    <dgm:pt modelId="{EC9DE3B3-9C11-45F5-9B91-75BE6B04ECB4}" type="sibTrans" cxnId="{C2F5E5DF-169D-4135-B45D-E14FBA82A096}">
      <dgm:prSet/>
      <dgm:spPr/>
      <dgm:t>
        <a:bodyPr/>
        <a:lstStyle/>
        <a:p>
          <a:endParaRPr lang="en-US"/>
        </a:p>
      </dgm:t>
    </dgm:pt>
    <dgm:pt modelId="{0D23E73D-668B-4269-BB6C-2F0C4064FE6B}">
      <dgm:prSet/>
      <dgm:spPr/>
      <dgm:t>
        <a:bodyPr/>
        <a:lstStyle/>
        <a:p>
          <a:r>
            <a:rPr lang="en-US" b="1" dirty="0"/>
            <a:t>Due: 11/17/2023</a:t>
          </a:r>
        </a:p>
      </dgm:t>
    </dgm:pt>
    <dgm:pt modelId="{5F7A117E-8CD6-4EB9-90DD-FE65ABDFDC67}" type="parTrans" cxnId="{CB322F3C-84B8-4188-9053-23E1B9833FDD}">
      <dgm:prSet/>
      <dgm:spPr/>
      <dgm:t>
        <a:bodyPr/>
        <a:lstStyle/>
        <a:p>
          <a:endParaRPr lang="en-US"/>
        </a:p>
      </dgm:t>
    </dgm:pt>
    <dgm:pt modelId="{E88B094D-7974-4CB1-A75D-02E4694B7914}" type="sibTrans" cxnId="{CB322F3C-84B8-4188-9053-23E1B9833FDD}">
      <dgm:prSet/>
      <dgm:spPr/>
      <dgm:t>
        <a:bodyPr/>
        <a:lstStyle/>
        <a:p>
          <a:endParaRPr lang="en-US"/>
        </a:p>
      </dgm:t>
    </dgm:pt>
    <dgm:pt modelId="{4BD7F709-DC64-4462-A0B7-52224DC11B5F}">
      <dgm:prSet/>
      <dgm:spPr/>
      <dgm:t>
        <a:bodyPr/>
        <a:lstStyle/>
        <a:p>
          <a:r>
            <a:rPr lang="en-US" dirty="0"/>
            <a:t>Milestone 5</a:t>
          </a:r>
        </a:p>
      </dgm:t>
    </dgm:pt>
    <dgm:pt modelId="{55689299-7E39-4B8F-91F9-41DA6CA7D01B}" type="parTrans" cxnId="{23EF5DF2-967F-4E00-BCA7-27392969EE7D}">
      <dgm:prSet/>
      <dgm:spPr/>
      <dgm:t>
        <a:bodyPr/>
        <a:lstStyle/>
        <a:p>
          <a:endParaRPr lang="en-US"/>
        </a:p>
      </dgm:t>
    </dgm:pt>
    <dgm:pt modelId="{183B1CD3-A524-4974-971D-766681D04896}" type="sibTrans" cxnId="{23EF5DF2-967F-4E00-BCA7-27392969EE7D}">
      <dgm:prSet/>
      <dgm:spPr/>
      <dgm:t>
        <a:bodyPr/>
        <a:lstStyle/>
        <a:p>
          <a:endParaRPr lang="en-US"/>
        </a:p>
      </dgm:t>
    </dgm:pt>
    <dgm:pt modelId="{0DFB52DE-78CE-4B2B-9FFF-58AB8E195A1D}">
      <dgm:prSet/>
      <dgm:spPr/>
      <dgm:t>
        <a:bodyPr/>
        <a:lstStyle/>
        <a:p>
          <a:r>
            <a:rPr lang="en-US" b="1" dirty="0"/>
            <a:t>Creation of Features 4-6</a:t>
          </a:r>
        </a:p>
      </dgm:t>
    </dgm:pt>
    <dgm:pt modelId="{A5A9CABC-6C2B-4935-A7FD-00DA164C249A}" type="parTrans" cxnId="{51C21FB1-5A8C-4172-B720-4FF8A5020F72}">
      <dgm:prSet/>
      <dgm:spPr/>
      <dgm:t>
        <a:bodyPr/>
        <a:lstStyle/>
        <a:p>
          <a:endParaRPr lang="en-US"/>
        </a:p>
      </dgm:t>
    </dgm:pt>
    <dgm:pt modelId="{316CD0D6-474C-43A0-9A21-042851B909AB}" type="sibTrans" cxnId="{51C21FB1-5A8C-4172-B720-4FF8A5020F72}">
      <dgm:prSet/>
      <dgm:spPr/>
      <dgm:t>
        <a:bodyPr/>
        <a:lstStyle/>
        <a:p>
          <a:endParaRPr lang="en-US"/>
        </a:p>
      </dgm:t>
    </dgm:pt>
    <dgm:pt modelId="{D0A313F4-CF97-43B0-A4A2-31E552F34F3B}">
      <dgm:prSet/>
      <dgm:spPr/>
      <dgm:t>
        <a:bodyPr/>
        <a:lstStyle/>
        <a:p>
          <a:r>
            <a:rPr lang="en-US" b="1" dirty="0"/>
            <a:t>Due: 11/24/2023</a:t>
          </a:r>
        </a:p>
      </dgm:t>
    </dgm:pt>
    <dgm:pt modelId="{2799E571-5715-467B-AA3C-694FE9294686}" type="parTrans" cxnId="{BCECB2FF-55F0-4254-8A06-B441EE615AEE}">
      <dgm:prSet/>
      <dgm:spPr/>
      <dgm:t>
        <a:bodyPr/>
        <a:lstStyle/>
        <a:p>
          <a:endParaRPr lang="en-US"/>
        </a:p>
      </dgm:t>
    </dgm:pt>
    <dgm:pt modelId="{35485833-10A3-4928-BE0F-E90D027785AF}" type="sibTrans" cxnId="{BCECB2FF-55F0-4254-8A06-B441EE615AEE}">
      <dgm:prSet/>
      <dgm:spPr/>
      <dgm:t>
        <a:bodyPr/>
        <a:lstStyle/>
        <a:p>
          <a:endParaRPr lang="en-US"/>
        </a:p>
      </dgm:t>
    </dgm:pt>
    <dgm:pt modelId="{60440FCB-6FD5-449A-93D3-E521C878B38C}">
      <dgm:prSet/>
      <dgm:spPr/>
      <dgm:t>
        <a:bodyPr/>
        <a:lstStyle/>
        <a:p>
          <a:r>
            <a:rPr lang="en-US"/>
            <a:t>Milestone 6</a:t>
          </a:r>
        </a:p>
      </dgm:t>
    </dgm:pt>
    <dgm:pt modelId="{4A5B3E0F-A3D2-4E62-AD07-CD50F5E4A2A3}" type="parTrans" cxnId="{D740CFBC-A098-4BB7-886A-78C8013A3A6B}">
      <dgm:prSet/>
      <dgm:spPr/>
      <dgm:t>
        <a:bodyPr/>
        <a:lstStyle/>
        <a:p>
          <a:endParaRPr lang="en-US"/>
        </a:p>
      </dgm:t>
    </dgm:pt>
    <dgm:pt modelId="{1EDF1548-A73F-4BD5-A891-06F31BC86119}" type="sibTrans" cxnId="{D740CFBC-A098-4BB7-886A-78C8013A3A6B}">
      <dgm:prSet/>
      <dgm:spPr/>
      <dgm:t>
        <a:bodyPr/>
        <a:lstStyle/>
        <a:p>
          <a:endParaRPr lang="en-US"/>
        </a:p>
      </dgm:t>
    </dgm:pt>
    <dgm:pt modelId="{8B777E36-2710-44D9-B5F2-65C9F5550BC1}">
      <dgm:prSet/>
      <dgm:spPr/>
      <dgm:t>
        <a:bodyPr/>
        <a:lstStyle/>
        <a:p>
          <a:r>
            <a:rPr lang="en-US" b="1" dirty="0"/>
            <a:t>Implementation of Features 4-6</a:t>
          </a:r>
        </a:p>
      </dgm:t>
    </dgm:pt>
    <dgm:pt modelId="{F63D1918-59D0-4CFE-ABB0-2AACEC2D20CC}" type="parTrans" cxnId="{EB6553F2-C3A3-49EA-83C1-8BBB01519300}">
      <dgm:prSet/>
      <dgm:spPr/>
      <dgm:t>
        <a:bodyPr/>
        <a:lstStyle/>
        <a:p>
          <a:endParaRPr lang="en-US"/>
        </a:p>
      </dgm:t>
    </dgm:pt>
    <dgm:pt modelId="{C283BD5A-2AA7-4E45-B995-F861E5B1F29B}" type="sibTrans" cxnId="{EB6553F2-C3A3-49EA-83C1-8BBB01519300}">
      <dgm:prSet/>
      <dgm:spPr/>
      <dgm:t>
        <a:bodyPr/>
        <a:lstStyle/>
        <a:p>
          <a:endParaRPr lang="en-US"/>
        </a:p>
      </dgm:t>
    </dgm:pt>
    <dgm:pt modelId="{58B08C6F-76B9-443D-AA13-564C558B48EC}">
      <dgm:prSet/>
      <dgm:spPr/>
      <dgm:t>
        <a:bodyPr/>
        <a:lstStyle/>
        <a:p>
          <a:r>
            <a:rPr lang="en-US" b="1" dirty="0"/>
            <a:t>Due: 12/1/2023</a:t>
          </a:r>
        </a:p>
      </dgm:t>
    </dgm:pt>
    <dgm:pt modelId="{B2048328-34DF-4ACC-86C1-F2211753945A}" type="parTrans" cxnId="{E45502E6-52C1-4DE5-A8D2-F9AC62F682F4}">
      <dgm:prSet/>
      <dgm:spPr/>
      <dgm:t>
        <a:bodyPr/>
        <a:lstStyle/>
        <a:p>
          <a:endParaRPr lang="en-US"/>
        </a:p>
      </dgm:t>
    </dgm:pt>
    <dgm:pt modelId="{C6CC394B-8A91-4BA9-AEDD-160191E8DE71}" type="sibTrans" cxnId="{E45502E6-52C1-4DE5-A8D2-F9AC62F682F4}">
      <dgm:prSet/>
      <dgm:spPr/>
      <dgm:t>
        <a:bodyPr/>
        <a:lstStyle/>
        <a:p>
          <a:endParaRPr lang="en-US"/>
        </a:p>
      </dgm:t>
    </dgm:pt>
    <dgm:pt modelId="{2AD9045D-51CC-4F1C-AE75-DDB3CB8E287C}">
      <dgm:prSet/>
      <dgm:spPr/>
      <dgm:t>
        <a:bodyPr/>
        <a:lstStyle/>
        <a:p>
          <a:r>
            <a:rPr lang="en-US" dirty="0"/>
            <a:t>Milestone 7</a:t>
          </a:r>
        </a:p>
      </dgm:t>
    </dgm:pt>
    <dgm:pt modelId="{2E840B80-4E68-4080-A777-4E7997EFB2AE}" type="parTrans" cxnId="{7751032E-AFDF-4292-8DF0-6799A5A33092}">
      <dgm:prSet/>
      <dgm:spPr/>
      <dgm:t>
        <a:bodyPr/>
        <a:lstStyle/>
        <a:p>
          <a:endParaRPr lang="en-US"/>
        </a:p>
      </dgm:t>
    </dgm:pt>
    <dgm:pt modelId="{E98875D4-EFB3-44BE-B178-7D6D51C75140}" type="sibTrans" cxnId="{7751032E-AFDF-4292-8DF0-6799A5A33092}">
      <dgm:prSet/>
      <dgm:spPr/>
      <dgm:t>
        <a:bodyPr/>
        <a:lstStyle/>
        <a:p>
          <a:endParaRPr lang="en-US"/>
        </a:p>
      </dgm:t>
    </dgm:pt>
    <dgm:pt modelId="{BC19BE0D-F832-479D-8102-9BC315D47BF8}">
      <dgm:prSet/>
      <dgm:spPr/>
      <dgm:t>
        <a:bodyPr/>
        <a:lstStyle/>
        <a:p>
          <a:r>
            <a:rPr lang="en-US" b="1" dirty="0"/>
            <a:t>Project Submission and Final Testing</a:t>
          </a:r>
        </a:p>
      </dgm:t>
    </dgm:pt>
    <dgm:pt modelId="{14CD7D24-36B5-441F-AB61-BA3523CB3923}" type="parTrans" cxnId="{10A78FF6-E29A-448C-951E-40B5D542DD04}">
      <dgm:prSet/>
      <dgm:spPr/>
      <dgm:t>
        <a:bodyPr/>
        <a:lstStyle/>
        <a:p>
          <a:endParaRPr lang="en-US"/>
        </a:p>
      </dgm:t>
    </dgm:pt>
    <dgm:pt modelId="{CBA6F2FC-C375-4504-A7EE-2008B30ED3B3}" type="sibTrans" cxnId="{10A78FF6-E29A-448C-951E-40B5D542DD04}">
      <dgm:prSet/>
      <dgm:spPr/>
      <dgm:t>
        <a:bodyPr/>
        <a:lstStyle/>
        <a:p>
          <a:endParaRPr lang="en-US"/>
        </a:p>
      </dgm:t>
    </dgm:pt>
    <dgm:pt modelId="{E4E9F318-9E98-4F7E-889A-2C73336E7D4D}">
      <dgm:prSet/>
      <dgm:spPr/>
      <dgm:t>
        <a:bodyPr/>
        <a:lstStyle/>
        <a:p>
          <a:r>
            <a:rPr lang="en-US" b="1" dirty="0"/>
            <a:t>Due: 12/11/2023</a:t>
          </a:r>
        </a:p>
      </dgm:t>
    </dgm:pt>
    <dgm:pt modelId="{138A51DB-2110-4610-B9C3-3AFF708F04AA}" type="parTrans" cxnId="{3E21C4D7-014F-4F91-9909-39CB17EDC181}">
      <dgm:prSet/>
      <dgm:spPr/>
      <dgm:t>
        <a:bodyPr/>
        <a:lstStyle/>
        <a:p>
          <a:endParaRPr lang="en-US"/>
        </a:p>
      </dgm:t>
    </dgm:pt>
    <dgm:pt modelId="{1DE77D67-3370-4DD1-B1AE-EDC9C643DC16}" type="sibTrans" cxnId="{3E21C4D7-014F-4F91-9909-39CB17EDC181}">
      <dgm:prSet/>
      <dgm:spPr/>
      <dgm:t>
        <a:bodyPr/>
        <a:lstStyle/>
        <a:p>
          <a:endParaRPr lang="en-US"/>
        </a:p>
      </dgm:t>
    </dgm:pt>
    <dgm:pt modelId="{57DCDC46-0524-477C-BE32-78CBE4B8F0DC}" type="pres">
      <dgm:prSet presAssocID="{8BF4CF0D-0CCD-4318-8492-3CCC8BA10508}" presName="vert0" presStyleCnt="0">
        <dgm:presLayoutVars>
          <dgm:dir/>
          <dgm:animOne val="branch"/>
          <dgm:animLvl val="lvl"/>
        </dgm:presLayoutVars>
      </dgm:prSet>
      <dgm:spPr/>
    </dgm:pt>
    <dgm:pt modelId="{8B8F7B5D-CFD2-46C6-8C99-E71A289D3060}" type="pres">
      <dgm:prSet presAssocID="{B93F9BB8-B51B-4875-9E53-16D8E9699E7E}" presName="thickLine" presStyleLbl="alignNode1" presStyleIdx="0" presStyleCnt="4"/>
      <dgm:spPr/>
    </dgm:pt>
    <dgm:pt modelId="{CE277E58-72E4-4AB3-93E8-AAC7D024EE39}" type="pres">
      <dgm:prSet presAssocID="{B93F9BB8-B51B-4875-9E53-16D8E9699E7E}" presName="horz1" presStyleCnt="0"/>
      <dgm:spPr/>
    </dgm:pt>
    <dgm:pt modelId="{1FE92337-E192-46DD-AC87-E85A82694B02}" type="pres">
      <dgm:prSet presAssocID="{B93F9BB8-B51B-4875-9E53-16D8E9699E7E}" presName="tx1" presStyleLbl="revTx" presStyleIdx="0" presStyleCnt="12"/>
      <dgm:spPr/>
    </dgm:pt>
    <dgm:pt modelId="{788E20E3-5527-4DBD-A4D8-131C6E4E67B9}" type="pres">
      <dgm:prSet presAssocID="{B93F9BB8-B51B-4875-9E53-16D8E9699E7E}" presName="vert1" presStyleCnt="0"/>
      <dgm:spPr/>
    </dgm:pt>
    <dgm:pt modelId="{1015A3CF-0655-4BA4-9F95-43DA8BA7467D}" type="pres">
      <dgm:prSet presAssocID="{23054EFD-F483-428A-981C-18AC0F0BABB1}" presName="vertSpace2a" presStyleCnt="0"/>
      <dgm:spPr/>
    </dgm:pt>
    <dgm:pt modelId="{8ECEAC41-EA52-46F4-AB7D-8FFAF8D07B19}" type="pres">
      <dgm:prSet presAssocID="{23054EFD-F483-428A-981C-18AC0F0BABB1}" presName="horz2" presStyleCnt="0"/>
      <dgm:spPr/>
    </dgm:pt>
    <dgm:pt modelId="{9100ECB6-2681-48DB-879F-43F283BFB638}" type="pres">
      <dgm:prSet presAssocID="{23054EFD-F483-428A-981C-18AC0F0BABB1}" presName="horzSpace2" presStyleCnt="0"/>
      <dgm:spPr/>
    </dgm:pt>
    <dgm:pt modelId="{0BDB799F-2512-4998-B184-668C7835248A}" type="pres">
      <dgm:prSet presAssocID="{23054EFD-F483-428A-981C-18AC0F0BABB1}" presName="tx2" presStyleLbl="revTx" presStyleIdx="1" presStyleCnt="12"/>
      <dgm:spPr/>
    </dgm:pt>
    <dgm:pt modelId="{18DB96A0-A875-4BD3-9F4F-F21403CCC6C5}" type="pres">
      <dgm:prSet presAssocID="{23054EFD-F483-428A-981C-18AC0F0BABB1}" presName="vert2" presStyleCnt="0"/>
      <dgm:spPr/>
    </dgm:pt>
    <dgm:pt modelId="{1AEDBA09-5535-49B3-AF66-1AFB1A73619D}" type="pres">
      <dgm:prSet presAssocID="{23054EFD-F483-428A-981C-18AC0F0BABB1}" presName="thinLine2b" presStyleLbl="callout" presStyleIdx="0" presStyleCnt="8"/>
      <dgm:spPr/>
    </dgm:pt>
    <dgm:pt modelId="{EF24FC93-4AFE-46AC-96EA-F01DCA83A86E}" type="pres">
      <dgm:prSet presAssocID="{23054EFD-F483-428A-981C-18AC0F0BABB1}" presName="vertSpace2b" presStyleCnt="0"/>
      <dgm:spPr/>
    </dgm:pt>
    <dgm:pt modelId="{93B181E1-53D4-459E-869F-06B733C74379}" type="pres">
      <dgm:prSet presAssocID="{0D23E73D-668B-4269-BB6C-2F0C4064FE6B}" presName="horz2" presStyleCnt="0"/>
      <dgm:spPr/>
    </dgm:pt>
    <dgm:pt modelId="{45F4D348-8995-4E56-A27B-82F8D0384C86}" type="pres">
      <dgm:prSet presAssocID="{0D23E73D-668B-4269-BB6C-2F0C4064FE6B}" presName="horzSpace2" presStyleCnt="0"/>
      <dgm:spPr/>
    </dgm:pt>
    <dgm:pt modelId="{2746502C-E01E-46C0-9E28-10E78069B3C0}" type="pres">
      <dgm:prSet presAssocID="{0D23E73D-668B-4269-BB6C-2F0C4064FE6B}" presName="tx2" presStyleLbl="revTx" presStyleIdx="2" presStyleCnt="12"/>
      <dgm:spPr/>
    </dgm:pt>
    <dgm:pt modelId="{54F06B15-BBED-4526-A180-581922BBB95B}" type="pres">
      <dgm:prSet presAssocID="{0D23E73D-668B-4269-BB6C-2F0C4064FE6B}" presName="vert2" presStyleCnt="0"/>
      <dgm:spPr/>
    </dgm:pt>
    <dgm:pt modelId="{F87FE4ED-9F55-4BE1-A868-82100472286C}" type="pres">
      <dgm:prSet presAssocID="{0D23E73D-668B-4269-BB6C-2F0C4064FE6B}" presName="thinLine2b" presStyleLbl="callout" presStyleIdx="1" presStyleCnt="8"/>
      <dgm:spPr/>
    </dgm:pt>
    <dgm:pt modelId="{708C9EE9-6810-4698-8B6C-79EF85D5081F}" type="pres">
      <dgm:prSet presAssocID="{0D23E73D-668B-4269-BB6C-2F0C4064FE6B}" presName="vertSpace2b" presStyleCnt="0"/>
      <dgm:spPr/>
    </dgm:pt>
    <dgm:pt modelId="{8BA98A9E-51B6-4E00-A5B0-0AC074C8D2B7}" type="pres">
      <dgm:prSet presAssocID="{4BD7F709-DC64-4462-A0B7-52224DC11B5F}" presName="thickLine" presStyleLbl="alignNode1" presStyleIdx="1" presStyleCnt="4"/>
      <dgm:spPr/>
    </dgm:pt>
    <dgm:pt modelId="{0E08D2A7-4651-42C0-ABA9-20E3696CFC62}" type="pres">
      <dgm:prSet presAssocID="{4BD7F709-DC64-4462-A0B7-52224DC11B5F}" presName="horz1" presStyleCnt="0"/>
      <dgm:spPr/>
    </dgm:pt>
    <dgm:pt modelId="{1BD7A397-D3C8-4291-BFEB-52407C063CF6}" type="pres">
      <dgm:prSet presAssocID="{4BD7F709-DC64-4462-A0B7-52224DC11B5F}" presName="tx1" presStyleLbl="revTx" presStyleIdx="3" presStyleCnt="12"/>
      <dgm:spPr/>
    </dgm:pt>
    <dgm:pt modelId="{D0411390-199C-4C77-B3C2-51CC902AA472}" type="pres">
      <dgm:prSet presAssocID="{4BD7F709-DC64-4462-A0B7-52224DC11B5F}" presName="vert1" presStyleCnt="0"/>
      <dgm:spPr/>
    </dgm:pt>
    <dgm:pt modelId="{9DCECEAB-3B6C-42A2-B9F3-4757767EB57A}" type="pres">
      <dgm:prSet presAssocID="{0DFB52DE-78CE-4B2B-9FFF-58AB8E195A1D}" presName="vertSpace2a" presStyleCnt="0"/>
      <dgm:spPr/>
    </dgm:pt>
    <dgm:pt modelId="{06A10620-5B16-41BF-B32A-6AFC4838FC63}" type="pres">
      <dgm:prSet presAssocID="{0DFB52DE-78CE-4B2B-9FFF-58AB8E195A1D}" presName="horz2" presStyleCnt="0"/>
      <dgm:spPr/>
    </dgm:pt>
    <dgm:pt modelId="{0B11DBE3-0B65-40E8-8462-5D4C12F7A0E0}" type="pres">
      <dgm:prSet presAssocID="{0DFB52DE-78CE-4B2B-9FFF-58AB8E195A1D}" presName="horzSpace2" presStyleCnt="0"/>
      <dgm:spPr/>
    </dgm:pt>
    <dgm:pt modelId="{3542CE76-0750-456A-83B5-47DC2AD0E3ED}" type="pres">
      <dgm:prSet presAssocID="{0DFB52DE-78CE-4B2B-9FFF-58AB8E195A1D}" presName="tx2" presStyleLbl="revTx" presStyleIdx="4" presStyleCnt="12"/>
      <dgm:spPr/>
    </dgm:pt>
    <dgm:pt modelId="{2082C724-E177-4643-AB42-F53948014549}" type="pres">
      <dgm:prSet presAssocID="{0DFB52DE-78CE-4B2B-9FFF-58AB8E195A1D}" presName="vert2" presStyleCnt="0"/>
      <dgm:spPr/>
    </dgm:pt>
    <dgm:pt modelId="{FDA596C7-802E-45E7-8390-B42CF0D667B2}" type="pres">
      <dgm:prSet presAssocID="{0DFB52DE-78CE-4B2B-9FFF-58AB8E195A1D}" presName="thinLine2b" presStyleLbl="callout" presStyleIdx="2" presStyleCnt="8"/>
      <dgm:spPr/>
    </dgm:pt>
    <dgm:pt modelId="{95C65D1A-30B0-45FC-99BF-A84790FDCB97}" type="pres">
      <dgm:prSet presAssocID="{0DFB52DE-78CE-4B2B-9FFF-58AB8E195A1D}" presName="vertSpace2b" presStyleCnt="0"/>
      <dgm:spPr/>
    </dgm:pt>
    <dgm:pt modelId="{70058BA1-7E68-4D28-9E18-771C19E4C2B2}" type="pres">
      <dgm:prSet presAssocID="{D0A313F4-CF97-43B0-A4A2-31E552F34F3B}" presName="horz2" presStyleCnt="0"/>
      <dgm:spPr/>
    </dgm:pt>
    <dgm:pt modelId="{418714DC-84C4-42CC-9ABB-264DC8090E34}" type="pres">
      <dgm:prSet presAssocID="{D0A313F4-CF97-43B0-A4A2-31E552F34F3B}" presName="horzSpace2" presStyleCnt="0"/>
      <dgm:spPr/>
    </dgm:pt>
    <dgm:pt modelId="{F0DE79FA-922C-498E-9238-790678EE167C}" type="pres">
      <dgm:prSet presAssocID="{D0A313F4-CF97-43B0-A4A2-31E552F34F3B}" presName="tx2" presStyleLbl="revTx" presStyleIdx="5" presStyleCnt="12"/>
      <dgm:spPr/>
    </dgm:pt>
    <dgm:pt modelId="{38062834-5F40-4CC7-AA6E-66ECAA38E48B}" type="pres">
      <dgm:prSet presAssocID="{D0A313F4-CF97-43B0-A4A2-31E552F34F3B}" presName="vert2" presStyleCnt="0"/>
      <dgm:spPr/>
    </dgm:pt>
    <dgm:pt modelId="{B7EE3992-9AB2-4309-9401-1859335AEA66}" type="pres">
      <dgm:prSet presAssocID="{D0A313F4-CF97-43B0-A4A2-31E552F34F3B}" presName="thinLine2b" presStyleLbl="callout" presStyleIdx="3" presStyleCnt="8"/>
      <dgm:spPr/>
    </dgm:pt>
    <dgm:pt modelId="{3956D53B-783F-4AC7-9CF9-459F44BA193C}" type="pres">
      <dgm:prSet presAssocID="{D0A313F4-CF97-43B0-A4A2-31E552F34F3B}" presName="vertSpace2b" presStyleCnt="0"/>
      <dgm:spPr/>
    </dgm:pt>
    <dgm:pt modelId="{D305268D-CF63-45A1-8D22-8A48F144D2B3}" type="pres">
      <dgm:prSet presAssocID="{60440FCB-6FD5-449A-93D3-E521C878B38C}" presName="thickLine" presStyleLbl="alignNode1" presStyleIdx="2" presStyleCnt="4"/>
      <dgm:spPr/>
    </dgm:pt>
    <dgm:pt modelId="{8EFF9E58-379F-4899-B483-6BA2F49F916C}" type="pres">
      <dgm:prSet presAssocID="{60440FCB-6FD5-449A-93D3-E521C878B38C}" presName="horz1" presStyleCnt="0"/>
      <dgm:spPr/>
    </dgm:pt>
    <dgm:pt modelId="{0E2A4EAE-A73E-454B-A4A7-B2A5B49613F2}" type="pres">
      <dgm:prSet presAssocID="{60440FCB-6FD5-449A-93D3-E521C878B38C}" presName="tx1" presStyleLbl="revTx" presStyleIdx="6" presStyleCnt="12"/>
      <dgm:spPr/>
    </dgm:pt>
    <dgm:pt modelId="{8A965780-71C9-4FC9-AA95-B1F3025B38C9}" type="pres">
      <dgm:prSet presAssocID="{60440FCB-6FD5-449A-93D3-E521C878B38C}" presName="vert1" presStyleCnt="0"/>
      <dgm:spPr/>
    </dgm:pt>
    <dgm:pt modelId="{B9C2F347-42D9-4BB7-B441-8471F990D2AB}" type="pres">
      <dgm:prSet presAssocID="{8B777E36-2710-44D9-B5F2-65C9F5550BC1}" presName="vertSpace2a" presStyleCnt="0"/>
      <dgm:spPr/>
    </dgm:pt>
    <dgm:pt modelId="{AD5B80E0-D2CD-4448-A6B1-8DEED7AA61C7}" type="pres">
      <dgm:prSet presAssocID="{8B777E36-2710-44D9-B5F2-65C9F5550BC1}" presName="horz2" presStyleCnt="0"/>
      <dgm:spPr/>
    </dgm:pt>
    <dgm:pt modelId="{E2C3DA03-23E6-4567-A243-B8DD66326D56}" type="pres">
      <dgm:prSet presAssocID="{8B777E36-2710-44D9-B5F2-65C9F5550BC1}" presName="horzSpace2" presStyleCnt="0"/>
      <dgm:spPr/>
    </dgm:pt>
    <dgm:pt modelId="{7891BA50-BFBA-4D0F-93F6-DE6CC5E8FC3C}" type="pres">
      <dgm:prSet presAssocID="{8B777E36-2710-44D9-B5F2-65C9F5550BC1}" presName="tx2" presStyleLbl="revTx" presStyleIdx="7" presStyleCnt="12"/>
      <dgm:spPr/>
    </dgm:pt>
    <dgm:pt modelId="{2559B00F-8475-483A-93DF-9E528DBB966D}" type="pres">
      <dgm:prSet presAssocID="{8B777E36-2710-44D9-B5F2-65C9F5550BC1}" presName="vert2" presStyleCnt="0"/>
      <dgm:spPr/>
    </dgm:pt>
    <dgm:pt modelId="{A1D2A825-4FDA-4145-878D-C8832BC52BEE}" type="pres">
      <dgm:prSet presAssocID="{8B777E36-2710-44D9-B5F2-65C9F5550BC1}" presName="thinLine2b" presStyleLbl="callout" presStyleIdx="4" presStyleCnt="8"/>
      <dgm:spPr/>
    </dgm:pt>
    <dgm:pt modelId="{AEB5C610-7226-4B5E-874F-C54F82C6ADA8}" type="pres">
      <dgm:prSet presAssocID="{8B777E36-2710-44D9-B5F2-65C9F5550BC1}" presName="vertSpace2b" presStyleCnt="0"/>
      <dgm:spPr/>
    </dgm:pt>
    <dgm:pt modelId="{52AB9BE1-5FED-4C5D-8449-742CD3AE2A52}" type="pres">
      <dgm:prSet presAssocID="{58B08C6F-76B9-443D-AA13-564C558B48EC}" presName="horz2" presStyleCnt="0"/>
      <dgm:spPr/>
    </dgm:pt>
    <dgm:pt modelId="{E09451A8-614E-403E-B6A5-AF8522A9C2EF}" type="pres">
      <dgm:prSet presAssocID="{58B08C6F-76B9-443D-AA13-564C558B48EC}" presName="horzSpace2" presStyleCnt="0"/>
      <dgm:spPr/>
    </dgm:pt>
    <dgm:pt modelId="{A02E3E02-0D6A-480A-844C-63A2151E40BD}" type="pres">
      <dgm:prSet presAssocID="{58B08C6F-76B9-443D-AA13-564C558B48EC}" presName="tx2" presStyleLbl="revTx" presStyleIdx="8" presStyleCnt="12"/>
      <dgm:spPr/>
    </dgm:pt>
    <dgm:pt modelId="{971A86D8-B565-4F15-A1C8-CABFC42C64D6}" type="pres">
      <dgm:prSet presAssocID="{58B08C6F-76B9-443D-AA13-564C558B48EC}" presName="vert2" presStyleCnt="0"/>
      <dgm:spPr/>
    </dgm:pt>
    <dgm:pt modelId="{9F912A09-BAD8-4835-B8ED-DBBDD56B76AA}" type="pres">
      <dgm:prSet presAssocID="{58B08C6F-76B9-443D-AA13-564C558B48EC}" presName="thinLine2b" presStyleLbl="callout" presStyleIdx="5" presStyleCnt="8"/>
      <dgm:spPr/>
    </dgm:pt>
    <dgm:pt modelId="{78CE0518-B3DA-4297-A1DE-DD79B6B2A8B7}" type="pres">
      <dgm:prSet presAssocID="{58B08C6F-76B9-443D-AA13-564C558B48EC}" presName="vertSpace2b" presStyleCnt="0"/>
      <dgm:spPr/>
    </dgm:pt>
    <dgm:pt modelId="{391B6D94-C527-4E68-8E31-5A63DD1C3834}" type="pres">
      <dgm:prSet presAssocID="{2AD9045D-51CC-4F1C-AE75-DDB3CB8E287C}" presName="thickLine" presStyleLbl="alignNode1" presStyleIdx="3" presStyleCnt="4"/>
      <dgm:spPr/>
    </dgm:pt>
    <dgm:pt modelId="{C19D2627-4465-41C5-AF7A-165E29954440}" type="pres">
      <dgm:prSet presAssocID="{2AD9045D-51CC-4F1C-AE75-DDB3CB8E287C}" presName="horz1" presStyleCnt="0"/>
      <dgm:spPr/>
    </dgm:pt>
    <dgm:pt modelId="{55E6FA6A-C9A8-459A-AEBD-1670D598E857}" type="pres">
      <dgm:prSet presAssocID="{2AD9045D-51CC-4F1C-AE75-DDB3CB8E287C}" presName="tx1" presStyleLbl="revTx" presStyleIdx="9" presStyleCnt="12"/>
      <dgm:spPr/>
    </dgm:pt>
    <dgm:pt modelId="{CC9747C2-FC05-4AF0-89CE-8508253F8FD4}" type="pres">
      <dgm:prSet presAssocID="{2AD9045D-51CC-4F1C-AE75-DDB3CB8E287C}" presName="vert1" presStyleCnt="0"/>
      <dgm:spPr/>
    </dgm:pt>
    <dgm:pt modelId="{0264E22B-4EF6-4AEF-8D49-5A5B413C5C8B}" type="pres">
      <dgm:prSet presAssocID="{BC19BE0D-F832-479D-8102-9BC315D47BF8}" presName="vertSpace2a" presStyleCnt="0"/>
      <dgm:spPr/>
    </dgm:pt>
    <dgm:pt modelId="{A6F8A40A-7CB5-4A66-B0DD-B5F7617460E7}" type="pres">
      <dgm:prSet presAssocID="{BC19BE0D-F832-479D-8102-9BC315D47BF8}" presName="horz2" presStyleCnt="0"/>
      <dgm:spPr/>
    </dgm:pt>
    <dgm:pt modelId="{F151B9BF-8502-4DBE-B115-2EA46057581B}" type="pres">
      <dgm:prSet presAssocID="{BC19BE0D-F832-479D-8102-9BC315D47BF8}" presName="horzSpace2" presStyleCnt="0"/>
      <dgm:spPr/>
    </dgm:pt>
    <dgm:pt modelId="{6251532D-C92C-487C-8F75-EF9AE80077EE}" type="pres">
      <dgm:prSet presAssocID="{BC19BE0D-F832-479D-8102-9BC315D47BF8}" presName="tx2" presStyleLbl="revTx" presStyleIdx="10" presStyleCnt="12"/>
      <dgm:spPr/>
    </dgm:pt>
    <dgm:pt modelId="{2054452C-FA29-4FC3-864C-0735D3B0E562}" type="pres">
      <dgm:prSet presAssocID="{BC19BE0D-F832-479D-8102-9BC315D47BF8}" presName="vert2" presStyleCnt="0"/>
      <dgm:spPr/>
    </dgm:pt>
    <dgm:pt modelId="{48B9489B-0CAE-4160-8818-0F7B5B509237}" type="pres">
      <dgm:prSet presAssocID="{BC19BE0D-F832-479D-8102-9BC315D47BF8}" presName="thinLine2b" presStyleLbl="callout" presStyleIdx="6" presStyleCnt="8"/>
      <dgm:spPr/>
    </dgm:pt>
    <dgm:pt modelId="{2EF93E94-6682-4B75-9E9F-A891695D5158}" type="pres">
      <dgm:prSet presAssocID="{BC19BE0D-F832-479D-8102-9BC315D47BF8}" presName="vertSpace2b" presStyleCnt="0"/>
      <dgm:spPr/>
    </dgm:pt>
    <dgm:pt modelId="{6166A3FF-F42C-4865-A40A-96AAEF2DC779}" type="pres">
      <dgm:prSet presAssocID="{E4E9F318-9E98-4F7E-889A-2C73336E7D4D}" presName="horz2" presStyleCnt="0"/>
      <dgm:spPr/>
    </dgm:pt>
    <dgm:pt modelId="{C1A4C7E7-307A-4F2F-BEA8-5D5D9B083694}" type="pres">
      <dgm:prSet presAssocID="{E4E9F318-9E98-4F7E-889A-2C73336E7D4D}" presName="horzSpace2" presStyleCnt="0"/>
      <dgm:spPr/>
    </dgm:pt>
    <dgm:pt modelId="{2C7AC450-1459-4784-8FF7-267F7945FD34}" type="pres">
      <dgm:prSet presAssocID="{E4E9F318-9E98-4F7E-889A-2C73336E7D4D}" presName="tx2" presStyleLbl="revTx" presStyleIdx="11" presStyleCnt="12"/>
      <dgm:spPr/>
    </dgm:pt>
    <dgm:pt modelId="{06398A4E-DE76-4D90-8E55-D0D7503550CE}" type="pres">
      <dgm:prSet presAssocID="{E4E9F318-9E98-4F7E-889A-2C73336E7D4D}" presName="vert2" presStyleCnt="0"/>
      <dgm:spPr/>
    </dgm:pt>
    <dgm:pt modelId="{76A58401-77FF-461B-BC2B-8AF0967CD349}" type="pres">
      <dgm:prSet presAssocID="{E4E9F318-9E98-4F7E-889A-2C73336E7D4D}" presName="thinLine2b" presStyleLbl="callout" presStyleIdx="7" presStyleCnt="8"/>
      <dgm:spPr/>
    </dgm:pt>
    <dgm:pt modelId="{E6DC959E-2EE6-4CA1-B018-C9DB01DA1484}" type="pres">
      <dgm:prSet presAssocID="{E4E9F318-9E98-4F7E-889A-2C73336E7D4D}" presName="vertSpace2b" presStyleCnt="0"/>
      <dgm:spPr/>
    </dgm:pt>
  </dgm:ptLst>
  <dgm:cxnLst>
    <dgm:cxn modelId="{81A73923-3425-492A-B794-9ECDA58354AD}" type="presOf" srcId="{60440FCB-6FD5-449A-93D3-E521C878B38C}" destId="{0E2A4EAE-A73E-454B-A4A7-B2A5B49613F2}" srcOrd="0" destOrd="0" presId="urn:microsoft.com/office/officeart/2008/layout/LinedList"/>
    <dgm:cxn modelId="{2DD2E925-E1F3-4957-B48B-C732FA2A6A51}" type="presOf" srcId="{8B777E36-2710-44D9-B5F2-65C9F5550BC1}" destId="{7891BA50-BFBA-4D0F-93F6-DE6CC5E8FC3C}" srcOrd="0" destOrd="0" presId="urn:microsoft.com/office/officeart/2008/layout/LinedList"/>
    <dgm:cxn modelId="{7751032E-AFDF-4292-8DF0-6799A5A33092}" srcId="{8BF4CF0D-0CCD-4318-8492-3CCC8BA10508}" destId="{2AD9045D-51CC-4F1C-AE75-DDB3CB8E287C}" srcOrd="3" destOrd="0" parTransId="{2E840B80-4E68-4080-A777-4E7997EFB2AE}" sibTransId="{E98875D4-EFB3-44BE-B178-7D6D51C75140}"/>
    <dgm:cxn modelId="{1CD68439-EDA6-4727-AC67-5CB5FA815706}" type="presOf" srcId="{4BD7F709-DC64-4462-A0B7-52224DC11B5F}" destId="{1BD7A397-D3C8-4291-BFEB-52407C063CF6}" srcOrd="0" destOrd="0" presId="urn:microsoft.com/office/officeart/2008/layout/LinedList"/>
    <dgm:cxn modelId="{2C2E893A-95E0-4680-86DC-294741ABDD91}" type="presOf" srcId="{23054EFD-F483-428A-981C-18AC0F0BABB1}" destId="{0BDB799F-2512-4998-B184-668C7835248A}" srcOrd="0" destOrd="0" presId="urn:microsoft.com/office/officeart/2008/layout/LinedList"/>
    <dgm:cxn modelId="{CB322F3C-84B8-4188-9053-23E1B9833FDD}" srcId="{B93F9BB8-B51B-4875-9E53-16D8E9699E7E}" destId="{0D23E73D-668B-4269-BB6C-2F0C4064FE6B}" srcOrd="1" destOrd="0" parTransId="{5F7A117E-8CD6-4EB9-90DD-FE65ABDFDC67}" sibTransId="{E88B094D-7974-4CB1-A75D-02E4694B7914}"/>
    <dgm:cxn modelId="{BF3FAC5B-1BC0-4F2E-88B4-BECF36EFBE3D}" type="presOf" srcId="{0DFB52DE-78CE-4B2B-9FFF-58AB8E195A1D}" destId="{3542CE76-0750-456A-83B5-47DC2AD0E3ED}" srcOrd="0" destOrd="0" presId="urn:microsoft.com/office/officeart/2008/layout/LinedList"/>
    <dgm:cxn modelId="{B332F891-C406-4F10-BC86-BA86FB39D9D1}" type="presOf" srcId="{E4E9F318-9E98-4F7E-889A-2C73336E7D4D}" destId="{2C7AC450-1459-4784-8FF7-267F7945FD34}" srcOrd="0" destOrd="0" presId="urn:microsoft.com/office/officeart/2008/layout/LinedList"/>
    <dgm:cxn modelId="{56DA3D9A-FAAB-44CA-A806-F374608BB518}" type="presOf" srcId="{B93F9BB8-B51B-4875-9E53-16D8E9699E7E}" destId="{1FE92337-E192-46DD-AC87-E85A82694B02}" srcOrd="0" destOrd="0" presId="urn:microsoft.com/office/officeart/2008/layout/LinedList"/>
    <dgm:cxn modelId="{EAFA699B-67CD-418C-8686-00E092712072}" type="presOf" srcId="{8BF4CF0D-0CCD-4318-8492-3CCC8BA10508}" destId="{57DCDC46-0524-477C-BE32-78CBE4B8F0DC}" srcOrd="0" destOrd="0" presId="urn:microsoft.com/office/officeart/2008/layout/LinedList"/>
    <dgm:cxn modelId="{D05385A4-49A7-4807-B578-0CC0222952A6}" type="presOf" srcId="{0D23E73D-668B-4269-BB6C-2F0C4064FE6B}" destId="{2746502C-E01E-46C0-9E28-10E78069B3C0}" srcOrd="0" destOrd="0" presId="urn:microsoft.com/office/officeart/2008/layout/LinedList"/>
    <dgm:cxn modelId="{51C21FB1-5A8C-4172-B720-4FF8A5020F72}" srcId="{4BD7F709-DC64-4462-A0B7-52224DC11B5F}" destId="{0DFB52DE-78CE-4B2B-9FFF-58AB8E195A1D}" srcOrd="0" destOrd="0" parTransId="{A5A9CABC-6C2B-4935-A7FD-00DA164C249A}" sibTransId="{316CD0D6-474C-43A0-9A21-042851B909AB}"/>
    <dgm:cxn modelId="{E78983B9-7AEE-45EE-88FB-62E1CEE6531E}" type="presOf" srcId="{58B08C6F-76B9-443D-AA13-564C558B48EC}" destId="{A02E3E02-0D6A-480A-844C-63A2151E40BD}" srcOrd="0" destOrd="0" presId="urn:microsoft.com/office/officeart/2008/layout/LinedList"/>
    <dgm:cxn modelId="{D740CFBC-A098-4BB7-886A-78C8013A3A6B}" srcId="{8BF4CF0D-0CCD-4318-8492-3CCC8BA10508}" destId="{60440FCB-6FD5-449A-93D3-E521C878B38C}" srcOrd="2" destOrd="0" parTransId="{4A5B3E0F-A3D2-4E62-AD07-CD50F5E4A2A3}" sibTransId="{1EDF1548-A73F-4BD5-A891-06F31BC86119}"/>
    <dgm:cxn modelId="{754056C0-9DBF-439B-BC32-83567A2633DF}" srcId="{8BF4CF0D-0CCD-4318-8492-3CCC8BA10508}" destId="{B93F9BB8-B51B-4875-9E53-16D8E9699E7E}" srcOrd="0" destOrd="0" parTransId="{AFE32616-F408-4CE5-9502-5C2847FAF9FB}" sibTransId="{EB2CBD12-7148-4312-9A19-FC4CEC59F742}"/>
    <dgm:cxn modelId="{87C57FC1-95AE-4ECB-8341-053FEEB2D445}" type="presOf" srcId="{BC19BE0D-F832-479D-8102-9BC315D47BF8}" destId="{6251532D-C92C-487C-8F75-EF9AE80077EE}" srcOrd="0" destOrd="0" presId="urn:microsoft.com/office/officeart/2008/layout/LinedList"/>
    <dgm:cxn modelId="{902316D0-8C63-45F0-8DC8-3CCAA3E08605}" type="presOf" srcId="{D0A313F4-CF97-43B0-A4A2-31E552F34F3B}" destId="{F0DE79FA-922C-498E-9238-790678EE167C}" srcOrd="0" destOrd="0" presId="urn:microsoft.com/office/officeart/2008/layout/LinedList"/>
    <dgm:cxn modelId="{3E21C4D7-014F-4F91-9909-39CB17EDC181}" srcId="{2AD9045D-51CC-4F1C-AE75-DDB3CB8E287C}" destId="{E4E9F318-9E98-4F7E-889A-2C73336E7D4D}" srcOrd="1" destOrd="0" parTransId="{138A51DB-2110-4610-B9C3-3AFF708F04AA}" sibTransId="{1DE77D67-3370-4DD1-B1AE-EDC9C643DC16}"/>
    <dgm:cxn modelId="{5AD9FCDD-5812-4281-94F2-C71D644038F5}" type="presOf" srcId="{2AD9045D-51CC-4F1C-AE75-DDB3CB8E287C}" destId="{55E6FA6A-C9A8-459A-AEBD-1670D598E857}" srcOrd="0" destOrd="0" presId="urn:microsoft.com/office/officeart/2008/layout/LinedList"/>
    <dgm:cxn modelId="{C2F5E5DF-169D-4135-B45D-E14FBA82A096}" srcId="{B93F9BB8-B51B-4875-9E53-16D8E9699E7E}" destId="{23054EFD-F483-428A-981C-18AC0F0BABB1}" srcOrd="0" destOrd="0" parTransId="{5A00935E-C48B-437C-8343-6D0830A13A8F}" sibTransId="{EC9DE3B3-9C11-45F5-9B91-75BE6B04ECB4}"/>
    <dgm:cxn modelId="{E45502E6-52C1-4DE5-A8D2-F9AC62F682F4}" srcId="{60440FCB-6FD5-449A-93D3-E521C878B38C}" destId="{58B08C6F-76B9-443D-AA13-564C558B48EC}" srcOrd="1" destOrd="0" parTransId="{B2048328-34DF-4ACC-86C1-F2211753945A}" sibTransId="{C6CC394B-8A91-4BA9-AEDD-160191E8DE71}"/>
    <dgm:cxn modelId="{23EF5DF2-967F-4E00-BCA7-27392969EE7D}" srcId="{8BF4CF0D-0CCD-4318-8492-3CCC8BA10508}" destId="{4BD7F709-DC64-4462-A0B7-52224DC11B5F}" srcOrd="1" destOrd="0" parTransId="{55689299-7E39-4B8F-91F9-41DA6CA7D01B}" sibTransId="{183B1CD3-A524-4974-971D-766681D04896}"/>
    <dgm:cxn modelId="{EB6553F2-C3A3-49EA-83C1-8BBB01519300}" srcId="{60440FCB-6FD5-449A-93D3-E521C878B38C}" destId="{8B777E36-2710-44D9-B5F2-65C9F5550BC1}" srcOrd="0" destOrd="0" parTransId="{F63D1918-59D0-4CFE-ABB0-2AACEC2D20CC}" sibTransId="{C283BD5A-2AA7-4E45-B995-F861E5B1F29B}"/>
    <dgm:cxn modelId="{10A78FF6-E29A-448C-951E-40B5D542DD04}" srcId="{2AD9045D-51CC-4F1C-AE75-DDB3CB8E287C}" destId="{BC19BE0D-F832-479D-8102-9BC315D47BF8}" srcOrd="0" destOrd="0" parTransId="{14CD7D24-36B5-441F-AB61-BA3523CB3923}" sibTransId="{CBA6F2FC-C375-4504-A7EE-2008B30ED3B3}"/>
    <dgm:cxn modelId="{BCECB2FF-55F0-4254-8A06-B441EE615AEE}" srcId="{4BD7F709-DC64-4462-A0B7-52224DC11B5F}" destId="{D0A313F4-CF97-43B0-A4A2-31E552F34F3B}" srcOrd="1" destOrd="0" parTransId="{2799E571-5715-467B-AA3C-694FE9294686}" sibTransId="{35485833-10A3-4928-BE0F-E90D027785AF}"/>
    <dgm:cxn modelId="{70554755-0E75-4D75-BAD7-71A1EC49146E}" type="presParOf" srcId="{57DCDC46-0524-477C-BE32-78CBE4B8F0DC}" destId="{8B8F7B5D-CFD2-46C6-8C99-E71A289D3060}" srcOrd="0" destOrd="0" presId="urn:microsoft.com/office/officeart/2008/layout/LinedList"/>
    <dgm:cxn modelId="{6CDCA445-0F3F-42CD-A3E3-48A5574F48E1}" type="presParOf" srcId="{57DCDC46-0524-477C-BE32-78CBE4B8F0DC}" destId="{CE277E58-72E4-4AB3-93E8-AAC7D024EE39}" srcOrd="1" destOrd="0" presId="urn:microsoft.com/office/officeart/2008/layout/LinedList"/>
    <dgm:cxn modelId="{ABFB53A7-BDAB-4427-A47C-B8F2CD03519E}" type="presParOf" srcId="{CE277E58-72E4-4AB3-93E8-AAC7D024EE39}" destId="{1FE92337-E192-46DD-AC87-E85A82694B02}" srcOrd="0" destOrd="0" presId="urn:microsoft.com/office/officeart/2008/layout/LinedList"/>
    <dgm:cxn modelId="{814C594E-D2A8-45C7-8721-0C283DD79491}" type="presParOf" srcId="{CE277E58-72E4-4AB3-93E8-AAC7D024EE39}" destId="{788E20E3-5527-4DBD-A4D8-131C6E4E67B9}" srcOrd="1" destOrd="0" presId="urn:microsoft.com/office/officeart/2008/layout/LinedList"/>
    <dgm:cxn modelId="{DD6A6921-1925-441C-B982-9650AC814FF5}" type="presParOf" srcId="{788E20E3-5527-4DBD-A4D8-131C6E4E67B9}" destId="{1015A3CF-0655-4BA4-9F95-43DA8BA7467D}" srcOrd="0" destOrd="0" presId="urn:microsoft.com/office/officeart/2008/layout/LinedList"/>
    <dgm:cxn modelId="{1A8A9115-CA41-4F38-BFEF-1B8ADAC4F4E9}" type="presParOf" srcId="{788E20E3-5527-4DBD-A4D8-131C6E4E67B9}" destId="{8ECEAC41-EA52-46F4-AB7D-8FFAF8D07B19}" srcOrd="1" destOrd="0" presId="urn:microsoft.com/office/officeart/2008/layout/LinedList"/>
    <dgm:cxn modelId="{AB5CE9AB-EA80-4331-A960-C45055224027}" type="presParOf" srcId="{8ECEAC41-EA52-46F4-AB7D-8FFAF8D07B19}" destId="{9100ECB6-2681-48DB-879F-43F283BFB638}" srcOrd="0" destOrd="0" presId="urn:microsoft.com/office/officeart/2008/layout/LinedList"/>
    <dgm:cxn modelId="{77BAF838-C7A0-4DA4-B161-6795EE07FC16}" type="presParOf" srcId="{8ECEAC41-EA52-46F4-AB7D-8FFAF8D07B19}" destId="{0BDB799F-2512-4998-B184-668C7835248A}" srcOrd="1" destOrd="0" presId="urn:microsoft.com/office/officeart/2008/layout/LinedList"/>
    <dgm:cxn modelId="{E7B1377F-8DD4-49B7-9C8E-499FD5E91C15}" type="presParOf" srcId="{8ECEAC41-EA52-46F4-AB7D-8FFAF8D07B19}" destId="{18DB96A0-A875-4BD3-9F4F-F21403CCC6C5}" srcOrd="2" destOrd="0" presId="urn:microsoft.com/office/officeart/2008/layout/LinedList"/>
    <dgm:cxn modelId="{8F15DB78-EF09-459E-8A2E-09D633FC9769}" type="presParOf" srcId="{788E20E3-5527-4DBD-A4D8-131C6E4E67B9}" destId="{1AEDBA09-5535-49B3-AF66-1AFB1A73619D}" srcOrd="2" destOrd="0" presId="urn:microsoft.com/office/officeart/2008/layout/LinedList"/>
    <dgm:cxn modelId="{28C0BDAF-B78D-4A66-9D8E-93188AB25DC7}" type="presParOf" srcId="{788E20E3-5527-4DBD-A4D8-131C6E4E67B9}" destId="{EF24FC93-4AFE-46AC-96EA-F01DCA83A86E}" srcOrd="3" destOrd="0" presId="urn:microsoft.com/office/officeart/2008/layout/LinedList"/>
    <dgm:cxn modelId="{25AED466-04A6-4AF5-A14B-5B13DF6E451F}" type="presParOf" srcId="{788E20E3-5527-4DBD-A4D8-131C6E4E67B9}" destId="{93B181E1-53D4-459E-869F-06B733C74379}" srcOrd="4" destOrd="0" presId="urn:microsoft.com/office/officeart/2008/layout/LinedList"/>
    <dgm:cxn modelId="{59271609-606B-47D5-AE4B-26147BFB7981}" type="presParOf" srcId="{93B181E1-53D4-459E-869F-06B733C74379}" destId="{45F4D348-8995-4E56-A27B-82F8D0384C86}" srcOrd="0" destOrd="0" presId="urn:microsoft.com/office/officeart/2008/layout/LinedList"/>
    <dgm:cxn modelId="{176009D7-6EFD-44FF-B626-7B964C44C84C}" type="presParOf" srcId="{93B181E1-53D4-459E-869F-06B733C74379}" destId="{2746502C-E01E-46C0-9E28-10E78069B3C0}" srcOrd="1" destOrd="0" presId="urn:microsoft.com/office/officeart/2008/layout/LinedList"/>
    <dgm:cxn modelId="{A05D8D03-6DDD-452C-AAD9-93E84D759753}" type="presParOf" srcId="{93B181E1-53D4-459E-869F-06B733C74379}" destId="{54F06B15-BBED-4526-A180-581922BBB95B}" srcOrd="2" destOrd="0" presId="urn:microsoft.com/office/officeart/2008/layout/LinedList"/>
    <dgm:cxn modelId="{50A1CDA2-195E-4A90-BB53-594DB82AD3E9}" type="presParOf" srcId="{788E20E3-5527-4DBD-A4D8-131C6E4E67B9}" destId="{F87FE4ED-9F55-4BE1-A868-82100472286C}" srcOrd="5" destOrd="0" presId="urn:microsoft.com/office/officeart/2008/layout/LinedList"/>
    <dgm:cxn modelId="{E70A21A3-6C8B-4B42-82E4-CFE9C15CE6EA}" type="presParOf" srcId="{788E20E3-5527-4DBD-A4D8-131C6E4E67B9}" destId="{708C9EE9-6810-4698-8B6C-79EF85D5081F}" srcOrd="6" destOrd="0" presId="urn:microsoft.com/office/officeart/2008/layout/LinedList"/>
    <dgm:cxn modelId="{195C6319-B4FF-450E-AC9D-35600BECFB9B}" type="presParOf" srcId="{57DCDC46-0524-477C-BE32-78CBE4B8F0DC}" destId="{8BA98A9E-51B6-4E00-A5B0-0AC074C8D2B7}" srcOrd="2" destOrd="0" presId="urn:microsoft.com/office/officeart/2008/layout/LinedList"/>
    <dgm:cxn modelId="{D9E95007-78AE-4C35-B5C6-D8A3EED3CB39}" type="presParOf" srcId="{57DCDC46-0524-477C-BE32-78CBE4B8F0DC}" destId="{0E08D2A7-4651-42C0-ABA9-20E3696CFC62}" srcOrd="3" destOrd="0" presId="urn:microsoft.com/office/officeart/2008/layout/LinedList"/>
    <dgm:cxn modelId="{171829FD-6ECD-4AA2-A120-A329EDE3FC90}" type="presParOf" srcId="{0E08D2A7-4651-42C0-ABA9-20E3696CFC62}" destId="{1BD7A397-D3C8-4291-BFEB-52407C063CF6}" srcOrd="0" destOrd="0" presId="urn:microsoft.com/office/officeart/2008/layout/LinedList"/>
    <dgm:cxn modelId="{E376AEC4-6521-4765-8F81-54FB0305D117}" type="presParOf" srcId="{0E08D2A7-4651-42C0-ABA9-20E3696CFC62}" destId="{D0411390-199C-4C77-B3C2-51CC902AA472}" srcOrd="1" destOrd="0" presId="urn:microsoft.com/office/officeart/2008/layout/LinedList"/>
    <dgm:cxn modelId="{E4D8EDFB-B18E-42FF-9EFB-CADA13784472}" type="presParOf" srcId="{D0411390-199C-4C77-B3C2-51CC902AA472}" destId="{9DCECEAB-3B6C-42A2-B9F3-4757767EB57A}" srcOrd="0" destOrd="0" presId="urn:microsoft.com/office/officeart/2008/layout/LinedList"/>
    <dgm:cxn modelId="{7FF0BB60-A0C7-478D-B59F-525F8448BA25}" type="presParOf" srcId="{D0411390-199C-4C77-B3C2-51CC902AA472}" destId="{06A10620-5B16-41BF-B32A-6AFC4838FC63}" srcOrd="1" destOrd="0" presId="urn:microsoft.com/office/officeart/2008/layout/LinedList"/>
    <dgm:cxn modelId="{ED2EB39A-36A4-49C6-99B5-2E749A8649DA}" type="presParOf" srcId="{06A10620-5B16-41BF-B32A-6AFC4838FC63}" destId="{0B11DBE3-0B65-40E8-8462-5D4C12F7A0E0}" srcOrd="0" destOrd="0" presId="urn:microsoft.com/office/officeart/2008/layout/LinedList"/>
    <dgm:cxn modelId="{3F71536D-C878-4A0A-9FD7-0CBAB4DE1661}" type="presParOf" srcId="{06A10620-5B16-41BF-B32A-6AFC4838FC63}" destId="{3542CE76-0750-456A-83B5-47DC2AD0E3ED}" srcOrd="1" destOrd="0" presId="urn:microsoft.com/office/officeart/2008/layout/LinedList"/>
    <dgm:cxn modelId="{6981F64B-C7A5-4C14-9F5D-FD8DB9A1F98F}" type="presParOf" srcId="{06A10620-5B16-41BF-B32A-6AFC4838FC63}" destId="{2082C724-E177-4643-AB42-F53948014549}" srcOrd="2" destOrd="0" presId="urn:microsoft.com/office/officeart/2008/layout/LinedList"/>
    <dgm:cxn modelId="{6DEBC6A8-822C-452B-837E-6B2C8FF79097}" type="presParOf" srcId="{D0411390-199C-4C77-B3C2-51CC902AA472}" destId="{FDA596C7-802E-45E7-8390-B42CF0D667B2}" srcOrd="2" destOrd="0" presId="urn:microsoft.com/office/officeart/2008/layout/LinedList"/>
    <dgm:cxn modelId="{D93B4531-2BB0-43A9-9E03-1AF2BEA295CD}" type="presParOf" srcId="{D0411390-199C-4C77-B3C2-51CC902AA472}" destId="{95C65D1A-30B0-45FC-99BF-A84790FDCB97}" srcOrd="3" destOrd="0" presId="urn:microsoft.com/office/officeart/2008/layout/LinedList"/>
    <dgm:cxn modelId="{36AC3A19-2D5C-48B1-8DA0-6382D14461BF}" type="presParOf" srcId="{D0411390-199C-4C77-B3C2-51CC902AA472}" destId="{70058BA1-7E68-4D28-9E18-771C19E4C2B2}" srcOrd="4" destOrd="0" presId="urn:microsoft.com/office/officeart/2008/layout/LinedList"/>
    <dgm:cxn modelId="{FD46ED6E-D551-48D4-BCB4-00DDDDE5889C}" type="presParOf" srcId="{70058BA1-7E68-4D28-9E18-771C19E4C2B2}" destId="{418714DC-84C4-42CC-9ABB-264DC8090E34}" srcOrd="0" destOrd="0" presId="urn:microsoft.com/office/officeart/2008/layout/LinedList"/>
    <dgm:cxn modelId="{6AF08074-8E6E-4389-8F1B-E861F3FA0A50}" type="presParOf" srcId="{70058BA1-7E68-4D28-9E18-771C19E4C2B2}" destId="{F0DE79FA-922C-498E-9238-790678EE167C}" srcOrd="1" destOrd="0" presId="urn:microsoft.com/office/officeart/2008/layout/LinedList"/>
    <dgm:cxn modelId="{F5520F89-3F0C-420D-8D51-D26869244BC2}" type="presParOf" srcId="{70058BA1-7E68-4D28-9E18-771C19E4C2B2}" destId="{38062834-5F40-4CC7-AA6E-66ECAA38E48B}" srcOrd="2" destOrd="0" presId="urn:microsoft.com/office/officeart/2008/layout/LinedList"/>
    <dgm:cxn modelId="{9CF403F2-A866-4BEA-BF41-B5DB46BB3E03}" type="presParOf" srcId="{D0411390-199C-4C77-B3C2-51CC902AA472}" destId="{B7EE3992-9AB2-4309-9401-1859335AEA66}" srcOrd="5" destOrd="0" presId="urn:microsoft.com/office/officeart/2008/layout/LinedList"/>
    <dgm:cxn modelId="{8E417D0F-DD10-4250-9FF7-E12E8CFF6A7E}" type="presParOf" srcId="{D0411390-199C-4C77-B3C2-51CC902AA472}" destId="{3956D53B-783F-4AC7-9CF9-459F44BA193C}" srcOrd="6" destOrd="0" presId="urn:microsoft.com/office/officeart/2008/layout/LinedList"/>
    <dgm:cxn modelId="{7F949469-C82F-4A81-AB3B-D6003A3FCCF5}" type="presParOf" srcId="{57DCDC46-0524-477C-BE32-78CBE4B8F0DC}" destId="{D305268D-CF63-45A1-8D22-8A48F144D2B3}" srcOrd="4" destOrd="0" presId="urn:microsoft.com/office/officeart/2008/layout/LinedList"/>
    <dgm:cxn modelId="{34F883D0-8470-4E5A-B330-8ACE141EBE64}" type="presParOf" srcId="{57DCDC46-0524-477C-BE32-78CBE4B8F0DC}" destId="{8EFF9E58-379F-4899-B483-6BA2F49F916C}" srcOrd="5" destOrd="0" presId="urn:microsoft.com/office/officeart/2008/layout/LinedList"/>
    <dgm:cxn modelId="{B5B7FFEE-123E-4320-A130-483C6BB48AA9}" type="presParOf" srcId="{8EFF9E58-379F-4899-B483-6BA2F49F916C}" destId="{0E2A4EAE-A73E-454B-A4A7-B2A5B49613F2}" srcOrd="0" destOrd="0" presId="urn:microsoft.com/office/officeart/2008/layout/LinedList"/>
    <dgm:cxn modelId="{740673A0-0213-4D9A-AD9D-69811B9D4E8F}" type="presParOf" srcId="{8EFF9E58-379F-4899-B483-6BA2F49F916C}" destId="{8A965780-71C9-4FC9-AA95-B1F3025B38C9}" srcOrd="1" destOrd="0" presId="urn:microsoft.com/office/officeart/2008/layout/LinedList"/>
    <dgm:cxn modelId="{3697955D-9BB5-476B-BFD8-DA75B31D6B56}" type="presParOf" srcId="{8A965780-71C9-4FC9-AA95-B1F3025B38C9}" destId="{B9C2F347-42D9-4BB7-B441-8471F990D2AB}" srcOrd="0" destOrd="0" presId="urn:microsoft.com/office/officeart/2008/layout/LinedList"/>
    <dgm:cxn modelId="{229CFD5D-9F3B-4324-9A7C-7A579042805A}" type="presParOf" srcId="{8A965780-71C9-4FC9-AA95-B1F3025B38C9}" destId="{AD5B80E0-D2CD-4448-A6B1-8DEED7AA61C7}" srcOrd="1" destOrd="0" presId="urn:microsoft.com/office/officeart/2008/layout/LinedList"/>
    <dgm:cxn modelId="{380BFC7A-D4DD-4558-A8BC-D0E3787DFEFF}" type="presParOf" srcId="{AD5B80E0-D2CD-4448-A6B1-8DEED7AA61C7}" destId="{E2C3DA03-23E6-4567-A243-B8DD66326D56}" srcOrd="0" destOrd="0" presId="urn:microsoft.com/office/officeart/2008/layout/LinedList"/>
    <dgm:cxn modelId="{FA5B4C8F-DD2C-4757-AF0C-1C931CA8002C}" type="presParOf" srcId="{AD5B80E0-D2CD-4448-A6B1-8DEED7AA61C7}" destId="{7891BA50-BFBA-4D0F-93F6-DE6CC5E8FC3C}" srcOrd="1" destOrd="0" presId="urn:microsoft.com/office/officeart/2008/layout/LinedList"/>
    <dgm:cxn modelId="{910D885A-BAB5-4705-AEFA-6D78EDD2A219}" type="presParOf" srcId="{AD5B80E0-D2CD-4448-A6B1-8DEED7AA61C7}" destId="{2559B00F-8475-483A-93DF-9E528DBB966D}" srcOrd="2" destOrd="0" presId="urn:microsoft.com/office/officeart/2008/layout/LinedList"/>
    <dgm:cxn modelId="{F25B57D5-9603-435A-AF14-6FAB918EDAB2}" type="presParOf" srcId="{8A965780-71C9-4FC9-AA95-B1F3025B38C9}" destId="{A1D2A825-4FDA-4145-878D-C8832BC52BEE}" srcOrd="2" destOrd="0" presId="urn:microsoft.com/office/officeart/2008/layout/LinedList"/>
    <dgm:cxn modelId="{7F62E815-D80E-4558-9588-C27687765B3F}" type="presParOf" srcId="{8A965780-71C9-4FC9-AA95-B1F3025B38C9}" destId="{AEB5C610-7226-4B5E-874F-C54F82C6ADA8}" srcOrd="3" destOrd="0" presId="urn:microsoft.com/office/officeart/2008/layout/LinedList"/>
    <dgm:cxn modelId="{5232D2F2-4767-49EF-890D-51D1A28C770D}" type="presParOf" srcId="{8A965780-71C9-4FC9-AA95-B1F3025B38C9}" destId="{52AB9BE1-5FED-4C5D-8449-742CD3AE2A52}" srcOrd="4" destOrd="0" presId="urn:microsoft.com/office/officeart/2008/layout/LinedList"/>
    <dgm:cxn modelId="{76AB14D1-B0FE-423E-9746-92A9F8477035}" type="presParOf" srcId="{52AB9BE1-5FED-4C5D-8449-742CD3AE2A52}" destId="{E09451A8-614E-403E-B6A5-AF8522A9C2EF}" srcOrd="0" destOrd="0" presId="urn:microsoft.com/office/officeart/2008/layout/LinedList"/>
    <dgm:cxn modelId="{6B13DD57-96CF-4D8F-B71B-63D63AED1848}" type="presParOf" srcId="{52AB9BE1-5FED-4C5D-8449-742CD3AE2A52}" destId="{A02E3E02-0D6A-480A-844C-63A2151E40BD}" srcOrd="1" destOrd="0" presId="urn:microsoft.com/office/officeart/2008/layout/LinedList"/>
    <dgm:cxn modelId="{635FD715-8FB8-40CF-8522-02350BCE5EFE}" type="presParOf" srcId="{52AB9BE1-5FED-4C5D-8449-742CD3AE2A52}" destId="{971A86D8-B565-4F15-A1C8-CABFC42C64D6}" srcOrd="2" destOrd="0" presId="urn:microsoft.com/office/officeart/2008/layout/LinedList"/>
    <dgm:cxn modelId="{A59A387C-5214-4570-98F0-2B371FC33138}" type="presParOf" srcId="{8A965780-71C9-4FC9-AA95-B1F3025B38C9}" destId="{9F912A09-BAD8-4835-B8ED-DBBDD56B76AA}" srcOrd="5" destOrd="0" presId="urn:microsoft.com/office/officeart/2008/layout/LinedList"/>
    <dgm:cxn modelId="{3F9ECE7D-D8F3-42DF-B028-4734E0C7D38A}" type="presParOf" srcId="{8A965780-71C9-4FC9-AA95-B1F3025B38C9}" destId="{78CE0518-B3DA-4297-A1DE-DD79B6B2A8B7}" srcOrd="6" destOrd="0" presId="urn:microsoft.com/office/officeart/2008/layout/LinedList"/>
    <dgm:cxn modelId="{8FE14256-DBCB-48E4-B625-C89829C1B292}" type="presParOf" srcId="{57DCDC46-0524-477C-BE32-78CBE4B8F0DC}" destId="{391B6D94-C527-4E68-8E31-5A63DD1C3834}" srcOrd="6" destOrd="0" presId="urn:microsoft.com/office/officeart/2008/layout/LinedList"/>
    <dgm:cxn modelId="{96B6A2DB-4EF7-4BE4-BA59-B0D2C076534E}" type="presParOf" srcId="{57DCDC46-0524-477C-BE32-78CBE4B8F0DC}" destId="{C19D2627-4465-41C5-AF7A-165E29954440}" srcOrd="7" destOrd="0" presId="urn:microsoft.com/office/officeart/2008/layout/LinedList"/>
    <dgm:cxn modelId="{2C7CFD81-F9DB-4351-BE12-E925465483E2}" type="presParOf" srcId="{C19D2627-4465-41C5-AF7A-165E29954440}" destId="{55E6FA6A-C9A8-459A-AEBD-1670D598E857}" srcOrd="0" destOrd="0" presId="urn:microsoft.com/office/officeart/2008/layout/LinedList"/>
    <dgm:cxn modelId="{0B576B18-DD99-4194-9534-4604291A272B}" type="presParOf" srcId="{C19D2627-4465-41C5-AF7A-165E29954440}" destId="{CC9747C2-FC05-4AF0-89CE-8508253F8FD4}" srcOrd="1" destOrd="0" presId="urn:microsoft.com/office/officeart/2008/layout/LinedList"/>
    <dgm:cxn modelId="{63695A7F-78CC-4882-9A78-79B37A14DB78}" type="presParOf" srcId="{CC9747C2-FC05-4AF0-89CE-8508253F8FD4}" destId="{0264E22B-4EF6-4AEF-8D49-5A5B413C5C8B}" srcOrd="0" destOrd="0" presId="urn:microsoft.com/office/officeart/2008/layout/LinedList"/>
    <dgm:cxn modelId="{6350E24D-1360-40F5-8189-576655D753BB}" type="presParOf" srcId="{CC9747C2-FC05-4AF0-89CE-8508253F8FD4}" destId="{A6F8A40A-7CB5-4A66-B0DD-B5F7617460E7}" srcOrd="1" destOrd="0" presId="urn:microsoft.com/office/officeart/2008/layout/LinedList"/>
    <dgm:cxn modelId="{362A1502-0DFD-4915-B634-C18BFBE4825A}" type="presParOf" srcId="{A6F8A40A-7CB5-4A66-B0DD-B5F7617460E7}" destId="{F151B9BF-8502-4DBE-B115-2EA46057581B}" srcOrd="0" destOrd="0" presId="urn:microsoft.com/office/officeart/2008/layout/LinedList"/>
    <dgm:cxn modelId="{29B1835D-02CC-484E-8C49-465056F4E074}" type="presParOf" srcId="{A6F8A40A-7CB5-4A66-B0DD-B5F7617460E7}" destId="{6251532D-C92C-487C-8F75-EF9AE80077EE}" srcOrd="1" destOrd="0" presId="urn:microsoft.com/office/officeart/2008/layout/LinedList"/>
    <dgm:cxn modelId="{B796ABBC-6D56-4B48-B8B8-F0CF353EC873}" type="presParOf" srcId="{A6F8A40A-7CB5-4A66-B0DD-B5F7617460E7}" destId="{2054452C-FA29-4FC3-864C-0735D3B0E562}" srcOrd="2" destOrd="0" presId="urn:microsoft.com/office/officeart/2008/layout/LinedList"/>
    <dgm:cxn modelId="{1FCF8507-39B5-4B2D-A463-865A08EFCEDA}" type="presParOf" srcId="{CC9747C2-FC05-4AF0-89CE-8508253F8FD4}" destId="{48B9489B-0CAE-4160-8818-0F7B5B509237}" srcOrd="2" destOrd="0" presId="urn:microsoft.com/office/officeart/2008/layout/LinedList"/>
    <dgm:cxn modelId="{245356E4-25AD-4EE8-A704-1A38EB183FA0}" type="presParOf" srcId="{CC9747C2-FC05-4AF0-89CE-8508253F8FD4}" destId="{2EF93E94-6682-4B75-9E9F-A891695D5158}" srcOrd="3" destOrd="0" presId="urn:microsoft.com/office/officeart/2008/layout/LinedList"/>
    <dgm:cxn modelId="{5F032DE6-647C-42E7-9343-31F14F5391F1}" type="presParOf" srcId="{CC9747C2-FC05-4AF0-89CE-8508253F8FD4}" destId="{6166A3FF-F42C-4865-A40A-96AAEF2DC779}" srcOrd="4" destOrd="0" presId="urn:microsoft.com/office/officeart/2008/layout/LinedList"/>
    <dgm:cxn modelId="{FABFEF90-ACB1-47C7-A36E-27F7A5AE96C6}" type="presParOf" srcId="{6166A3FF-F42C-4865-A40A-96AAEF2DC779}" destId="{C1A4C7E7-307A-4F2F-BEA8-5D5D9B083694}" srcOrd="0" destOrd="0" presId="urn:microsoft.com/office/officeart/2008/layout/LinedList"/>
    <dgm:cxn modelId="{21643ADD-0D84-4DE5-B39A-55A6025A5C49}" type="presParOf" srcId="{6166A3FF-F42C-4865-A40A-96AAEF2DC779}" destId="{2C7AC450-1459-4784-8FF7-267F7945FD34}" srcOrd="1" destOrd="0" presId="urn:microsoft.com/office/officeart/2008/layout/LinedList"/>
    <dgm:cxn modelId="{4CF2A2E0-0B9A-4219-9E7B-BAFF13392FB2}" type="presParOf" srcId="{6166A3FF-F42C-4865-A40A-96AAEF2DC779}" destId="{06398A4E-DE76-4D90-8E55-D0D7503550CE}" srcOrd="2" destOrd="0" presId="urn:microsoft.com/office/officeart/2008/layout/LinedList"/>
    <dgm:cxn modelId="{9E0C5BEB-1B6B-4F7D-A6C8-A2C8DFFC2BB5}" type="presParOf" srcId="{CC9747C2-FC05-4AF0-89CE-8508253F8FD4}" destId="{76A58401-77FF-461B-BC2B-8AF0967CD349}" srcOrd="5" destOrd="0" presId="urn:microsoft.com/office/officeart/2008/layout/LinedList"/>
    <dgm:cxn modelId="{B2070943-23E9-419E-A6FD-9701391CA55F}" type="presParOf" srcId="{CC9747C2-FC05-4AF0-89CE-8508253F8FD4}" destId="{E6DC959E-2EE6-4CA1-B018-C9DB01DA148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D00187-A370-4197-90DA-A8163107D1F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DA51912-349D-40BB-9CB0-B605D5ACE667}">
      <dgm:prSet/>
      <dgm:spPr/>
      <dgm:t>
        <a:bodyPr/>
        <a:lstStyle/>
        <a:p>
          <a:pPr>
            <a:defRPr b="1"/>
          </a:pPr>
          <a:r>
            <a:rPr lang="en-US"/>
            <a:t>Unit Tests</a:t>
          </a:r>
        </a:p>
      </dgm:t>
    </dgm:pt>
    <dgm:pt modelId="{843EB060-EA72-4A13-A027-9A2FC311B835}" type="parTrans" cxnId="{3A1975A3-ECD0-44AA-A5D7-D8D5E03A9648}">
      <dgm:prSet/>
      <dgm:spPr/>
      <dgm:t>
        <a:bodyPr/>
        <a:lstStyle/>
        <a:p>
          <a:endParaRPr lang="en-US"/>
        </a:p>
      </dgm:t>
    </dgm:pt>
    <dgm:pt modelId="{58330BD2-115D-46F1-AC90-385613DA64F0}" type="sibTrans" cxnId="{3A1975A3-ECD0-44AA-A5D7-D8D5E03A9648}">
      <dgm:prSet/>
      <dgm:spPr/>
      <dgm:t>
        <a:bodyPr/>
        <a:lstStyle/>
        <a:p>
          <a:endParaRPr lang="en-US"/>
        </a:p>
      </dgm:t>
    </dgm:pt>
    <dgm:pt modelId="{BAB069D7-5EA5-4843-A093-704DE67F36F3}">
      <dgm:prSet/>
      <dgm:spPr/>
      <dgm:t>
        <a:bodyPr/>
        <a:lstStyle/>
        <a:p>
          <a:r>
            <a:rPr lang="en-US"/>
            <a:t>Leading up to the integration milestones members will create and run unit tests to ensure functionality.</a:t>
          </a:r>
        </a:p>
      </dgm:t>
    </dgm:pt>
    <dgm:pt modelId="{A55CDD11-705B-457E-91C2-B0070F42CC41}" type="parTrans" cxnId="{48083608-1F1D-45CE-8BB0-7C0DFC6DA8CC}">
      <dgm:prSet/>
      <dgm:spPr/>
      <dgm:t>
        <a:bodyPr/>
        <a:lstStyle/>
        <a:p>
          <a:endParaRPr lang="en-US"/>
        </a:p>
      </dgm:t>
    </dgm:pt>
    <dgm:pt modelId="{7FFE6BE0-EC28-4573-813F-D1A28E2BF575}" type="sibTrans" cxnId="{48083608-1F1D-45CE-8BB0-7C0DFC6DA8CC}">
      <dgm:prSet/>
      <dgm:spPr/>
      <dgm:t>
        <a:bodyPr/>
        <a:lstStyle/>
        <a:p>
          <a:endParaRPr lang="en-US"/>
        </a:p>
      </dgm:t>
    </dgm:pt>
    <dgm:pt modelId="{B270D123-9D2A-4BF5-B098-1ACBA137F862}">
      <dgm:prSet/>
      <dgm:spPr/>
      <dgm:t>
        <a:bodyPr/>
        <a:lstStyle/>
        <a:p>
          <a:pPr>
            <a:defRPr b="1"/>
          </a:pPr>
          <a:r>
            <a:rPr lang="en-US"/>
            <a:t>Integration Tests</a:t>
          </a:r>
        </a:p>
      </dgm:t>
    </dgm:pt>
    <dgm:pt modelId="{5BEA768C-4AAF-4148-B5DD-33D685994604}" type="parTrans" cxnId="{E564A551-65E1-4ADD-9679-7475352C2902}">
      <dgm:prSet/>
      <dgm:spPr/>
      <dgm:t>
        <a:bodyPr/>
        <a:lstStyle/>
        <a:p>
          <a:endParaRPr lang="en-US"/>
        </a:p>
      </dgm:t>
    </dgm:pt>
    <dgm:pt modelId="{0B25BFDA-668A-4718-B4CE-7A12675A1E49}" type="sibTrans" cxnId="{E564A551-65E1-4ADD-9679-7475352C2902}">
      <dgm:prSet/>
      <dgm:spPr/>
      <dgm:t>
        <a:bodyPr/>
        <a:lstStyle/>
        <a:p>
          <a:endParaRPr lang="en-US"/>
        </a:p>
      </dgm:t>
    </dgm:pt>
    <dgm:pt modelId="{1C46892D-E7FF-43F5-A978-DDA17D6F0D31}">
      <dgm:prSet/>
      <dgm:spPr/>
      <dgm:t>
        <a:bodyPr/>
        <a:lstStyle/>
        <a:p>
          <a:r>
            <a:rPr lang="en-US"/>
            <a:t>We will be using the “Big Bang” integration testing approach at the end of each integration milestone.</a:t>
          </a:r>
        </a:p>
      </dgm:t>
    </dgm:pt>
    <dgm:pt modelId="{3AF39A9A-D755-47E7-8BEE-FA62361549ED}" type="parTrans" cxnId="{3C83734C-2122-42DC-BD83-BEFD3743D91F}">
      <dgm:prSet/>
      <dgm:spPr/>
      <dgm:t>
        <a:bodyPr/>
        <a:lstStyle/>
        <a:p>
          <a:endParaRPr lang="en-US"/>
        </a:p>
      </dgm:t>
    </dgm:pt>
    <dgm:pt modelId="{C68645FD-0564-4DB5-A8F9-572836FC7672}" type="sibTrans" cxnId="{3C83734C-2122-42DC-BD83-BEFD3743D91F}">
      <dgm:prSet/>
      <dgm:spPr/>
      <dgm:t>
        <a:bodyPr/>
        <a:lstStyle/>
        <a:p>
          <a:endParaRPr lang="en-US"/>
        </a:p>
      </dgm:t>
    </dgm:pt>
    <dgm:pt modelId="{83BBF930-EA6B-45F4-AB77-6E205CC988C8}">
      <dgm:prSet/>
      <dgm:spPr/>
      <dgm:t>
        <a:bodyPr/>
        <a:lstStyle/>
        <a:p>
          <a:pPr>
            <a:defRPr b="1"/>
          </a:pPr>
          <a:r>
            <a:rPr lang="en-US"/>
            <a:t>Regression Tests</a:t>
          </a:r>
        </a:p>
      </dgm:t>
    </dgm:pt>
    <dgm:pt modelId="{575A71A8-073D-4C1A-8991-28851C7D6AF2}" type="parTrans" cxnId="{EBDA63D1-C139-4484-880A-79C09F34A84E}">
      <dgm:prSet/>
      <dgm:spPr/>
      <dgm:t>
        <a:bodyPr/>
        <a:lstStyle/>
        <a:p>
          <a:endParaRPr lang="en-US"/>
        </a:p>
      </dgm:t>
    </dgm:pt>
    <dgm:pt modelId="{338B8148-BB74-406F-B3B6-F643B6D03D3F}" type="sibTrans" cxnId="{EBDA63D1-C139-4484-880A-79C09F34A84E}">
      <dgm:prSet/>
      <dgm:spPr/>
      <dgm:t>
        <a:bodyPr/>
        <a:lstStyle/>
        <a:p>
          <a:endParaRPr lang="en-US"/>
        </a:p>
      </dgm:t>
    </dgm:pt>
    <dgm:pt modelId="{DF3C4850-54B8-4620-82CD-D9339BA1AB14}">
      <dgm:prSet/>
      <dgm:spPr/>
      <dgm:t>
        <a:bodyPr/>
        <a:lstStyle/>
        <a:p>
          <a:r>
            <a:rPr lang="en-US"/>
            <a:t>Regression tests will be developed after the creation of the first prototype and added to over the course of development, after each integration milestone.</a:t>
          </a:r>
        </a:p>
      </dgm:t>
    </dgm:pt>
    <dgm:pt modelId="{1774ACFF-C2E9-48E4-A23D-5F6D08754DB4}" type="parTrans" cxnId="{1CD70265-0E9C-4D71-BBAE-5942BDFAB06B}">
      <dgm:prSet/>
      <dgm:spPr/>
      <dgm:t>
        <a:bodyPr/>
        <a:lstStyle/>
        <a:p>
          <a:endParaRPr lang="en-US"/>
        </a:p>
      </dgm:t>
    </dgm:pt>
    <dgm:pt modelId="{9A7AED0A-A323-4667-8986-172657005BF3}" type="sibTrans" cxnId="{1CD70265-0E9C-4D71-BBAE-5942BDFAB06B}">
      <dgm:prSet/>
      <dgm:spPr/>
      <dgm:t>
        <a:bodyPr/>
        <a:lstStyle/>
        <a:p>
          <a:endParaRPr lang="en-US"/>
        </a:p>
      </dgm:t>
    </dgm:pt>
    <dgm:pt modelId="{B995D515-2874-461E-85BC-B9DF3CEFE176}">
      <dgm:prSet/>
      <dgm:spPr/>
      <dgm:t>
        <a:bodyPr/>
        <a:lstStyle/>
        <a:p>
          <a:pPr>
            <a:defRPr b="1"/>
          </a:pPr>
          <a:r>
            <a:rPr lang="en-US"/>
            <a:t>Acceptance Tests</a:t>
          </a:r>
        </a:p>
      </dgm:t>
    </dgm:pt>
    <dgm:pt modelId="{41325DE5-8EF4-41B4-8022-40F3E84BA786}" type="parTrans" cxnId="{849135BC-2C61-4BC6-80D5-E427927B3AE1}">
      <dgm:prSet/>
      <dgm:spPr/>
      <dgm:t>
        <a:bodyPr/>
        <a:lstStyle/>
        <a:p>
          <a:endParaRPr lang="en-US"/>
        </a:p>
      </dgm:t>
    </dgm:pt>
    <dgm:pt modelId="{A29A3CC5-E4C9-418E-B905-0720BC70C365}" type="sibTrans" cxnId="{849135BC-2C61-4BC6-80D5-E427927B3AE1}">
      <dgm:prSet/>
      <dgm:spPr/>
      <dgm:t>
        <a:bodyPr/>
        <a:lstStyle/>
        <a:p>
          <a:endParaRPr lang="en-US"/>
        </a:p>
      </dgm:t>
    </dgm:pt>
    <dgm:pt modelId="{4CF58114-AB8E-49E7-AC79-7B9B0E1C5618}">
      <dgm:prSet/>
      <dgm:spPr/>
      <dgm:t>
        <a:bodyPr/>
        <a:lstStyle/>
        <a:p>
          <a:r>
            <a:rPr lang="en-US"/>
            <a:t>Acceptance testing will take place during the final phase of development, after the completion of milestone 6.</a:t>
          </a:r>
        </a:p>
      </dgm:t>
    </dgm:pt>
    <dgm:pt modelId="{38FF83A5-409A-4D6D-B6FB-420CFA7AD97C}" type="parTrans" cxnId="{4702471B-0811-4B54-BE64-2D72C0D07DE1}">
      <dgm:prSet/>
      <dgm:spPr/>
      <dgm:t>
        <a:bodyPr/>
        <a:lstStyle/>
        <a:p>
          <a:endParaRPr lang="en-US"/>
        </a:p>
      </dgm:t>
    </dgm:pt>
    <dgm:pt modelId="{5DB7AF60-8C19-4762-A3F7-2D0EF5AED8C6}" type="sibTrans" cxnId="{4702471B-0811-4B54-BE64-2D72C0D07DE1}">
      <dgm:prSet/>
      <dgm:spPr/>
      <dgm:t>
        <a:bodyPr/>
        <a:lstStyle/>
        <a:p>
          <a:endParaRPr lang="en-US"/>
        </a:p>
      </dgm:t>
    </dgm:pt>
    <dgm:pt modelId="{36A40C2C-2166-4E16-ABA2-B58E5EDC51B1}" type="pres">
      <dgm:prSet presAssocID="{DAD00187-A370-4197-90DA-A8163107D1F5}" presName="root" presStyleCnt="0">
        <dgm:presLayoutVars>
          <dgm:dir/>
          <dgm:resizeHandles val="exact"/>
        </dgm:presLayoutVars>
      </dgm:prSet>
      <dgm:spPr/>
    </dgm:pt>
    <dgm:pt modelId="{2E89A6A7-DA5E-4AF5-9045-B3F44CC6163B}" type="pres">
      <dgm:prSet presAssocID="{BDA51912-349D-40BB-9CB0-B605D5ACE667}" presName="compNode" presStyleCnt="0"/>
      <dgm:spPr/>
    </dgm:pt>
    <dgm:pt modelId="{81507246-7C63-4CCC-8674-0824DAEB724C}" type="pres">
      <dgm:prSet presAssocID="{BDA51912-349D-40BB-9CB0-B605D5ACE66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43A393A-3FEF-454B-8AF7-892C2146A055}" type="pres">
      <dgm:prSet presAssocID="{BDA51912-349D-40BB-9CB0-B605D5ACE667}" presName="iconSpace" presStyleCnt="0"/>
      <dgm:spPr/>
    </dgm:pt>
    <dgm:pt modelId="{256ABD92-6A58-4CC9-B4A8-ADA86FB8CE27}" type="pres">
      <dgm:prSet presAssocID="{BDA51912-349D-40BB-9CB0-B605D5ACE667}" presName="parTx" presStyleLbl="revTx" presStyleIdx="0" presStyleCnt="8">
        <dgm:presLayoutVars>
          <dgm:chMax val="0"/>
          <dgm:chPref val="0"/>
        </dgm:presLayoutVars>
      </dgm:prSet>
      <dgm:spPr/>
    </dgm:pt>
    <dgm:pt modelId="{13733916-DA12-41AE-985C-F8F23634E810}" type="pres">
      <dgm:prSet presAssocID="{BDA51912-349D-40BB-9CB0-B605D5ACE667}" presName="txSpace" presStyleCnt="0"/>
      <dgm:spPr/>
    </dgm:pt>
    <dgm:pt modelId="{DCD915B8-2931-4D17-83BA-2C169C76A18D}" type="pres">
      <dgm:prSet presAssocID="{BDA51912-349D-40BB-9CB0-B605D5ACE667}" presName="desTx" presStyleLbl="revTx" presStyleIdx="1" presStyleCnt="8">
        <dgm:presLayoutVars/>
      </dgm:prSet>
      <dgm:spPr/>
    </dgm:pt>
    <dgm:pt modelId="{0CF856EA-F707-47F3-A3EA-88183D7B27DE}" type="pres">
      <dgm:prSet presAssocID="{58330BD2-115D-46F1-AC90-385613DA64F0}" presName="sibTrans" presStyleCnt="0"/>
      <dgm:spPr/>
    </dgm:pt>
    <dgm:pt modelId="{747D95C8-6BF3-4B6F-815D-94FD0BE4BC60}" type="pres">
      <dgm:prSet presAssocID="{B270D123-9D2A-4BF5-B098-1ACBA137F862}" presName="compNode" presStyleCnt="0"/>
      <dgm:spPr/>
    </dgm:pt>
    <dgm:pt modelId="{79368DCD-448B-43BB-953F-D7053FF210B6}" type="pres">
      <dgm:prSet presAssocID="{B270D123-9D2A-4BF5-B098-1ACBA137F86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E2AA1C7-43A6-4CA9-B85F-6DA6FD7C7E40}" type="pres">
      <dgm:prSet presAssocID="{B270D123-9D2A-4BF5-B098-1ACBA137F862}" presName="iconSpace" presStyleCnt="0"/>
      <dgm:spPr/>
    </dgm:pt>
    <dgm:pt modelId="{0C468E56-5E98-42A6-B444-33C8D5523A2D}" type="pres">
      <dgm:prSet presAssocID="{B270D123-9D2A-4BF5-B098-1ACBA137F862}" presName="parTx" presStyleLbl="revTx" presStyleIdx="2" presStyleCnt="8">
        <dgm:presLayoutVars>
          <dgm:chMax val="0"/>
          <dgm:chPref val="0"/>
        </dgm:presLayoutVars>
      </dgm:prSet>
      <dgm:spPr/>
    </dgm:pt>
    <dgm:pt modelId="{651952D7-76E5-44F2-B53F-DD3ECB57B9D0}" type="pres">
      <dgm:prSet presAssocID="{B270D123-9D2A-4BF5-B098-1ACBA137F862}" presName="txSpace" presStyleCnt="0"/>
      <dgm:spPr/>
    </dgm:pt>
    <dgm:pt modelId="{90E95946-25E6-4F06-975E-EC816E22C621}" type="pres">
      <dgm:prSet presAssocID="{B270D123-9D2A-4BF5-B098-1ACBA137F862}" presName="desTx" presStyleLbl="revTx" presStyleIdx="3" presStyleCnt="8">
        <dgm:presLayoutVars/>
      </dgm:prSet>
      <dgm:spPr/>
    </dgm:pt>
    <dgm:pt modelId="{F52B0C78-825C-47A3-B0A6-8EB9D5755742}" type="pres">
      <dgm:prSet presAssocID="{0B25BFDA-668A-4718-B4CE-7A12675A1E49}" presName="sibTrans" presStyleCnt="0"/>
      <dgm:spPr/>
    </dgm:pt>
    <dgm:pt modelId="{0F68D5C5-2D2C-4CA3-B85C-591597994FE2}" type="pres">
      <dgm:prSet presAssocID="{83BBF930-EA6B-45F4-AB77-6E205CC988C8}" presName="compNode" presStyleCnt="0"/>
      <dgm:spPr/>
    </dgm:pt>
    <dgm:pt modelId="{B7DC9F7C-6E5B-4228-9FCD-18734A88980D}" type="pres">
      <dgm:prSet presAssocID="{83BBF930-EA6B-45F4-AB77-6E205CC988C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8EA9818-F6C9-4D53-885C-870E3DFAFDCC}" type="pres">
      <dgm:prSet presAssocID="{83BBF930-EA6B-45F4-AB77-6E205CC988C8}" presName="iconSpace" presStyleCnt="0"/>
      <dgm:spPr/>
    </dgm:pt>
    <dgm:pt modelId="{B32072D0-6067-493F-8B85-3AA49B445E38}" type="pres">
      <dgm:prSet presAssocID="{83BBF930-EA6B-45F4-AB77-6E205CC988C8}" presName="parTx" presStyleLbl="revTx" presStyleIdx="4" presStyleCnt="8">
        <dgm:presLayoutVars>
          <dgm:chMax val="0"/>
          <dgm:chPref val="0"/>
        </dgm:presLayoutVars>
      </dgm:prSet>
      <dgm:spPr/>
    </dgm:pt>
    <dgm:pt modelId="{1331AF0D-6B09-48AE-869F-C7CD86ED8926}" type="pres">
      <dgm:prSet presAssocID="{83BBF930-EA6B-45F4-AB77-6E205CC988C8}" presName="txSpace" presStyleCnt="0"/>
      <dgm:spPr/>
    </dgm:pt>
    <dgm:pt modelId="{6B10FF0D-C735-4CF7-B77F-B1B5CBD1C5C3}" type="pres">
      <dgm:prSet presAssocID="{83BBF930-EA6B-45F4-AB77-6E205CC988C8}" presName="desTx" presStyleLbl="revTx" presStyleIdx="5" presStyleCnt="8">
        <dgm:presLayoutVars/>
      </dgm:prSet>
      <dgm:spPr/>
    </dgm:pt>
    <dgm:pt modelId="{87717A17-C81F-4B40-BC96-AAEE82F70B5B}" type="pres">
      <dgm:prSet presAssocID="{338B8148-BB74-406F-B3B6-F643B6D03D3F}" presName="sibTrans" presStyleCnt="0"/>
      <dgm:spPr/>
    </dgm:pt>
    <dgm:pt modelId="{91A411E4-D64D-457B-B4C1-70EE695290ED}" type="pres">
      <dgm:prSet presAssocID="{B995D515-2874-461E-85BC-B9DF3CEFE176}" presName="compNode" presStyleCnt="0"/>
      <dgm:spPr/>
    </dgm:pt>
    <dgm:pt modelId="{88F2485F-3204-4B0E-AAC7-D9A3B5598873}" type="pres">
      <dgm:prSet presAssocID="{B995D515-2874-461E-85BC-B9DF3CEFE1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54BB97B6-A9DD-453A-9FCA-3BD7861F60FE}" type="pres">
      <dgm:prSet presAssocID="{B995D515-2874-461E-85BC-B9DF3CEFE176}" presName="iconSpace" presStyleCnt="0"/>
      <dgm:spPr/>
    </dgm:pt>
    <dgm:pt modelId="{7B772695-18C4-46A0-9563-97B82EB82F0E}" type="pres">
      <dgm:prSet presAssocID="{B995D515-2874-461E-85BC-B9DF3CEFE176}" presName="parTx" presStyleLbl="revTx" presStyleIdx="6" presStyleCnt="8">
        <dgm:presLayoutVars>
          <dgm:chMax val="0"/>
          <dgm:chPref val="0"/>
        </dgm:presLayoutVars>
      </dgm:prSet>
      <dgm:spPr/>
    </dgm:pt>
    <dgm:pt modelId="{0DD930AA-A856-4BF9-BF7D-F1E4314AE607}" type="pres">
      <dgm:prSet presAssocID="{B995D515-2874-461E-85BC-B9DF3CEFE176}" presName="txSpace" presStyleCnt="0"/>
      <dgm:spPr/>
    </dgm:pt>
    <dgm:pt modelId="{8102DBD3-5BB1-4041-AB75-5F0DAB5A1846}" type="pres">
      <dgm:prSet presAssocID="{B995D515-2874-461E-85BC-B9DF3CEFE176}" presName="desTx" presStyleLbl="revTx" presStyleIdx="7" presStyleCnt="8">
        <dgm:presLayoutVars/>
      </dgm:prSet>
      <dgm:spPr/>
    </dgm:pt>
  </dgm:ptLst>
  <dgm:cxnLst>
    <dgm:cxn modelId="{48083608-1F1D-45CE-8BB0-7C0DFC6DA8CC}" srcId="{BDA51912-349D-40BB-9CB0-B605D5ACE667}" destId="{BAB069D7-5EA5-4843-A093-704DE67F36F3}" srcOrd="0" destOrd="0" parTransId="{A55CDD11-705B-457E-91C2-B0070F42CC41}" sibTransId="{7FFE6BE0-EC28-4573-813F-D1A28E2BF575}"/>
    <dgm:cxn modelId="{4702471B-0811-4B54-BE64-2D72C0D07DE1}" srcId="{B995D515-2874-461E-85BC-B9DF3CEFE176}" destId="{4CF58114-AB8E-49E7-AC79-7B9B0E1C5618}" srcOrd="0" destOrd="0" parTransId="{38FF83A5-409A-4D6D-B6FB-420CFA7AD97C}" sibTransId="{5DB7AF60-8C19-4762-A3F7-2D0EF5AED8C6}"/>
    <dgm:cxn modelId="{10D1D526-9413-4834-B8EB-D39AF30B0ED4}" type="presOf" srcId="{BDA51912-349D-40BB-9CB0-B605D5ACE667}" destId="{256ABD92-6A58-4CC9-B4A8-ADA86FB8CE27}" srcOrd="0" destOrd="0" presId="urn:microsoft.com/office/officeart/2018/2/layout/IconLabelDescriptionList"/>
    <dgm:cxn modelId="{5D174628-8B6B-411F-8A40-C2DC3E6B1143}" type="presOf" srcId="{4CF58114-AB8E-49E7-AC79-7B9B0E1C5618}" destId="{8102DBD3-5BB1-4041-AB75-5F0DAB5A1846}" srcOrd="0" destOrd="0" presId="urn:microsoft.com/office/officeart/2018/2/layout/IconLabelDescriptionList"/>
    <dgm:cxn modelId="{7282B062-6044-46EC-874C-04D819F1AD44}" type="presOf" srcId="{B270D123-9D2A-4BF5-B098-1ACBA137F862}" destId="{0C468E56-5E98-42A6-B444-33C8D5523A2D}" srcOrd="0" destOrd="0" presId="urn:microsoft.com/office/officeart/2018/2/layout/IconLabelDescriptionList"/>
    <dgm:cxn modelId="{1CD70265-0E9C-4D71-BBAE-5942BDFAB06B}" srcId="{83BBF930-EA6B-45F4-AB77-6E205CC988C8}" destId="{DF3C4850-54B8-4620-82CD-D9339BA1AB14}" srcOrd="0" destOrd="0" parTransId="{1774ACFF-C2E9-48E4-A23D-5F6D08754DB4}" sibTransId="{9A7AED0A-A323-4667-8986-172657005BF3}"/>
    <dgm:cxn modelId="{F8D11D6C-A0E5-4CB6-9794-873471E9278A}" type="presOf" srcId="{B995D515-2874-461E-85BC-B9DF3CEFE176}" destId="{7B772695-18C4-46A0-9563-97B82EB82F0E}" srcOrd="0" destOrd="0" presId="urn:microsoft.com/office/officeart/2018/2/layout/IconLabelDescriptionList"/>
    <dgm:cxn modelId="{3C83734C-2122-42DC-BD83-BEFD3743D91F}" srcId="{B270D123-9D2A-4BF5-B098-1ACBA137F862}" destId="{1C46892D-E7FF-43F5-A978-DDA17D6F0D31}" srcOrd="0" destOrd="0" parTransId="{3AF39A9A-D755-47E7-8BEE-FA62361549ED}" sibTransId="{C68645FD-0564-4DB5-A8F9-572836FC7672}"/>
    <dgm:cxn modelId="{E564A551-65E1-4ADD-9679-7475352C2902}" srcId="{DAD00187-A370-4197-90DA-A8163107D1F5}" destId="{B270D123-9D2A-4BF5-B098-1ACBA137F862}" srcOrd="1" destOrd="0" parTransId="{5BEA768C-4AAF-4148-B5DD-33D685994604}" sibTransId="{0B25BFDA-668A-4718-B4CE-7A12675A1E49}"/>
    <dgm:cxn modelId="{4921AB72-5D30-4B08-8080-6B81790294D9}" type="presOf" srcId="{1C46892D-E7FF-43F5-A978-DDA17D6F0D31}" destId="{90E95946-25E6-4F06-975E-EC816E22C621}" srcOrd="0" destOrd="0" presId="urn:microsoft.com/office/officeart/2018/2/layout/IconLabelDescriptionList"/>
    <dgm:cxn modelId="{2632378C-E528-418C-A4D2-200F45EE5923}" type="presOf" srcId="{DF3C4850-54B8-4620-82CD-D9339BA1AB14}" destId="{6B10FF0D-C735-4CF7-B77F-B1B5CBD1C5C3}" srcOrd="0" destOrd="0" presId="urn:microsoft.com/office/officeart/2018/2/layout/IconLabelDescriptionList"/>
    <dgm:cxn modelId="{3A1975A3-ECD0-44AA-A5D7-D8D5E03A9648}" srcId="{DAD00187-A370-4197-90DA-A8163107D1F5}" destId="{BDA51912-349D-40BB-9CB0-B605D5ACE667}" srcOrd="0" destOrd="0" parTransId="{843EB060-EA72-4A13-A027-9A2FC311B835}" sibTransId="{58330BD2-115D-46F1-AC90-385613DA64F0}"/>
    <dgm:cxn modelId="{0E90B2BA-78F5-42F0-825F-51C0C0802EE4}" type="presOf" srcId="{DAD00187-A370-4197-90DA-A8163107D1F5}" destId="{36A40C2C-2166-4E16-ABA2-B58E5EDC51B1}" srcOrd="0" destOrd="0" presId="urn:microsoft.com/office/officeart/2018/2/layout/IconLabelDescriptionList"/>
    <dgm:cxn modelId="{849135BC-2C61-4BC6-80D5-E427927B3AE1}" srcId="{DAD00187-A370-4197-90DA-A8163107D1F5}" destId="{B995D515-2874-461E-85BC-B9DF3CEFE176}" srcOrd="3" destOrd="0" parTransId="{41325DE5-8EF4-41B4-8022-40F3E84BA786}" sibTransId="{A29A3CC5-E4C9-418E-B905-0720BC70C365}"/>
    <dgm:cxn modelId="{EBDA63D1-C139-4484-880A-79C09F34A84E}" srcId="{DAD00187-A370-4197-90DA-A8163107D1F5}" destId="{83BBF930-EA6B-45F4-AB77-6E205CC988C8}" srcOrd="2" destOrd="0" parTransId="{575A71A8-073D-4C1A-8991-28851C7D6AF2}" sibTransId="{338B8148-BB74-406F-B3B6-F643B6D03D3F}"/>
    <dgm:cxn modelId="{794501D3-B662-4BFF-B5AE-A2FF883C3809}" type="presOf" srcId="{BAB069D7-5EA5-4843-A093-704DE67F36F3}" destId="{DCD915B8-2931-4D17-83BA-2C169C76A18D}" srcOrd="0" destOrd="0" presId="urn:microsoft.com/office/officeart/2018/2/layout/IconLabelDescriptionList"/>
    <dgm:cxn modelId="{C505D3FB-7719-45B6-B010-FE2581E9DDC1}" type="presOf" srcId="{83BBF930-EA6B-45F4-AB77-6E205CC988C8}" destId="{B32072D0-6067-493F-8B85-3AA49B445E38}" srcOrd="0" destOrd="0" presId="urn:microsoft.com/office/officeart/2018/2/layout/IconLabelDescriptionList"/>
    <dgm:cxn modelId="{93CFAC7D-A03F-4984-8CBF-CB89FEF07363}" type="presParOf" srcId="{36A40C2C-2166-4E16-ABA2-B58E5EDC51B1}" destId="{2E89A6A7-DA5E-4AF5-9045-B3F44CC6163B}" srcOrd="0" destOrd="0" presId="urn:microsoft.com/office/officeart/2018/2/layout/IconLabelDescriptionList"/>
    <dgm:cxn modelId="{42E4DD76-4D48-4A9E-8A7F-A58B3C1BDEDA}" type="presParOf" srcId="{2E89A6A7-DA5E-4AF5-9045-B3F44CC6163B}" destId="{81507246-7C63-4CCC-8674-0824DAEB724C}" srcOrd="0" destOrd="0" presId="urn:microsoft.com/office/officeart/2018/2/layout/IconLabelDescriptionList"/>
    <dgm:cxn modelId="{F78EA232-8BBB-4188-B186-C2A0199F8918}" type="presParOf" srcId="{2E89A6A7-DA5E-4AF5-9045-B3F44CC6163B}" destId="{A43A393A-3FEF-454B-8AF7-892C2146A055}" srcOrd="1" destOrd="0" presId="urn:microsoft.com/office/officeart/2018/2/layout/IconLabelDescriptionList"/>
    <dgm:cxn modelId="{31FB0796-60CD-419D-A477-9556F41104E1}" type="presParOf" srcId="{2E89A6A7-DA5E-4AF5-9045-B3F44CC6163B}" destId="{256ABD92-6A58-4CC9-B4A8-ADA86FB8CE27}" srcOrd="2" destOrd="0" presId="urn:microsoft.com/office/officeart/2018/2/layout/IconLabelDescriptionList"/>
    <dgm:cxn modelId="{A452F1A8-FCE2-4ABC-9F57-C13A9A6163A7}" type="presParOf" srcId="{2E89A6A7-DA5E-4AF5-9045-B3F44CC6163B}" destId="{13733916-DA12-41AE-985C-F8F23634E810}" srcOrd="3" destOrd="0" presId="urn:microsoft.com/office/officeart/2018/2/layout/IconLabelDescriptionList"/>
    <dgm:cxn modelId="{F42B1ECC-A8B2-4479-92DD-B81C3B172725}" type="presParOf" srcId="{2E89A6A7-DA5E-4AF5-9045-B3F44CC6163B}" destId="{DCD915B8-2931-4D17-83BA-2C169C76A18D}" srcOrd="4" destOrd="0" presId="urn:microsoft.com/office/officeart/2018/2/layout/IconLabelDescriptionList"/>
    <dgm:cxn modelId="{ABF051B8-75CD-42C1-8065-4A82E96FF228}" type="presParOf" srcId="{36A40C2C-2166-4E16-ABA2-B58E5EDC51B1}" destId="{0CF856EA-F707-47F3-A3EA-88183D7B27DE}" srcOrd="1" destOrd="0" presId="urn:microsoft.com/office/officeart/2018/2/layout/IconLabelDescriptionList"/>
    <dgm:cxn modelId="{83376B2A-9A7D-4CDA-8605-54B852B8EE77}" type="presParOf" srcId="{36A40C2C-2166-4E16-ABA2-B58E5EDC51B1}" destId="{747D95C8-6BF3-4B6F-815D-94FD0BE4BC60}" srcOrd="2" destOrd="0" presId="urn:microsoft.com/office/officeart/2018/2/layout/IconLabelDescriptionList"/>
    <dgm:cxn modelId="{1339B404-0F8F-4C05-AFB6-782D5B8BBE71}" type="presParOf" srcId="{747D95C8-6BF3-4B6F-815D-94FD0BE4BC60}" destId="{79368DCD-448B-43BB-953F-D7053FF210B6}" srcOrd="0" destOrd="0" presId="urn:microsoft.com/office/officeart/2018/2/layout/IconLabelDescriptionList"/>
    <dgm:cxn modelId="{C3F63094-298F-432B-B93C-F09DAA4F927B}" type="presParOf" srcId="{747D95C8-6BF3-4B6F-815D-94FD0BE4BC60}" destId="{5E2AA1C7-43A6-4CA9-B85F-6DA6FD7C7E40}" srcOrd="1" destOrd="0" presId="urn:microsoft.com/office/officeart/2018/2/layout/IconLabelDescriptionList"/>
    <dgm:cxn modelId="{5BB8D6D6-C571-439C-A2E6-03C77AD1A159}" type="presParOf" srcId="{747D95C8-6BF3-4B6F-815D-94FD0BE4BC60}" destId="{0C468E56-5E98-42A6-B444-33C8D5523A2D}" srcOrd="2" destOrd="0" presId="urn:microsoft.com/office/officeart/2018/2/layout/IconLabelDescriptionList"/>
    <dgm:cxn modelId="{FB4D3691-806C-47F7-93FE-7174D5A29655}" type="presParOf" srcId="{747D95C8-6BF3-4B6F-815D-94FD0BE4BC60}" destId="{651952D7-76E5-44F2-B53F-DD3ECB57B9D0}" srcOrd="3" destOrd="0" presId="urn:microsoft.com/office/officeart/2018/2/layout/IconLabelDescriptionList"/>
    <dgm:cxn modelId="{412FA069-DC91-41F9-9204-02D28106C1EE}" type="presParOf" srcId="{747D95C8-6BF3-4B6F-815D-94FD0BE4BC60}" destId="{90E95946-25E6-4F06-975E-EC816E22C621}" srcOrd="4" destOrd="0" presId="urn:microsoft.com/office/officeart/2018/2/layout/IconLabelDescriptionList"/>
    <dgm:cxn modelId="{702450F2-5909-46D7-93F4-2FA63310076B}" type="presParOf" srcId="{36A40C2C-2166-4E16-ABA2-B58E5EDC51B1}" destId="{F52B0C78-825C-47A3-B0A6-8EB9D5755742}" srcOrd="3" destOrd="0" presId="urn:microsoft.com/office/officeart/2018/2/layout/IconLabelDescriptionList"/>
    <dgm:cxn modelId="{F420C7AC-A76A-469A-B953-C456B37F1F79}" type="presParOf" srcId="{36A40C2C-2166-4E16-ABA2-B58E5EDC51B1}" destId="{0F68D5C5-2D2C-4CA3-B85C-591597994FE2}" srcOrd="4" destOrd="0" presId="urn:microsoft.com/office/officeart/2018/2/layout/IconLabelDescriptionList"/>
    <dgm:cxn modelId="{31791E54-E7AD-483B-9A2C-DF31B983A39A}" type="presParOf" srcId="{0F68D5C5-2D2C-4CA3-B85C-591597994FE2}" destId="{B7DC9F7C-6E5B-4228-9FCD-18734A88980D}" srcOrd="0" destOrd="0" presId="urn:microsoft.com/office/officeart/2018/2/layout/IconLabelDescriptionList"/>
    <dgm:cxn modelId="{FB6EA1A7-D150-47AA-A1DF-EAB8806DFAB0}" type="presParOf" srcId="{0F68D5C5-2D2C-4CA3-B85C-591597994FE2}" destId="{88EA9818-F6C9-4D53-885C-870E3DFAFDCC}" srcOrd="1" destOrd="0" presId="urn:microsoft.com/office/officeart/2018/2/layout/IconLabelDescriptionList"/>
    <dgm:cxn modelId="{975DF50B-0450-4D34-98F0-B0D4690EAFD2}" type="presParOf" srcId="{0F68D5C5-2D2C-4CA3-B85C-591597994FE2}" destId="{B32072D0-6067-493F-8B85-3AA49B445E38}" srcOrd="2" destOrd="0" presId="urn:microsoft.com/office/officeart/2018/2/layout/IconLabelDescriptionList"/>
    <dgm:cxn modelId="{0DBBC088-2730-44F5-85E5-C31A8F0F3CB9}" type="presParOf" srcId="{0F68D5C5-2D2C-4CA3-B85C-591597994FE2}" destId="{1331AF0D-6B09-48AE-869F-C7CD86ED8926}" srcOrd="3" destOrd="0" presId="urn:microsoft.com/office/officeart/2018/2/layout/IconLabelDescriptionList"/>
    <dgm:cxn modelId="{91D2BA6C-81EF-422F-8B03-E0AD4A4DECC2}" type="presParOf" srcId="{0F68D5C5-2D2C-4CA3-B85C-591597994FE2}" destId="{6B10FF0D-C735-4CF7-B77F-B1B5CBD1C5C3}" srcOrd="4" destOrd="0" presId="urn:microsoft.com/office/officeart/2018/2/layout/IconLabelDescriptionList"/>
    <dgm:cxn modelId="{8F567AC3-E0F2-4CF7-B83F-1ACEE9033ABA}" type="presParOf" srcId="{36A40C2C-2166-4E16-ABA2-B58E5EDC51B1}" destId="{87717A17-C81F-4B40-BC96-AAEE82F70B5B}" srcOrd="5" destOrd="0" presId="urn:microsoft.com/office/officeart/2018/2/layout/IconLabelDescriptionList"/>
    <dgm:cxn modelId="{BAF33B59-DCEF-415F-A431-F0D29C59E4A2}" type="presParOf" srcId="{36A40C2C-2166-4E16-ABA2-B58E5EDC51B1}" destId="{91A411E4-D64D-457B-B4C1-70EE695290ED}" srcOrd="6" destOrd="0" presId="urn:microsoft.com/office/officeart/2018/2/layout/IconLabelDescriptionList"/>
    <dgm:cxn modelId="{D957302E-F1AD-4531-AB98-12546F85B6CD}" type="presParOf" srcId="{91A411E4-D64D-457B-B4C1-70EE695290ED}" destId="{88F2485F-3204-4B0E-AAC7-D9A3B5598873}" srcOrd="0" destOrd="0" presId="urn:microsoft.com/office/officeart/2018/2/layout/IconLabelDescriptionList"/>
    <dgm:cxn modelId="{AA4BB86B-B0CD-49DE-A18E-3E98F136C314}" type="presParOf" srcId="{91A411E4-D64D-457B-B4C1-70EE695290ED}" destId="{54BB97B6-A9DD-453A-9FCA-3BD7861F60FE}" srcOrd="1" destOrd="0" presId="urn:microsoft.com/office/officeart/2018/2/layout/IconLabelDescriptionList"/>
    <dgm:cxn modelId="{2AC8A329-7E6D-4CEA-B7AB-9627F53317E9}" type="presParOf" srcId="{91A411E4-D64D-457B-B4C1-70EE695290ED}" destId="{7B772695-18C4-46A0-9563-97B82EB82F0E}" srcOrd="2" destOrd="0" presId="urn:microsoft.com/office/officeart/2018/2/layout/IconLabelDescriptionList"/>
    <dgm:cxn modelId="{447328D1-221A-4458-8BE2-E68A3512E925}" type="presParOf" srcId="{91A411E4-D64D-457B-B4C1-70EE695290ED}" destId="{0DD930AA-A856-4BF9-BF7D-F1E4314AE607}" srcOrd="3" destOrd="0" presId="urn:microsoft.com/office/officeart/2018/2/layout/IconLabelDescriptionList"/>
    <dgm:cxn modelId="{8F87DD78-FC10-4FC1-AD7E-B302E5628486}" type="presParOf" srcId="{91A411E4-D64D-457B-B4C1-70EE695290ED}" destId="{8102DBD3-5BB1-4041-AB75-5F0DAB5A184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CD3F75-012F-402B-8A8E-8037D2B2AF62}">
      <dsp:nvSpPr>
        <dsp:cNvPr id="0" name=""/>
        <dsp:cNvSpPr/>
      </dsp:nvSpPr>
      <dsp:spPr>
        <a:xfrm>
          <a:off x="0" y="55296"/>
          <a:ext cx="6797675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Initial Prototype</a:t>
          </a:r>
        </a:p>
      </dsp:txBody>
      <dsp:txXfrm>
        <a:off x="53859" y="109155"/>
        <a:ext cx="6689957" cy="995592"/>
      </dsp:txXfrm>
    </dsp:sp>
    <dsp:sp modelId="{C708118C-6EC1-4650-9984-71B0F0E7541F}">
      <dsp:nvSpPr>
        <dsp:cNvPr id="0" name=""/>
        <dsp:cNvSpPr/>
      </dsp:nvSpPr>
      <dsp:spPr>
        <a:xfrm>
          <a:off x="0" y="1158606"/>
          <a:ext cx="6797675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A simple application which will do simple addition, subtraction, multiplication, and division.</a:t>
          </a:r>
        </a:p>
      </dsp:txBody>
      <dsp:txXfrm>
        <a:off x="0" y="1158606"/>
        <a:ext cx="6797675" cy="1666350"/>
      </dsp:txXfrm>
    </dsp:sp>
    <dsp:sp modelId="{7F9AF9A9-8355-4951-84F2-7D53939CC2DF}">
      <dsp:nvSpPr>
        <dsp:cNvPr id="0" name=""/>
        <dsp:cNvSpPr/>
      </dsp:nvSpPr>
      <dsp:spPr>
        <a:xfrm>
          <a:off x="0" y="2824956"/>
          <a:ext cx="6797675" cy="110331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Feature Implementation</a:t>
          </a:r>
        </a:p>
      </dsp:txBody>
      <dsp:txXfrm>
        <a:off x="53859" y="2878815"/>
        <a:ext cx="6689957" cy="995592"/>
      </dsp:txXfrm>
    </dsp:sp>
    <dsp:sp modelId="{8258EB86-5837-4E53-BB84-B3692C32C680}">
      <dsp:nvSpPr>
        <dsp:cNvPr id="0" name=""/>
        <dsp:cNvSpPr/>
      </dsp:nvSpPr>
      <dsp:spPr>
        <a:xfrm>
          <a:off x="0" y="3928266"/>
          <a:ext cx="6797675" cy="1666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Most product development will focus on the addition and implementation of 6 features.</a:t>
          </a:r>
        </a:p>
      </dsp:txBody>
      <dsp:txXfrm>
        <a:off x="0" y="3928266"/>
        <a:ext cx="6797675" cy="1666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229A-B9E1-4E42-8110-0A9BEEA48D89}">
      <dsp:nvSpPr>
        <dsp:cNvPr id="0" name=""/>
        <dsp:cNvSpPr/>
      </dsp:nvSpPr>
      <dsp:spPr>
        <a:xfrm>
          <a:off x="49" y="92679"/>
          <a:ext cx="4700141" cy="921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Unit Conversion</a:t>
          </a:r>
        </a:p>
      </dsp:txBody>
      <dsp:txXfrm>
        <a:off x="49" y="92679"/>
        <a:ext cx="4700141" cy="921600"/>
      </dsp:txXfrm>
    </dsp:sp>
    <dsp:sp modelId="{CCFF0700-121A-4254-A0DD-74FB6C7FA2C7}">
      <dsp:nvSpPr>
        <dsp:cNvPr id="0" name=""/>
        <dsp:cNvSpPr/>
      </dsp:nvSpPr>
      <dsp:spPr>
        <a:xfrm>
          <a:off x="49" y="1014279"/>
          <a:ext cx="4700141" cy="2679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Conversion between measuring units (Mile – Kilometer, Celcius – Fahrenheit, calorie – joule, ounce - gram)</a:t>
          </a:r>
        </a:p>
      </dsp:txBody>
      <dsp:txXfrm>
        <a:off x="49" y="1014279"/>
        <a:ext cx="4700141" cy="2679120"/>
      </dsp:txXfrm>
    </dsp:sp>
    <dsp:sp modelId="{CC99EFC7-4440-42F5-B984-99F9D13CAF30}">
      <dsp:nvSpPr>
        <dsp:cNvPr id="0" name=""/>
        <dsp:cNvSpPr/>
      </dsp:nvSpPr>
      <dsp:spPr>
        <a:xfrm>
          <a:off x="5358209" y="92679"/>
          <a:ext cx="4700141" cy="9216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Money Conversion</a:t>
          </a:r>
        </a:p>
      </dsp:txBody>
      <dsp:txXfrm>
        <a:off x="5358209" y="92679"/>
        <a:ext cx="4700141" cy="921600"/>
      </dsp:txXfrm>
    </dsp:sp>
    <dsp:sp modelId="{3FFE4580-0763-43AD-9671-F735F7BFCC86}">
      <dsp:nvSpPr>
        <dsp:cNvPr id="0" name=""/>
        <dsp:cNvSpPr/>
      </dsp:nvSpPr>
      <dsp:spPr>
        <a:xfrm>
          <a:off x="5358209" y="1014279"/>
          <a:ext cx="4700141" cy="2679120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Conversion between different currency types and amounts based on a timestamped value conversion.</a:t>
          </a:r>
        </a:p>
      </dsp:txBody>
      <dsp:txXfrm>
        <a:off x="5358209" y="1014279"/>
        <a:ext cx="4700141" cy="2679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5229A-B9E1-4E42-8110-0A9BEEA48D89}">
      <dsp:nvSpPr>
        <dsp:cNvPr id="0" name=""/>
        <dsp:cNvSpPr/>
      </dsp:nvSpPr>
      <dsp:spPr>
        <a:xfrm>
          <a:off x="3143" y="22141"/>
          <a:ext cx="3064668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Scientific Functions</a:t>
          </a:r>
        </a:p>
      </dsp:txBody>
      <dsp:txXfrm>
        <a:off x="3143" y="22141"/>
        <a:ext cx="3064668" cy="633600"/>
      </dsp:txXfrm>
    </dsp:sp>
    <dsp:sp modelId="{CCFF0700-121A-4254-A0DD-74FB6C7FA2C7}">
      <dsp:nvSpPr>
        <dsp:cNvPr id="0" name=""/>
        <dsp:cNvSpPr/>
      </dsp:nvSpPr>
      <dsp:spPr>
        <a:xfrm>
          <a:off x="3143" y="655741"/>
          <a:ext cx="3064668" cy="310819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Added functionality for tragicomic functions, exponential functions, factorials, and square roots.</a:t>
          </a:r>
        </a:p>
      </dsp:txBody>
      <dsp:txXfrm>
        <a:off x="3143" y="655741"/>
        <a:ext cx="3064668" cy="3108197"/>
      </dsp:txXfrm>
    </dsp:sp>
    <dsp:sp modelId="{0CEF1E96-050B-45DA-BD75-41E112288ED7}">
      <dsp:nvSpPr>
        <dsp:cNvPr id="0" name=""/>
        <dsp:cNvSpPr/>
      </dsp:nvSpPr>
      <dsp:spPr>
        <a:xfrm>
          <a:off x="3496865" y="22141"/>
          <a:ext cx="3064668" cy="633600"/>
        </a:xfrm>
        <a:prstGeom prst="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Advanced Functions</a:t>
          </a:r>
        </a:p>
      </dsp:txBody>
      <dsp:txXfrm>
        <a:off x="3496865" y="22141"/>
        <a:ext cx="3064668" cy="633600"/>
      </dsp:txXfrm>
    </dsp:sp>
    <dsp:sp modelId="{C275C89D-EE89-4FE7-BA06-5C1E17FF1B1A}">
      <dsp:nvSpPr>
        <dsp:cNvPr id="0" name=""/>
        <dsp:cNvSpPr/>
      </dsp:nvSpPr>
      <dsp:spPr>
        <a:xfrm>
          <a:off x="3496865" y="655741"/>
          <a:ext cx="3064668" cy="3108197"/>
        </a:xfrm>
        <a:prstGeom prst="rect">
          <a:avLst/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Added functionality for automatic percentage calculations, radians and degrees calculation, and ability to do calculations using constants (pi, e, etc.)</a:t>
          </a:r>
        </a:p>
      </dsp:txBody>
      <dsp:txXfrm>
        <a:off x="3496865" y="655741"/>
        <a:ext cx="3064668" cy="3108197"/>
      </dsp:txXfrm>
    </dsp:sp>
    <dsp:sp modelId="{2CBD6C4D-7CE5-41B1-895A-E8755822FE99}">
      <dsp:nvSpPr>
        <dsp:cNvPr id="0" name=""/>
        <dsp:cNvSpPr/>
      </dsp:nvSpPr>
      <dsp:spPr>
        <a:xfrm>
          <a:off x="6990588" y="22141"/>
          <a:ext cx="3064668" cy="633600"/>
        </a:xfrm>
        <a:prstGeom prst="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Color Picker</a:t>
          </a:r>
        </a:p>
      </dsp:txBody>
      <dsp:txXfrm>
        <a:off x="6990588" y="22141"/>
        <a:ext cx="3064668" cy="633600"/>
      </dsp:txXfrm>
    </dsp:sp>
    <dsp:sp modelId="{905D071C-3D88-48AA-B382-370A80B09C52}">
      <dsp:nvSpPr>
        <dsp:cNvPr id="0" name=""/>
        <dsp:cNvSpPr/>
      </dsp:nvSpPr>
      <dsp:spPr>
        <a:xfrm>
          <a:off x="6990588" y="655741"/>
          <a:ext cx="3064668" cy="3108197"/>
        </a:xfrm>
        <a:prstGeom prst="rect">
          <a:avLst/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Added functionality for use to customize the appearance of the calculator (dark mode, font selection, font size)</a:t>
          </a:r>
        </a:p>
      </dsp:txBody>
      <dsp:txXfrm>
        <a:off x="6990588" y="655741"/>
        <a:ext cx="3064668" cy="31081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F7B5D-CFD2-46C6-8C99-E71A289D3060}">
      <dsp:nvSpPr>
        <dsp:cNvPr id="0" name=""/>
        <dsp:cNvSpPr/>
      </dsp:nvSpPr>
      <dsp:spPr>
        <a:xfrm>
          <a:off x="0" y="2770"/>
          <a:ext cx="77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2337-E192-46DD-AC87-E85A82694B02}">
      <dsp:nvSpPr>
        <dsp:cNvPr id="0" name=""/>
        <dsp:cNvSpPr/>
      </dsp:nvSpPr>
      <dsp:spPr>
        <a:xfrm>
          <a:off x="0" y="2770"/>
          <a:ext cx="1543283" cy="188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Milestone 1</a:t>
          </a:r>
        </a:p>
      </dsp:txBody>
      <dsp:txXfrm>
        <a:off x="0" y="2770"/>
        <a:ext cx="1543283" cy="1889438"/>
      </dsp:txXfrm>
    </dsp:sp>
    <dsp:sp modelId="{A97B7BCA-55FF-44F7-9204-55AA0ED0A520}">
      <dsp:nvSpPr>
        <dsp:cNvPr id="0" name=""/>
        <dsp:cNvSpPr/>
      </dsp:nvSpPr>
      <dsp:spPr>
        <a:xfrm>
          <a:off x="1659029" y="46685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Canvas Page Setup</a:t>
          </a:r>
        </a:p>
      </dsp:txBody>
      <dsp:txXfrm>
        <a:off x="1659029" y="46685"/>
        <a:ext cx="6057386" cy="878293"/>
      </dsp:txXfrm>
    </dsp:sp>
    <dsp:sp modelId="{6AB6307F-64F5-4DDF-8E65-6930F17D9079}">
      <dsp:nvSpPr>
        <dsp:cNvPr id="0" name=""/>
        <dsp:cNvSpPr/>
      </dsp:nvSpPr>
      <dsp:spPr>
        <a:xfrm>
          <a:off x="1543283" y="924978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45572-83D7-4296-8760-8166BA7DF35B}">
      <dsp:nvSpPr>
        <dsp:cNvPr id="0" name=""/>
        <dsp:cNvSpPr/>
      </dsp:nvSpPr>
      <dsp:spPr>
        <a:xfrm>
          <a:off x="1659029" y="968893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Due: 10/21/2023</a:t>
          </a:r>
        </a:p>
      </dsp:txBody>
      <dsp:txXfrm>
        <a:off x="1659029" y="968893"/>
        <a:ext cx="6057386" cy="878293"/>
      </dsp:txXfrm>
    </dsp:sp>
    <dsp:sp modelId="{2FFB71FD-BC74-4E1B-8D1B-271E1A4CD397}">
      <dsp:nvSpPr>
        <dsp:cNvPr id="0" name=""/>
        <dsp:cNvSpPr/>
      </dsp:nvSpPr>
      <dsp:spPr>
        <a:xfrm>
          <a:off x="1543283" y="1847186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BE4A61-36B4-4F6F-BCB6-D29540A6EF26}">
      <dsp:nvSpPr>
        <dsp:cNvPr id="0" name=""/>
        <dsp:cNvSpPr/>
      </dsp:nvSpPr>
      <dsp:spPr>
        <a:xfrm>
          <a:off x="0" y="1892208"/>
          <a:ext cx="7716416" cy="0"/>
        </a:xfrm>
        <a:prstGeom prst="line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accent2">
              <a:hueOff val="19519"/>
              <a:satOff val="-13438"/>
              <a:lumOff val="-34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B93EBE-0CBF-4B43-91BB-14B21D7F8DAA}">
      <dsp:nvSpPr>
        <dsp:cNvPr id="0" name=""/>
        <dsp:cNvSpPr/>
      </dsp:nvSpPr>
      <dsp:spPr>
        <a:xfrm>
          <a:off x="0" y="1892208"/>
          <a:ext cx="1543283" cy="188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Milestone 2</a:t>
          </a:r>
        </a:p>
      </dsp:txBody>
      <dsp:txXfrm>
        <a:off x="0" y="1892208"/>
        <a:ext cx="1543283" cy="1889438"/>
      </dsp:txXfrm>
    </dsp:sp>
    <dsp:sp modelId="{F1614438-D8A9-4510-A328-249B85C774F8}">
      <dsp:nvSpPr>
        <dsp:cNvPr id="0" name=""/>
        <dsp:cNvSpPr/>
      </dsp:nvSpPr>
      <dsp:spPr>
        <a:xfrm>
          <a:off x="1659029" y="1936123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Prototype Creation</a:t>
          </a:r>
        </a:p>
      </dsp:txBody>
      <dsp:txXfrm>
        <a:off x="1659029" y="1936123"/>
        <a:ext cx="6057386" cy="878293"/>
      </dsp:txXfrm>
    </dsp:sp>
    <dsp:sp modelId="{C123A1E4-BEAE-47FB-9C27-4E535B7AB896}">
      <dsp:nvSpPr>
        <dsp:cNvPr id="0" name=""/>
        <dsp:cNvSpPr/>
      </dsp:nvSpPr>
      <dsp:spPr>
        <a:xfrm>
          <a:off x="1543283" y="2814416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696F5-92CD-43D1-A1AC-F9E64E8FDEBD}">
      <dsp:nvSpPr>
        <dsp:cNvPr id="0" name=""/>
        <dsp:cNvSpPr/>
      </dsp:nvSpPr>
      <dsp:spPr>
        <a:xfrm>
          <a:off x="1659029" y="2858331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Due: 11/3/2023</a:t>
          </a:r>
        </a:p>
      </dsp:txBody>
      <dsp:txXfrm>
        <a:off x="1659029" y="2858331"/>
        <a:ext cx="6057386" cy="878293"/>
      </dsp:txXfrm>
    </dsp:sp>
    <dsp:sp modelId="{3135A7A0-6B29-453C-8AE4-4863460CBA0C}">
      <dsp:nvSpPr>
        <dsp:cNvPr id="0" name=""/>
        <dsp:cNvSpPr/>
      </dsp:nvSpPr>
      <dsp:spPr>
        <a:xfrm>
          <a:off x="1543283" y="3736624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B7D41-9FDE-4033-B62C-CBA05DF0E501}">
      <dsp:nvSpPr>
        <dsp:cNvPr id="0" name=""/>
        <dsp:cNvSpPr/>
      </dsp:nvSpPr>
      <dsp:spPr>
        <a:xfrm>
          <a:off x="0" y="3781646"/>
          <a:ext cx="771641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30DAC-EEF6-4748-8331-FF244488DAA9}">
      <dsp:nvSpPr>
        <dsp:cNvPr id="0" name=""/>
        <dsp:cNvSpPr/>
      </dsp:nvSpPr>
      <dsp:spPr>
        <a:xfrm>
          <a:off x="0" y="3781646"/>
          <a:ext cx="1543283" cy="188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Milestone 3</a:t>
          </a:r>
        </a:p>
      </dsp:txBody>
      <dsp:txXfrm>
        <a:off x="0" y="3781646"/>
        <a:ext cx="1543283" cy="1889438"/>
      </dsp:txXfrm>
    </dsp:sp>
    <dsp:sp modelId="{29F974C0-B0E6-4538-879E-CF97DDAB30E9}">
      <dsp:nvSpPr>
        <dsp:cNvPr id="0" name=""/>
        <dsp:cNvSpPr/>
      </dsp:nvSpPr>
      <dsp:spPr>
        <a:xfrm>
          <a:off x="1659029" y="3825561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Creation of Features 1-3</a:t>
          </a:r>
        </a:p>
      </dsp:txBody>
      <dsp:txXfrm>
        <a:off x="1659029" y="3825561"/>
        <a:ext cx="6057386" cy="878293"/>
      </dsp:txXfrm>
    </dsp:sp>
    <dsp:sp modelId="{664BD745-3491-4427-8360-18D3BF1CD21B}">
      <dsp:nvSpPr>
        <dsp:cNvPr id="0" name=""/>
        <dsp:cNvSpPr/>
      </dsp:nvSpPr>
      <dsp:spPr>
        <a:xfrm>
          <a:off x="1543283" y="4703854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E5B35-AE1A-4BC4-A947-213F09AEFC83}">
      <dsp:nvSpPr>
        <dsp:cNvPr id="0" name=""/>
        <dsp:cNvSpPr/>
      </dsp:nvSpPr>
      <dsp:spPr>
        <a:xfrm>
          <a:off x="1659029" y="4747769"/>
          <a:ext cx="6057386" cy="878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/>
            <a:t>Due: 11/10/2023</a:t>
          </a:r>
        </a:p>
      </dsp:txBody>
      <dsp:txXfrm>
        <a:off x="1659029" y="4747769"/>
        <a:ext cx="6057386" cy="878293"/>
      </dsp:txXfrm>
    </dsp:sp>
    <dsp:sp modelId="{C46BE341-E60A-421F-9D78-18D4C305F40B}">
      <dsp:nvSpPr>
        <dsp:cNvPr id="0" name=""/>
        <dsp:cNvSpPr/>
      </dsp:nvSpPr>
      <dsp:spPr>
        <a:xfrm>
          <a:off x="1543283" y="5626062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F7B5D-CFD2-46C6-8C99-E71A289D3060}">
      <dsp:nvSpPr>
        <dsp:cNvPr id="0" name=""/>
        <dsp:cNvSpPr/>
      </dsp:nvSpPr>
      <dsp:spPr>
        <a:xfrm>
          <a:off x="0" y="0"/>
          <a:ext cx="77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92337-E192-46DD-AC87-E85A82694B02}">
      <dsp:nvSpPr>
        <dsp:cNvPr id="0" name=""/>
        <dsp:cNvSpPr/>
      </dsp:nvSpPr>
      <dsp:spPr>
        <a:xfrm>
          <a:off x="0" y="0"/>
          <a:ext cx="1543283" cy="141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Milestone 4</a:t>
          </a:r>
        </a:p>
      </dsp:txBody>
      <dsp:txXfrm>
        <a:off x="0" y="0"/>
        <a:ext cx="1543283" cy="1418463"/>
      </dsp:txXfrm>
    </dsp:sp>
    <dsp:sp modelId="{0BDB799F-2512-4998-B184-668C7835248A}">
      <dsp:nvSpPr>
        <dsp:cNvPr id="0" name=""/>
        <dsp:cNvSpPr/>
      </dsp:nvSpPr>
      <dsp:spPr>
        <a:xfrm>
          <a:off x="1659029" y="32968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Implementation of Features 1-3</a:t>
          </a:r>
        </a:p>
      </dsp:txBody>
      <dsp:txXfrm>
        <a:off x="1659029" y="32968"/>
        <a:ext cx="6057386" cy="659364"/>
      </dsp:txXfrm>
    </dsp:sp>
    <dsp:sp modelId="{1AEDBA09-5535-49B3-AF66-1AFB1A73619D}">
      <dsp:nvSpPr>
        <dsp:cNvPr id="0" name=""/>
        <dsp:cNvSpPr/>
      </dsp:nvSpPr>
      <dsp:spPr>
        <a:xfrm>
          <a:off x="1543283" y="692332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46502C-E01E-46C0-9E28-10E78069B3C0}">
      <dsp:nvSpPr>
        <dsp:cNvPr id="0" name=""/>
        <dsp:cNvSpPr/>
      </dsp:nvSpPr>
      <dsp:spPr>
        <a:xfrm>
          <a:off x="1659029" y="725300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Due: 11/17/2023</a:t>
          </a:r>
        </a:p>
      </dsp:txBody>
      <dsp:txXfrm>
        <a:off x="1659029" y="725300"/>
        <a:ext cx="6057386" cy="659364"/>
      </dsp:txXfrm>
    </dsp:sp>
    <dsp:sp modelId="{F87FE4ED-9F55-4BE1-A868-82100472286C}">
      <dsp:nvSpPr>
        <dsp:cNvPr id="0" name=""/>
        <dsp:cNvSpPr/>
      </dsp:nvSpPr>
      <dsp:spPr>
        <a:xfrm>
          <a:off x="1543283" y="1384664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98A9E-51B6-4E00-A5B0-0AC074C8D2B7}">
      <dsp:nvSpPr>
        <dsp:cNvPr id="0" name=""/>
        <dsp:cNvSpPr/>
      </dsp:nvSpPr>
      <dsp:spPr>
        <a:xfrm>
          <a:off x="0" y="1418463"/>
          <a:ext cx="7716416" cy="0"/>
        </a:xfrm>
        <a:prstGeom prst="line">
          <a:avLst/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accent2">
              <a:hueOff val="13013"/>
              <a:satOff val="-8959"/>
              <a:lumOff val="-22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D7A397-D3C8-4291-BFEB-52407C063CF6}">
      <dsp:nvSpPr>
        <dsp:cNvPr id="0" name=""/>
        <dsp:cNvSpPr/>
      </dsp:nvSpPr>
      <dsp:spPr>
        <a:xfrm>
          <a:off x="0" y="1418463"/>
          <a:ext cx="1543283" cy="141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Milestone 5</a:t>
          </a:r>
        </a:p>
      </dsp:txBody>
      <dsp:txXfrm>
        <a:off x="0" y="1418463"/>
        <a:ext cx="1543283" cy="1418463"/>
      </dsp:txXfrm>
    </dsp:sp>
    <dsp:sp modelId="{3542CE76-0750-456A-83B5-47DC2AD0E3ED}">
      <dsp:nvSpPr>
        <dsp:cNvPr id="0" name=""/>
        <dsp:cNvSpPr/>
      </dsp:nvSpPr>
      <dsp:spPr>
        <a:xfrm>
          <a:off x="1659029" y="1451431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Creation of Features 4-6</a:t>
          </a:r>
        </a:p>
      </dsp:txBody>
      <dsp:txXfrm>
        <a:off x="1659029" y="1451431"/>
        <a:ext cx="6057386" cy="659364"/>
      </dsp:txXfrm>
    </dsp:sp>
    <dsp:sp modelId="{FDA596C7-802E-45E7-8390-B42CF0D667B2}">
      <dsp:nvSpPr>
        <dsp:cNvPr id="0" name=""/>
        <dsp:cNvSpPr/>
      </dsp:nvSpPr>
      <dsp:spPr>
        <a:xfrm>
          <a:off x="1543283" y="2110795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DE79FA-922C-498E-9238-790678EE167C}">
      <dsp:nvSpPr>
        <dsp:cNvPr id="0" name=""/>
        <dsp:cNvSpPr/>
      </dsp:nvSpPr>
      <dsp:spPr>
        <a:xfrm>
          <a:off x="1659029" y="2143764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Due: 11/24/2023</a:t>
          </a:r>
        </a:p>
      </dsp:txBody>
      <dsp:txXfrm>
        <a:off x="1659029" y="2143764"/>
        <a:ext cx="6057386" cy="659364"/>
      </dsp:txXfrm>
    </dsp:sp>
    <dsp:sp modelId="{B7EE3992-9AB2-4309-9401-1859335AEA66}">
      <dsp:nvSpPr>
        <dsp:cNvPr id="0" name=""/>
        <dsp:cNvSpPr/>
      </dsp:nvSpPr>
      <dsp:spPr>
        <a:xfrm>
          <a:off x="1543283" y="2803128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5268D-CF63-45A1-8D22-8A48F144D2B3}">
      <dsp:nvSpPr>
        <dsp:cNvPr id="0" name=""/>
        <dsp:cNvSpPr/>
      </dsp:nvSpPr>
      <dsp:spPr>
        <a:xfrm>
          <a:off x="0" y="2836927"/>
          <a:ext cx="7716416" cy="0"/>
        </a:xfrm>
        <a:prstGeom prst="line">
          <a:avLst/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accent2">
              <a:hueOff val="26025"/>
              <a:satOff val="-17917"/>
              <a:lumOff val="-4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A4EAE-A73E-454B-A4A7-B2A5B49613F2}">
      <dsp:nvSpPr>
        <dsp:cNvPr id="0" name=""/>
        <dsp:cNvSpPr/>
      </dsp:nvSpPr>
      <dsp:spPr>
        <a:xfrm>
          <a:off x="0" y="2836927"/>
          <a:ext cx="1543283" cy="141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Milestone 6</a:t>
          </a:r>
        </a:p>
      </dsp:txBody>
      <dsp:txXfrm>
        <a:off x="0" y="2836927"/>
        <a:ext cx="1543283" cy="1418463"/>
      </dsp:txXfrm>
    </dsp:sp>
    <dsp:sp modelId="{7891BA50-BFBA-4D0F-93F6-DE6CC5E8FC3C}">
      <dsp:nvSpPr>
        <dsp:cNvPr id="0" name=""/>
        <dsp:cNvSpPr/>
      </dsp:nvSpPr>
      <dsp:spPr>
        <a:xfrm>
          <a:off x="1659029" y="2869895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Implementation of Features 4-6</a:t>
          </a:r>
        </a:p>
      </dsp:txBody>
      <dsp:txXfrm>
        <a:off x="1659029" y="2869895"/>
        <a:ext cx="6057386" cy="659364"/>
      </dsp:txXfrm>
    </dsp:sp>
    <dsp:sp modelId="{A1D2A825-4FDA-4145-878D-C8832BC52BEE}">
      <dsp:nvSpPr>
        <dsp:cNvPr id="0" name=""/>
        <dsp:cNvSpPr/>
      </dsp:nvSpPr>
      <dsp:spPr>
        <a:xfrm>
          <a:off x="1543283" y="3529259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E3E02-0D6A-480A-844C-63A2151E40BD}">
      <dsp:nvSpPr>
        <dsp:cNvPr id="0" name=""/>
        <dsp:cNvSpPr/>
      </dsp:nvSpPr>
      <dsp:spPr>
        <a:xfrm>
          <a:off x="1659029" y="3562227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Due: 12/1/2023</a:t>
          </a:r>
        </a:p>
      </dsp:txBody>
      <dsp:txXfrm>
        <a:off x="1659029" y="3562227"/>
        <a:ext cx="6057386" cy="659364"/>
      </dsp:txXfrm>
    </dsp:sp>
    <dsp:sp modelId="{9F912A09-BAD8-4835-B8ED-DBBDD56B76AA}">
      <dsp:nvSpPr>
        <dsp:cNvPr id="0" name=""/>
        <dsp:cNvSpPr/>
      </dsp:nvSpPr>
      <dsp:spPr>
        <a:xfrm>
          <a:off x="1543283" y="4221591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B6D94-C527-4E68-8E31-5A63DD1C3834}">
      <dsp:nvSpPr>
        <dsp:cNvPr id="0" name=""/>
        <dsp:cNvSpPr/>
      </dsp:nvSpPr>
      <dsp:spPr>
        <a:xfrm>
          <a:off x="0" y="4255391"/>
          <a:ext cx="7716416" cy="0"/>
        </a:xfrm>
        <a:prstGeom prst="line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6FA6A-C9A8-459A-AEBD-1670D598E857}">
      <dsp:nvSpPr>
        <dsp:cNvPr id="0" name=""/>
        <dsp:cNvSpPr/>
      </dsp:nvSpPr>
      <dsp:spPr>
        <a:xfrm>
          <a:off x="0" y="4255391"/>
          <a:ext cx="1543283" cy="141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Milestone 7</a:t>
          </a:r>
        </a:p>
      </dsp:txBody>
      <dsp:txXfrm>
        <a:off x="0" y="4255391"/>
        <a:ext cx="1543283" cy="1418463"/>
      </dsp:txXfrm>
    </dsp:sp>
    <dsp:sp modelId="{6251532D-C92C-487C-8F75-EF9AE80077EE}">
      <dsp:nvSpPr>
        <dsp:cNvPr id="0" name=""/>
        <dsp:cNvSpPr/>
      </dsp:nvSpPr>
      <dsp:spPr>
        <a:xfrm>
          <a:off x="1659029" y="4288359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Project Submission and Final Testing</a:t>
          </a:r>
        </a:p>
      </dsp:txBody>
      <dsp:txXfrm>
        <a:off x="1659029" y="4288359"/>
        <a:ext cx="6057386" cy="659364"/>
      </dsp:txXfrm>
    </dsp:sp>
    <dsp:sp modelId="{48B9489B-0CAE-4160-8818-0F7B5B509237}">
      <dsp:nvSpPr>
        <dsp:cNvPr id="0" name=""/>
        <dsp:cNvSpPr/>
      </dsp:nvSpPr>
      <dsp:spPr>
        <a:xfrm>
          <a:off x="1543283" y="4947723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AC450-1459-4784-8FF7-267F7945FD34}">
      <dsp:nvSpPr>
        <dsp:cNvPr id="0" name=""/>
        <dsp:cNvSpPr/>
      </dsp:nvSpPr>
      <dsp:spPr>
        <a:xfrm>
          <a:off x="1659029" y="4980691"/>
          <a:ext cx="6057386" cy="65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Due: 12/11/2023</a:t>
          </a:r>
        </a:p>
      </dsp:txBody>
      <dsp:txXfrm>
        <a:off x="1659029" y="4980691"/>
        <a:ext cx="6057386" cy="659364"/>
      </dsp:txXfrm>
    </dsp:sp>
    <dsp:sp modelId="{76A58401-77FF-461B-BC2B-8AF0967CD349}">
      <dsp:nvSpPr>
        <dsp:cNvPr id="0" name=""/>
        <dsp:cNvSpPr/>
      </dsp:nvSpPr>
      <dsp:spPr>
        <a:xfrm>
          <a:off x="1543283" y="5640055"/>
          <a:ext cx="61731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07246-7C63-4CCC-8674-0824DAEB724C}">
      <dsp:nvSpPr>
        <dsp:cNvPr id="0" name=""/>
        <dsp:cNvSpPr/>
      </dsp:nvSpPr>
      <dsp:spPr>
        <a:xfrm>
          <a:off x="8571" y="402547"/>
          <a:ext cx="776671" cy="776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ABD92-6A58-4CC9-B4A8-ADA86FB8CE27}">
      <dsp:nvSpPr>
        <dsp:cNvPr id="0" name=""/>
        <dsp:cNvSpPr/>
      </dsp:nvSpPr>
      <dsp:spPr>
        <a:xfrm>
          <a:off x="8571" y="1307401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Unit Tests</a:t>
          </a:r>
        </a:p>
      </dsp:txBody>
      <dsp:txXfrm>
        <a:off x="8571" y="1307401"/>
        <a:ext cx="2219062" cy="332859"/>
      </dsp:txXfrm>
    </dsp:sp>
    <dsp:sp modelId="{DCD915B8-2931-4D17-83BA-2C169C76A18D}">
      <dsp:nvSpPr>
        <dsp:cNvPr id="0" name=""/>
        <dsp:cNvSpPr/>
      </dsp:nvSpPr>
      <dsp:spPr>
        <a:xfrm>
          <a:off x="8571" y="1699880"/>
          <a:ext cx="2219062" cy="16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Leading up to the integration milestones members will create and run unit tests to ensure functionality.</a:t>
          </a:r>
        </a:p>
      </dsp:txBody>
      <dsp:txXfrm>
        <a:off x="8571" y="1699880"/>
        <a:ext cx="2219062" cy="1683652"/>
      </dsp:txXfrm>
    </dsp:sp>
    <dsp:sp modelId="{79368DCD-448B-43BB-953F-D7053FF210B6}">
      <dsp:nvSpPr>
        <dsp:cNvPr id="0" name=""/>
        <dsp:cNvSpPr/>
      </dsp:nvSpPr>
      <dsp:spPr>
        <a:xfrm>
          <a:off x="2615969" y="402547"/>
          <a:ext cx="776671" cy="776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68E56-5E98-42A6-B444-33C8D5523A2D}">
      <dsp:nvSpPr>
        <dsp:cNvPr id="0" name=""/>
        <dsp:cNvSpPr/>
      </dsp:nvSpPr>
      <dsp:spPr>
        <a:xfrm>
          <a:off x="2615969" y="1307401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Integration Tests</a:t>
          </a:r>
        </a:p>
      </dsp:txBody>
      <dsp:txXfrm>
        <a:off x="2615969" y="1307401"/>
        <a:ext cx="2219062" cy="332859"/>
      </dsp:txXfrm>
    </dsp:sp>
    <dsp:sp modelId="{90E95946-25E6-4F06-975E-EC816E22C621}">
      <dsp:nvSpPr>
        <dsp:cNvPr id="0" name=""/>
        <dsp:cNvSpPr/>
      </dsp:nvSpPr>
      <dsp:spPr>
        <a:xfrm>
          <a:off x="2615969" y="1699880"/>
          <a:ext cx="2219062" cy="16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will be using the “Big Bang” integration testing approach at the end of each integration milestone.</a:t>
          </a:r>
        </a:p>
      </dsp:txBody>
      <dsp:txXfrm>
        <a:off x="2615969" y="1699880"/>
        <a:ext cx="2219062" cy="1683652"/>
      </dsp:txXfrm>
    </dsp:sp>
    <dsp:sp modelId="{B7DC9F7C-6E5B-4228-9FCD-18734A88980D}">
      <dsp:nvSpPr>
        <dsp:cNvPr id="0" name=""/>
        <dsp:cNvSpPr/>
      </dsp:nvSpPr>
      <dsp:spPr>
        <a:xfrm>
          <a:off x="5223367" y="402547"/>
          <a:ext cx="776671" cy="776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072D0-6067-493F-8B85-3AA49B445E38}">
      <dsp:nvSpPr>
        <dsp:cNvPr id="0" name=""/>
        <dsp:cNvSpPr/>
      </dsp:nvSpPr>
      <dsp:spPr>
        <a:xfrm>
          <a:off x="5223367" y="1307401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Regression Tests</a:t>
          </a:r>
        </a:p>
      </dsp:txBody>
      <dsp:txXfrm>
        <a:off x="5223367" y="1307401"/>
        <a:ext cx="2219062" cy="332859"/>
      </dsp:txXfrm>
    </dsp:sp>
    <dsp:sp modelId="{6B10FF0D-C735-4CF7-B77F-B1B5CBD1C5C3}">
      <dsp:nvSpPr>
        <dsp:cNvPr id="0" name=""/>
        <dsp:cNvSpPr/>
      </dsp:nvSpPr>
      <dsp:spPr>
        <a:xfrm>
          <a:off x="5223367" y="1699880"/>
          <a:ext cx="2219062" cy="16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Regression tests will be developed after the creation of the first prototype and added to over the course of development, after each integration milestone.</a:t>
          </a:r>
        </a:p>
      </dsp:txBody>
      <dsp:txXfrm>
        <a:off x="5223367" y="1699880"/>
        <a:ext cx="2219062" cy="1683652"/>
      </dsp:txXfrm>
    </dsp:sp>
    <dsp:sp modelId="{88F2485F-3204-4B0E-AAC7-D9A3B5598873}">
      <dsp:nvSpPr>
        <dsp:cNvPr id="0" name=""/>
        <dsp:cNvSpPr/>
      </dsp:nvSpPr>
      <dsp:spPr>
        <a:xfrm>
          <a:off x="7830766" y="402547"/>
          <a:ext cx="776671" cy="776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72695-18C4-46A0-9563-97B82EB82F0E}">
      <dsp:nvSpPr>
        <dsp:cNvPr id="0" name=""/>
        <dsp:cNvSpPr/>
      </dsp:nvSpPr>
      <dsp:spPr>
        <a:xfrm>
          <a:off x="7830766" y="1307401"/>
          <a:ext cx="2219062" cy="332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Acceptance Tests</a:t>
          </a:r>
        </a:p>
      </dsp:txBody>
      <dsp:txXfrm>
        <a:off x="7830766" y="1307401"/>
        <a:ext cx="2219062" cy="332859"/>
      </dsp:txXfrm>
    </dsp:sp>
    <dsp:sp modelId="{8102DBD3-5BB1-4041-AB75-5F0DAB5A1846}">
      <dsp:nvSpPr>
        <dsp:cNvPr id="0" name=""/>
        <dsp:cNvSpPr/>
      </dsp:nvSpPr>
      <dsp:spPr>
        <a:xfrm>
          <a:off x="7830766" y="1699880"/>
          <a:ext cx="2219062" cy="1683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Acceptance testing will take place during the final phase of development, after the completion of milestone 6.</a:t>
          </a:r>
        </a:p>
      </dsp:txBody>
      <dsp:txXfrm>
        <a:off x="7830766" y="1699880"/>
        <a:ext cx="2219062" cy="1683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88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43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3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4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4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82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69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3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8B6858-658D-4B49-B97A-06FCC44655EA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337FDE-DBE9-43EE-9898-DE1EAD10706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195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3B25-5782-2F19-35F0-9A427F476E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Power Rangers: </a:t>
            </a:r>
            <a:r>
              <a:rPr lang="en-US" dirty="0"/>
              <a:t>Project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38435F-0E2D-8391-5B7C-991C47D1BB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Members: Brooks Arthur, spencer yates, prosper </a:t>
            </a:r>
            <a:r>
              <a:rPr lang="en-US" dirty="0" err="1"/>
              <a:t>jibunor</a:t>
            </a:r>
            <a:r>
              <a:rPr lang="en-US" dirty="0"/>
              <a:t>, Amaya </a:t>
            </a:r>
            <a:r>
              <a:rPr lang="en-US" dirty="0" err="1"/>
              <a:t>bryant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83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D05CD6-E4BD-F173-E18F-57D03406C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Calculator 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A4A6A-FB9F-9A1D-4EF8-248A9FBD9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842108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12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DD8B-502F-2620-2766-83F01CE4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57F50-81B8-C05B-0350-F2FC29343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96267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69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DD8B-502F-2620-2766-83F01CE4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57F50-81B8-C05B-0350-F2FC29343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47605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30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5C081-965E-CD45-FA02-947EF59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C220A8-ED8F-D1C8-AC3E-C227BAB70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0955057"/>
              </p:ext>
            </p:extLst>
          </p:nvPr>
        </p:nvGraphicFramePr>
        <p:xfrm>
          <a:off x="4329405" y="615820"/>
          <a:ext cx="7716416" cy="567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25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5C081-965E-CD45-FA02-947EF59B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Milestones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C220A8-ED8F-D1C8-AC3E-C227BAB70A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718988"/>
              </p:ext>
            </p:extLst>
          </p:nvPr>
        </p:nvGraphicFramePr>
        <p:xfrm>
          <a:off x="4329405" y="615820"/>
          <a:ext cx="7716416" cy="5673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629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E0B00-0CF9-6330-5A79-96E91540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Tests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B05C4-05F5-EC46-98A0-1564BF826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676016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96292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155</TotalTime>
  <Words>318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The Power Rangers: Project Plan</vt:lpstr>
      <vt:lpstr>Calculator App</vt:lpstr>
      <vt:lpstr>Features</vt:lpstr>
      <vt:lpstr>Features</vt:lpstr>
      <vt:lpstr>Milestones</vt:lpstr>
      <vt:lpstr>Milestones</vt:lpstr>
      <vt:lpstr>Tests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D: Project Plan</dc:title>
  <dc:creator>Brooks Arthur</dc:creator>
  <cp:lastModifiedBy>William Arthur</cp:lastModifiedBy>
  <cp:revision>3</cp:revision>
  <dcterms:created xsi:type="dcterms:W3CDTF">2023-10-29T00:32:26Z</dcterms:created>
  <dcterms:modified xsi:type="dcterms:W3CDTF">2023-10-30T17:45:29Z</dcterms:modified>
</cp:coreProperties>
</file>