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9655" y="1205346"/>
            <a:ext cx="3200400" cy="4189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1600" dirty="0"/>
              <a:t>The product is specifically designed to be </a:t>
            </a:r>
            <a:r>
              <a:rPr lang="en-ZA" sz="1600" b="1" dirty="0"/>
              <a:t>user-friendly</a:t>
            </a:r>
            <a:r>
              <a:rPr lang="en-ZA" sz="1600" dirty="0"/>
              <a:t>. No extra or unnecessary buttons.</a:t>
            </a:r>
          </a:p>
          <a:p>
            <a:endParaRPr lang="en-ZA" sz="1600" dirty="0"/>
          </a:p>
          <a:p>
            <a:r>
              <a:rPr lang="en-ZA" sz="1600" b="1" dirty="0"/>
              <a:t>Easy Navigation </a:t>
            </a:r>
            <a:r>
              <a:rPr lang="en-ZA" sz="1600" dirty="0"/>
              <a:t>to all tasks</a:t>
            </a:r>
          </a:p>
          <a:p>
            <a:endParaRPr lang="en-ZA" sz="1600" dirty="0"/>
          </a:p>
          <a:p>
            <a:r>
              <a:rPr lang="en-ZA" sz="1600" dirty="0"/>
              <a:t>Separated into different sub-pages to </a:t>
            </a:r>
            <a:r>
              <a:rPr lang="en-ZA" sz="1600" b="1" dirty="0"/>
              <a:t>limit over crowdedness</a:t>
            </a:r>
            <a:r>
              <a:rPr lang="en-ZA" sz="1600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5800" y="687828"/>
            <a:ext cx="3200400" cy="517518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endParaRPr lang="en-US" sz="1800" b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CE7A2-E904-6B53-5871-BA470260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0" y="687828"/>
            <a:ext cx="401058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0358-E9E3-C48C-A70B-EC388E572E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A869-0B75-2E40-B6AA-893C1CD46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4DC2D-5F2E-0BB3-3014-1651C17156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2686" y="420165"/>
            <a:ext cx="3200400" cy="365760"/>
          </a:xfrm>
        </p:spPr>
        <p:txBody>
          <a:bodyPr/>
          <a:lstStyle/>
          <a:p>
            <a:r>
              <a:rPr lang="en-US" dirty="0"/>
              <a:t>Record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34E4E-2790-B86A-9290-99362A445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2686" y="1078992"/>
            <a:ext cx="3200400" cy="1188720"/>
          </a:xfrm>
        </p:spPr>
        <p:txBody>
          <a:bodyPr>
            <a:normAutofit/>
          </a:bodyPr>
          <a:lstStyle/>
          <a:p>
            <a:r>
              <a:rPr lang="en-US" sz="1600" dirty="0"/>
              <a:t>User </a:t>
            </a:r>
            <a:r>
              <a:rPr lang="en-US" sz="1600" b="1" dirty="0"/>
              <a:t>Feedback</a:t>
            </a:r>
            <a:r>
              <a:rPr lang="en-US" sz="1600" dirty="0"/>
              <a:t> for successful submissions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4001CD-8F70-2DB2-F52F-7423FFBF78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3DB053-850A-9F6E-E3B2-163FA0D91B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C4AB8F-3F53-4251-9E67-1608FB76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7DC160-FDEB-83AE-5A3C-B7543F6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A41408-5159-0D54-8674-CDB5495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552C7-C01B-114B-3677-6FD5DFAD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" y="277282"/>
            <a:ext cx="480127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4AE-4FFA-0AA2-F9B6-A1FFDFF81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F0AE8-E19B-79E4-E870-A359B7565D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96182" y="324173"/>
            <a:ext cx="3200400" cy="365760"/>
          </a:xfrm>
        </p:spPr>
        <p:txBody>
          <a:bodyPr/>
          <a:lstStyle/>
          <a:p>
            <a:r>
              <a:rPr lang="en-US" dirty="0"/>
              <a:t>Query 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D8CBD-4B9E-2365-5578-99EF544F3D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4003" y="896111"/>
            <a:ext cx="3200400" cy="3190979"/>
          </a:xfrm>
        </p:spPr>
        <p:txBody>
          <a:bodyPr>
            <a:normAutofit/>
          </a:bodyPr>
          <a:lstStyle/>
          <a:p>
            <a:r>
              <a:rPr lang="en-US" sz="1600" b="1" dirty="0"/>
              <a:t>Navigate querying </a:t>
            </a:r>
            <a:r>
              <a:rPr lang="en-US" sz="1600" dirty="0"/>
              <a:t>and</a:t>
            </a:r>
            <a:r>
              <a:rPr lang="en-US" sz="1600" b="1" dirty="0"/>
              <a:t> receive data fast </a:t>
            </a:r>
            <a:r>
              <a:rPr lang="en-US" sz="1600" dirty="0"/>
              <a:t>by picking from the 4 option in the </a:t>
            </a:r>
            <a:r>
              <a:rPr lang="en-US" sz="1600" u="sng" dirty="0"/>
              <a:t>drop-down menu</a:t>
            </a:r>
            <a:r>
              <a:rPr lang="en-US" sz="1600" dirty="0"/>
              <a:t>: Today, Date, Task , or Tag</a:t>
            </a:r>
          </a:p>
          <a:p>
            <a:endParaRPr lang="en-US" sz="1600" dirty="0"/>
          </a:p>
          <a:p>
            <a:r>
              <a:rPr lang="en-US" sz="1600" dirty="0"/>
              <a:t>Receive queried date in the ‘</a:t>
            </a:r>
            <a:r>
              <a:rPr lang="en-US" sz="1600" b="1" dirty="0"/>
              <a:t>Queried Data’ </a:t>
            </a:r>
            <a:r>
              <a:rPr lang="en-US" sz="1600" dirty="0"/>
              <a:t>box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5B661E8-E36C-FEEE-268B-9B975070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806704B-D246-8644-43CD-8538BBC6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5BF34EA-71D3-0973-2BE7-4EDCC8E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63E515-4F05-162C-E893-8033642E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07" y="2958246"/>
            <a:ext cx="4870956" cy="38997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8CD008-9BC0-2ACC-0E19-EB01EB85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" y="225519"/>
            <a:ext cx="4703184" cy="28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B359-2A1B-8395-68F5-629F5AECA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416-0F6D-0A32-B135-12F0C7F66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F466-BCEF-82BB-198E-7CE8D373F6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91419" y="390963"/>
            <a:ext cx="3200400" cy="365760"/>
          </a:xfrm>
        </p:spPr>
        <p:txBody>
          <a:bodyPr/>
          <a:lstStyle/>
          <a:p>
            <a:r>
              <a:rPr lang="en-US" dirty="0"/>
              <a:t>Generate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69475-E825-5372-38C2-AD94FDCC15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2" y="896112"/>
            <a:ext cx="3200400" cy="3634324"/>
          </a:xfrm>
        </p:spPr>
        <p:txBody>
          <a:bodyPr/>
          <a:lstStyle/>
          <a:p>
            <a:r>
              <a:rPr lang="en-US" sz="1600" b="1" dirty="0"/>
              <a:t>Generate</a:t>
            </a:r>
            <a:r>
              <a:rPr lang="en-US" sz="1600" dirty="0"/>
              <a:t> </a:t>
            </a:r>
            <a:r>
              <a:rPr lang="en-US" sz="1600" b="1" dirty="0"/>
              <a:t>reports</a:t>
            </a:r>
            <a:r>
              <a:rPr lang="en-US" sz="1600" dirty="0"/>
              <a:t> quickly by entering a start and end date.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FDA71-F625-5CB8-190E-7796401453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6A7090-D6C5-B82C-7403-88B7DB464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72510B4-A5F3-F1BD-2883-A0F11A8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5143AC8-F800-D570-F044-F591F494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EB7204-4D2B-FF25-B6F6-26503CF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675E8E-B65F-204C-17CA-76639EB6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1" y="137795"/>
            <a:ext cx="4753638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C178-B45B-A8ED-23DE-738AB9A2AF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FA27-BB01-BE2F-C8F0-FE4733CE4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235390-9B1C-4EB2-5D2F-B54A8E10BB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4586" y="224708"/>
            <a:ext cx="3200400" cy="1188720"/>
          </a:xfrm>
        </p:spPr>
        <p:txBody>
          <a:bodyPr>
            <a:normAutofit/>
          </a:bodyPr>
          <a:lstStyle/>
          <a:p>
            <a:r>
              <a:rPr lang="en-US" sz="1800" b="1" dirty="0"/>
              <a:t>View your data </a:t>
            </a:r>
            <a:r>
              <a:rPr lang="en-US" sz="1800" dirty="0"/>
              <a:t>in a scroll box for easy reference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33716-FEBB-4C40-76D2-DC4FE0E9A1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100953-D117-94BE-A6E4-626EDB1962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EC6B461-4A49-809F-3381-6413869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8BB92A9-959A-1E08-1549-E3892FC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A782DE-975B-1CB6-96A2-602404F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D0F1D5-5C5E-FD5E-A1DD-5817B4FD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" y="137795"/>
            <a:ext cx="4734586" cy="59634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6F7F80-9A2B-591C-2F59-48B05350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3693100"/>
            <a:ext cx="3750344" cy="28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76D5-22B4-7426-C745-38C6B3BFE4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EB10-D412-E4AE-3776-C830600CEA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17E43-7EF0-28EC-6B37-FCB37EC9F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2686" y="418680"/>
            <a:ext cx="3200400" cy="365760"/>
          </a:xfrm>
        </p:spPr>
        <p:txBody>
          <a:bodyPr/>
          <a:lstStyle/>
          <a:p>
            <a:r>
              <a:rPr lang="en-US" dirty="0"/>
              <a:t>Generate a priority pull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C645B-34A9-B44E-97F1-07417B01B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1512" y="1088136"/>
            <a:ext cx="3200400" cy="4681728"/>
          </a:xfrm>
        </p:spPr>
        <p:txBody>
          <a:bodyPr>
            <a:normAutofit/>
          </a:bodyPr>
          <a:lstStyle/>
          <a:p>
            <a:r>
              <a:rPr lang="en-US" sz="1600" b="1" dirty="0"/>
              <a:t>View frequent activities </a:t>
            </a:r>
            <a:r>
              <a:rPr lang="en-US" sz="1600" dirty="0"/>
              <a:t>and the </a:t>
            </a:r>
            <a:r>
              <a:rPr lang="en-US" sz="1600" b="1" dirty="0"/>
              <a:t>number of times </a:t>
            </a:r>
            <a:r>
              <a:rPr lang="en-US" sz="1600" dirty="0"/>
              <a:t>you have done the activity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F4738D-9B9A-EC7D-FAA4-E18AFC769E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BC8EA5-6FD5-E1E5-115B-76C85D40B8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C4739-71CC-126D-EA71-E39706C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42F658-2B48-1B8C-FFB8-F9AC583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110259-F46D-6690-F5D2-05A98DD7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BA4743-3ACB-74F9-B779-B5560E9B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5" y="418680"/>
            <a:ext cx="470600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{BF702D25-EF64-45B1-98E7-72D3DC02925B}tf33968143_win32</Template>
  <TotalTime>23</TotalTime>
  <Words>161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Time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App</dc:title>
  <dc:creator>Amaya Bryant</dc:creator>
  <cp:lastModifiedBy>Amaya Bryant</cp:lastModifiedBy>
  <cp:revision>4</cp:revision>
  <dcterms:created xsi:type="dcterms:W3CDTF">2023-12-03T02:33:14Z</dcterms:created>
  <dcterms:modified xsi:type="dcterms:W3CDTF">2023-12-04T02:29:31Z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