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284" r:id="rId3"/>
    <p:sldId id="258" r:id="rId4"/>
    <p:sldId id="260" r:id="rId5"/>
    <p:sldId id="285" r:id="rId6"/>
    <p:sldId id="262" r:id="rId7"/>
    <p:sldId id="286" r:id="rId8"/>
    <p:sldId id="287" r:id="rId9"/>
    <p:sldId id="288" r:id="rId10"/>
    <p:sldId id="289" r:id="rId11"/>
    <p:sldId id="290" r:id="rId12"/>
  </p:sldIdLst>
  <p:sldSz cx="9144000" cy="5143500" type="screen16x9"/>
  <p:notesSz cx="6858000" cy="9144000"/>
  <p:embeddedFontLst>
    <p:embeddedFont>
      <p:font typeface="Bebas Neue" panose="020B0606020202050201" pitchFamily="34" charset="0"/>
      <p:regular r:id="rId14"/>
    </p:embeddedFont>
    <p:embeddedFont>
      <p:font typeface="IBM Plex Sans" panose="020B0503050203000203" pitchFamily="34" charset="0"/>
      <p:regular r:id="rId15"/>
      <p:bold r:id="rId16"/>
      <p:italic r:id="rId17"/>
      <p:boldItalic r:id="rId18"/>
    </p:embeddedFont>
    <p:embeddedFont>
      <p:font typeface="Karla"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1F978C-6443-4980-8CB5-29DD2A242206}">
  <a:tblStyle styleId="{3E1F978C-6443-4980-8CB5-29DD2A2422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AF35F3F-3EEB-4587-87B3-FD72C0BF3C4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293339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b861a8916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b861a8916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b861a89162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b861a8916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b861a89162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b861a8916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b861a89162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b861a8916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b910ca72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b910ca72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b861a89162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b861a8916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b861a89162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b861a8916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b910ca727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b910ca727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b861a89162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b861a8916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b861a89162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b861a8916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b861a89162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b861a8916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5G Wireless Technology Company Profile by Slidesgo"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457200"/>
            <a:ext cx="9151003" cy="4686301"/>
            <a:chOff x="0" y="457200"/>
            <a:chExt cx="9151003" cy="4686301"/>
          </a:xfrm>
        </p:grpSpPr>
        <p:pic>
          <p:nvPicPr>
            <p:cNvPr id="10" name="Google Shape;10;p2"/>
            <p:cNvPicPr preferRelativeResize="0"/>
            <p:nvPr/>
          </p:nvPicPr>
          <p:blipFill rotWithShape="1">
            <a:blip r:embed="rId2">
              <a:alphaModFix/>
            </a:blip>
            <a:srcRect l="17494" r="17708" b="47426"/>
            <a:stretch/>
          </p:blipFill>
          <p:spPr>
            <a:xfrm>
              <a:off x="7000" y="850825"/>
              <a:ext cx="9144003" cy="4292674"/>
            </a:xfrm>
            <a:prstGeom prst="rect">
              <a:avLst/>
            </a:prstGeom>
            <a:noFill/>
            <a:ln>
              <a:noFill/>
            </a:ln>
          </p:spPr>
        </p:pic>
        <p:pic>
          <p:nvPicPr>
            <p:cNvPr id="11" name="Google Shape;11;p2"/>
            <p:cNvPicPr preferRelativeResize="0"/>
            <p:nvPr/>
          </p:nvPicPr>
          <p:blipFill rotWithShape="1">
            <a:blip r:embed="rId3">
              <a:alphaModFix/>
            </a:blip>
            <a:srcRect b="8883"/>
            <a:stretch/>
          </p:blipFill>
          <p:spPr>
            <a:xfrm>
              <a:off x="0" y="457200"/>
              <a:ext cx="9144000" cy="4686301"/>
            </a:xfrm>
            <a:prstGeom prst="rect">
              <a:avLst/>
            </a:prstGeom>
            <a:noFill/>
            <a:ln>
              <a:noFill/>
            </a:ln>
          </p:spPr>
        </p:pic>
      </p:grpSp>
      <p:sp>
        <p:nvSpPr>
          <p:cNvPr id="12" name="Google Shape;12;p2"/>
          <p:cNvSpPr txBox="1">
            <a:spLocks noGrp="1"/>
          </p:cNvSpPr>
          <p:nvPr>
            <p:ph type="ctrTitle"/>
          </p:nvPr>
        </p:nvSpPr>
        <p:spPr>
          <a:xfrm>
            <a:off x="1152169" y="1475650"/>
            <a:ext cx="6890700" cy="1445100"/>
          </a:xfrm>
          <a:prstGeom prst="rect">
            <a:avLst/>
          </a:prstGeom>
          <a:ln>
            <a:noFill/>
          </a:ln>
        </p:spPr>
        <p:txBody>
          <a:bodyPr spcFirstLastPara="1" wrap="square" lIns="91425" tIns="91425" rIns="91425" bIns="91425" anchor="b" anchorCtr="0">
            <a:noAutofit/>
          </a:bodyPr>
          <a:lstStyle>
            <a:lvl1pPr lvl="0">
              <a:lnSpc>
                <a:spcPct val="90000"/>
              </a:lnSpc>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1152169" y="3258325"/>
            <a:ext cx="6890700" cy="40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4" name="Google Shape;14;p2"/>
          <p:cNvPicPr preferRelativeResize="0"/>
          <p:nvPr/>
        </p:nvPicPr>
        <p:blipFill rotWithShape="1">
          <a:blip r:embed="rId4">
            <a:alphaModFix/>
          </a:blip>
          <a:srcRect l="49979" t="16784"/>
          <a:stretch/>
        </p:blipFill>
        <p:spPr>
          <a:xfrm rot="10800000">
            <a:off x="7959075" y="2300375"/>
            <a:ext cx="1193325" cy="1207500"/>
          </a:xfrm>
          <a:prstGeom prst="rect">
            <a:avLst/>
          </a:prstGeom>
          <a:noFill/>
          <a:ln>
            <a:noFill/>
          </a:ln>
        </p:spPr>
      </p:pic>
      <p:grpSp>
        <p:nvGrpSpPr>
          <p:cNvPr id="15" name="Google Shape;15;p2"/>
          <p:cNvGrpSpPr/>
          <p:nvPr/>
        </p:nvGrpSpPr>
        <p:grpSpPr>
          <a:xfrm>
            <a:off x="0" y="-2"/>
            <a:ext cx="9101650" cy="2853702"/>
            <a:chOff x="0" y="-2"/>
            <a:chExt cx="9101650" cy="2853702"/>
          </a:xfrm>
        </p:grpSpPr>
        <p:pic>
          <p:nvPicPr>
            <p:cNvPr id="16" name="Google Shape;16;p2"/>
            <p:cNvPicPr preferRelativeResize="0"/>
            <p:nvPr/>
          </p:nvPicPr>
          <p:blipFill>
            <a:blip r:embed="rId5">
              <a:alphaModFix/>
            </a:blip>
            <a:stretch>
              <a:fillRect/>
            </a:stretch>
          </p:blipFill>
          <p:spPr>
            <a:xfrm>
              <a:off x="393680" y="1448495"/>
              <a:ext cx="321413" cy="321410"/>
            </a:xfrm>
            <a:prstGeom prst="rect">
              <a:avLst/>
            </a:prstGeom>
            <a:noFill/>
            <a:ln>
              <a:noFill/>
            </a:ln>
          </p:spPr>
        </p:pic>
        <p:pic>
          <p:nvPicPr>
            <p:cNvPr id="17" name="Google Shape;17;p2"/>
            <p:cNvPicPr preferRelativeResize="0"/>
            <p:nvPr/>
          </p:nvPicPr>
          <p:blipFill rotWithShape="1">
            <a:blip r:embed="rId6">
              <a:alphaModFix/>
            </a:blip>
            <a:srcRect l="-2972" t="29932" r="18298"/>
            <a:stretch/>
          </p:blipFill>
          <p:spPr>
            <a:xfrm rot="-5400000">
              <a:off x="-47061" y="47062"/>
              <a:ext cx="1296099" cy="1201976"/>
            </a:xfrm>
            <a:prstGeom prst="rect">
              <a:avLst/>
            </a:prstGeom>
            <a:noFill/>
            <a:ln>
              <a:noFill/>
            </a:ln>
          </p:spPr>
        </p:pic>
        <p:pic>
          <p:nvPicPr>
            <p:cNvPr id="18" name="Google Shape;18;p2"/>
            <p:cNvPicPr preferRelativeResize="0"/>
            <p:nvPr/>
          </p:nvPicPr>
          <p:blipFill>
            <a:blip r:embed="rId5">
              <a:alphaModFix/>
            </a:blip>
            <a:stretch>
              <a:fillRect/>
            </a:stretch>
          </p:blipFill>
          <p:spPr>
            <a:xfrm>
              <a:off x="8479918" y="1617495"/>
              <a:ext cx="321413" cy="321410"/>
            </a:xfrm>
            <a:prstGeom prst="rect">
              <a:avLst/>
            </a:prstGeom>
            <a:noFill/>
            <a:ln>
              <a:noFill/>
            </a:ln>
          </p:spPr>
        </p:pic>
        <p:pic>
          <p:nvPicPr>
            <p:cNvPr id="19" name="Google Shape;19;p2"/>
            <p:cNvPicPr preferRelativeResize="0"/>
            <p:nvPr/>
          </p:nvPicPr>
          <p:blipFill rotWithShape="1">
            <a:blip r:embed="rId6">
              <a:alphaModFix/>
            </a:blip>
            <a:srcRect l="-2970" t="197" r="542" b="49197"/>
            <a:stretch/>
          </p:blipFill>
          <p:spPr>
            <a:xfrm rot="10799994">
              <a:off x="7291926" y="0"/>
              <a:ext cx="1809724" cy="1002048"/>
            </a:xfrm>
            <a:prstGeom prst="rect">
              <a:avLst/>
            </a:prstGeom>
            <a:noFill/>
            <a:ln>
              <a:noFill/>
            </a:ln>
          </p:spPr>
        </p:pic>
        <p:pic>
          <p:nvPicPr>
            <p:cNvPr id="20" name="Google Shape;20;p2"/>
            <p:cNvPicPr preferRelativeResize="0"/>
            <p:nvPr/>
          </p:nvPicPr>
          <p:blipFill rotWithShape="1">
            <a:blip r:embed="rId4">
              <a:alphaModFix/>
            </a:blip>
            <a:srcRect l="63910" t="16784"/>
            <a:stretch/>
          </p:blipFill>
          <p:spPr>
            <a:xfrm>
              <a:off x="0" y="1646225"/>
              <a:ext cx="860976" cy="1207476"/>
            </a:xfrm>
            <a:prstGeom prst="rect">
              <a:avLst/>
            </a:prstGeom>
            <a:noFill/>
            <a:ln>
              <a:noFill/>
            </a:ln>
          </p:spPr>
        </p:pic>
        <p:pic>
          <p:nvPicPr>
            <p:cNvPr id="21" name="Google Shape;21;p2"/>
            <p:cNvPicPr preferRelativeResize="0"/>
            <p:nvPr/>
          </p:nvPicPr>
          <p:blipFill>
            <a:blip r:embed="rId5">
              <a:alphaModFix/>
            </a:blip>
            <a:stretch>
              <a:fillRect/>
            </a:stretch>
          </p:blipFill>
          <p:spPr>
            <a:xfrm>
              <a:off x="7148277" y="390323"/>
              <a:ext cx="221400" cy="221400"/>
            </a:xfrm>
            <a:prstGeom prst="rect">
              <a:avLst/>
            </a:prstGeom>
            <a:noFill/>
            <a:ln>
              <a:noFill/>
            </a:ln>
          </p:spPr>
        </p:pic>
        <p:pic>
          <p:nvPicPr>
            <p:cNvPr id="22" name="Google Shape;22;p2"/>
            <p:cNvPicPr preferRelativeResize="0"/>
            <p:nvPr/>
          </p:nvPicPr>
          <p:blipFill>
            <a:blip r:embed="rId5">
              <a:alphaModFix/>
            </a:blip>
            <a:stretch>
              <a:fillRect/>
            </a:stretch>
          </p:blipFill>
          <p:spPr>
            <a:xfrm>
              <a:off x="1632177" y="230198"/>
              <a:ext cx="221400" cy="22140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grpSp>
        <p:nvGrpSpPr>
          <p:cNvPr id="38" name="Google Shape;38;p4"/>
          <p:cNvGrpSpPr/>
          <p:nvPr/>
        </p:nvGrpSpPr>
        <p:grpSpPr>
          <a:xfrm>
            <a:off x="0" y="1526125"/>
            <a:ext cx="9151003" cy="3617376"/>
            <a:chOff x="0" y="457200"/>
            <a:chExt cx="9151003" cy="3617376"/>
          </a:xfrm>
        </p:grpSpPr>
        <p:pic>
          <p:nvPicPr>
            <p:cNvPr id="39" name="Google Shape;39;p4"/>
            <p:cNvPicPr preferRelativeResize="0"/>
            <p:nvPr/>
          </p:nvPicPr>
          <p:blipFill rotWithShape="1">
            <a:blip r:embed="rId2">
              <a:alphaModFix/>
            </a:blip>
            <a:srcRect l="17494" r="17708" b="60518"/>
            <a:stretch/>
          </p:blipFill>
          <p:spPr>
            <a:xfrm>
              <a:off x="7000" y="850825"/>
              <a:ext cx="9144003" cy="3223751"/>
            </a:xfrm>
            <a:prstGeom prst="rect">
              <a:avLst/>
            </a:prstGeom>
            <a:noFill/>
            <a:ln>
              <a:noFill/>
            </a:ln>
          </p:spPr>
        </p:pic>
        <p:pic>
          <p:nvPicPr>
            <p:cNvPr id="40" name="Google Shape;40;p4"/>
            <p:cNvPicPr preferRelativeResize="0"/>
            <p:nvPr/>
          </p:nvPicPr>
          <p:blipFill rotWithShape="1">
            <a:blip r:embed="rId3">
              <a:alphaModFix/>
            </a:blip>
            <a:srcRect b="29666"/>
            <a:stretch/>
          </p:blipFill>
          <p:spPr>
            <a:xfrm>
              <a:off x="0" y="457200"/>
              <a:ext cx="9144000" cy="3617376"/>
            </a:xfrm>
            <a:prstGeom prst="rect">
              <a:avLst/>
            </a:prstGeom>
            <a:noFill/>
            <a:ln>
              <a:noFill/>
            </a:ln>
          </p:spPr>
        </p:pic>
      </p:grpSp>
      <p:sp>
        <p:nvSpPr>
          <p:cNvPr id="41" name="Google Shape;41;p4"/>
          <p:cNvSpPr txBox="1">
            <a:spLocks noGrp="1"/>
          </p:cNvSpPr>
          <p:nvPr>
            <p:ph type="title"/>
          </p:nvPr>
        </p:nvSpPr>
        <p:spPr>
          <a:xfrm>
            <a:off x="720000" y="445025"/>
            <a:ext cx="2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4"/>
          <p:cNvSpPr txBox="1">
            <a:spLocks noGrp="1"/>
          </p:cNvSpPr>
          <p:nvPr>
            <p:ph type="body" idx="1"/>
          </p:nvPr>
        </p:nvSpPr>
        <p:spPr>
          <a:xfrm>
            <a:off x="720000" y="1322925"/>
            <a:ext cx="2263500" cy="32856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43" name="Google Shape;43;p4"/>
          <p:cNvSpPr>
            <a:spLocks noGrp="1"/>
          </p:cNvSpPr>
          <p:nvPr>
            <p:ph type="pic" idx="2"/>
          </p:nvPr>
        </p:nvSpPr>
        <p:spPr>
          <a:xfrm>
            <a:off x="3968750" y="535000"/>
            <a:ext cx="4460100" cy="4073400"/>
          </a:xfrm>
          <a:prstGeom prst="rect">
            <a:avLst/>
          </a:prstGeom>
          <a:noFill/>
          <a:ln w="9525" cap="flat" cmpd="sng">
            <a:solidFill>
              <a:schemeClr val="dk2"/>
            </a:solidFill>
            <a:prstDash val="solid"/>
            <a:round/>
            <a:headEnd type="none" w="sm" len="sm"/>
            <a:tailEnd type="none" w="sm" len="sm"/>
          </a:ln>
        </p:spPr>
      </p:sp>
      <p:pic>
        <p:nvPicPr>
          <p:cNvPr id="44" name="Google Shape;44;p4"/>
          <p:cNvPicPr preferRelativeResize="0"/>
          <p:nvPr/>
        </p:nvPicPr>
        <p:blipFill rotWithShape="1">
          <a:blip r:embed="rId4">
            <a:alphaModFix/>
          </a:blip>
          <a:srcRect l="-2970" t="195" r="69442" b="40583"/>
          <a:stretch/>
        </p:blipFill>
        <p:spPr>
          <a:xfrm rot="10800000" flipH="1">
            <a:off x="8555900" y="-47089"/>
            <a:ext cx="588101" cy="1164176"/>
          </a:xfrm>
          <a:prstGeom prst="rect">
            <a:avLst/>
          </a:prstGeom>
          <a:noFill/>
          <a:ln>
            <a:noFill/>
          </a:ln>
        </p:spPr>
      </p:pic>
      <p:grpSp>
        <p:nvGrpSpPr>
          <p:cNvPr id="45" name="Google Shape;45;p4"/>
          <p:cNvGrpSpPr/>
          <p:nvPr/>
        </p:nvGrpSpPr>
        <p:grpSpPr>
          <a:xfrm>
            <a:off x="-1" y="0"/>
            <a:ext cx="9144302" cy="2610251"/>
            <a:chOff x="-1" y="0"/>
            <a:chExt cx="9144302" cy="2610251"/>
          </a:xfrm>
        </p:grpSpPr>
        <p:pic>
          <p:nvPicPr>
            <p:cNvPr id="46" name="Google Shape;46;p4"/>
            <p:cNvPicPr preferRelativeResize="0"/>
            <p:nvPr/>
          </p:nvPicPr>
          <p:blipFill rotWithShape="1">
            <a:blip r:embed="rId4">
              <a:alphaModFix/>
            </a:blip>
            <a:srcRect l="-2972" t="60779" r="18298"/>
            <a:stretch/>
          </p:blipFill>
          <p:spPr>
            <a:xfrm flipH="1">
              <a:off x="-1" y="0"/>
              <a:ext cx="1360202" cy="706076"/>
            </a:xfrm>
            <a:prstGeom prst="rect">
              <a:avLst/>
            </a:prstGeom>
            <a:noFill/>
            <a:ln>
              <a:noFill/>
            </a:ln>
          </p:spPr>
        </p:pic>
        <p:pic>
          <p:nvPicPr>
            <p:cNvPr id="47" name="Google Shape;47;p4"/>
            <p:cNvPicPr preferRelativeResize="0"/>
            <p:nvPr/>
          </p:nvPicPr>
          <p:blipFill>
            <a:blip r:embed="rId5">
              <a:alphaModFix/>
            </a:blip>
            <a:stretch>
              <a:fillRect/>
            </a:stretch>
          </p:blipFill>
          <p:spPr>
            <a:xfrm>
              <a:off x="129105" y="1017720"/>
              <a:ext cx="321413" cy="321410"/>
            </a:xfrm>
            <a:prstGeom prst="rect">
              <a:avLst/>
            </a:prstGeom>
            <a:noFill/>
            <a:ln>
              <a:noFill/>
            </a:ln>
          </p:spPr>
        </p:pic>
        <p:pic>
          <p:nvPicPr>
            <p:cNvPr id="48" name="Google Shape;48;p4"/>
            <p:cNvPicPr preferRelativeResize="0"/>
            <p:nvPr/>
          </p:nvPicPr>
          <p:blipFill>
            <a:blip r:embed="rId5">
              <a:alphaModFix/>
            </a:blip>
            <a:stretch>
              <a:fillRect/>
            </a:stretch>
          </p:blipFill>
          <p:spPr>
            <a:xfrm>
              <a:off x="1293502" y="109273"/>
              <a:ext cx="221400" cy="221400"/>
            </a:xfrm>
            <a:prstGeom prst="rect">
              <a:avLst/>
            </a:prstGeom>
            <a:noFill/>
            <a:ln>
              <a:noFill/>
            </a:ln>
          </p:spPr>
        </p:pic>
        <p:pic>
          <p:nvPicPr>
            <p:cNvPr id="49" name="Google Shape;49;p4"/>
            <p:cNvPicPr preferRelativeResize="0"/>
            <p:nvPr/>
          </p:nvPicPr>
          <p:blipFill>
            <a:blip r:embed="rId5">
              <a:alphaModFix/>
            </a:blip>
            <a:stretch>
              <a:fillRect/>
            </a:stretch>
          </p:blipFill>
          <p:spPr>
            <a:xfrm>
              <a:off x="8363152" y="109273"/>
              <a:ext cx="221400" cy="221400"/>
            </a:xfrm>
            <a:prstGeom prst="rect">
              <a:avLst/>
            </a:prstGeom>
            <a:noFill/>
            <a:ln>
              <a:noFill/>
            </a:ln>
          </p:spPr>
        </p:pic>
        <p:pic>
          <p:nvPicPr>
            <p:cNvPr id="50" name="Google Shape;50;p4"/>
            <p:cNvPicPr preferRelativeResize="0"/>
            <p:nvPr/>
          </p:nvPicPr>
          <p:blipFill rotWithShape="1">
            <a:blip r:embed="rId6">
              <a:alphaModFix/>
            </a:blip>
            <a:srcRect l="76906" t="16784"/>
            <a:stretch/>
          </p:blipFill>
          <p:spPr>
            <a:xfrm>
              <a:off x="0" y="1017725"/>
              <a:ext cx="550949" cy="1207476"/>
            </a:xfrm>
            <a:prstGeom prst="rect">
              <a:avLst/>
            </a:prstGeom>
            <a:noFill/>
            <a:ln>
              <a:noFill/>
            </a:ln>
          </p:spPr>
        </p:pic>
        <p:pic>
          <p:nvPicPr>
            <p:cNvPr id="51" name="Google Shape;51;p4"/>
            <p:cNvPicPr preferRelativeResize="0"/>
            <p:nvPr/>
          </p:nvPicPr>
          <p:blipFill rotWithShape="1">
            <a:blip r:embed="rId6">
              <a:alphaModFix/>
            </a:blip>
            <a:srcRect l="69807" t="16784"/>
            <a:stretch/>
          </p:blipFill>
          <p:spPr>
            <a:xfrm rot="10800000">
              <a:off x="8424000" y="1402775"/>
              <a:ext cx="720301" cy="1207476"/>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3"/>
        <p:cNvGrpSpPr/>
        <p:nvPr/>
      </p:nvGrpSpPr>
      <p:grpSpPr>
        <a:xfrm>
          <a:off x="0" y="0"/>
          <a:ext cx="0" cy="0"/>
          <a:chOff x="0" y="0"/>
          <a:chExt cx="0" cy="0"/>
        </a:xfrm>
      </p:grpSpPr>
      <p:grpSp>
        <p:nvGrpSpPr>
          <p:cNvPr id="94" name="Google Shape;94;p8"/>
          <p:cNvGrpSpPr/>
          <p:nvPr/>
        </p:nvGrpSpPr>
        <p:grpSpPr>
          <a:xfrm>
            <a:off x="0" y="457200"/>
            <a:ext cx="9151003" cy="4686301"/>
            <a:chOff x="0" y="457200"/>
            <a:chExt cx="9151003" cy="4686301"/>
          </a:xfrm>
        </p:grpSpPr>
        <p:pic>
          <p:nvPicPr>
            <p:cNvPr id="95" name="Google Shape;95;p8"/>
            <p:cNvPicPr preferRelativeResize="0"/>
            <p:nvPr/>
          </p:nvPicPr>
          <p:blipFill rotWithShape="1">
            <a:blip r:embed="rId2">
              <a:alphaModFix/>
            </a:blip>
            <a:srcRect l="17494" r="17708" b="47426"/>
            <a:stretch/>
          </p:blipFill>
          <p:spPr>
            <a:xfrm>
              <a:off x="7000" y="850825"/>
              <a:ext cx="9144003" cy="4292674"/>
            </a:xfrm>
            <a:prstGeom prst="rect">
              <a:avLst/>
            </a:prstGeom>
            <a:noFill/>
            <a:ln>
              <a:noFill/>
            </a:ln>
          </p:spPr>
        </p:pic>
        <p:pic>
          <p:nvPicPr>
            <p:cNvPr id="96" name="Google Shape;96;p8"/>
            <p:cNvPicPr preferRelativeResize="0"/>
            <p:nvPr/>
          </p:nvPicPr>
          <p:blipFill rotWithShape="1">
            <a:blip r:embed="rId3">
              <a:alphaModFix/>
            </a:blip>
            <a:srcRect b="8883"/>
            <a:stretch/>
          </p:blipFill>
          <p:spPr>
            <a:xfrm>
              <a:off x="0" y="457200"/>
              <a:ext cx="9144000" cy="4686301"/>
            </a:xfrm>
            <a:prstGeom prst="rect">
              <a:avLst/>
            </a:prstGeom>
            <a:noFill/>
            <a:ln>
              <a:noFill/>
            </a:ln>
          </p:spPr>
        </p:pic>
      </p:grpSp>
      <p:pic>
        <p:nvPicPr>
          <p:cNvPr id="97" name="Google Shape;97;p8"/>
          <p:cNvPicPr preferRelativeResize="0"/>
          <p:nvPr/>
        </p:nvPicPr>
        <p:blipFill rotWithShape="1">
          <a:blip r:embed="rId4">
            <a:alphaModFix/>
          </a:blip>
          <a:srcRect l="49979" t="16784"/>
          <a:stretch/>
        </p:blipFill>
        <p:spPr>
          <a:xfrm rot="10800000">
            <a:off x="7959075" y="2300375"/>
            <a:ext cx="1193325" cy="1207500"/>
          </a:xfrm>
          <a:prstGeom prst="rect">
            <a:avLst/>
          </a:prstGeom>
          <a:noFill/>
          <a:ln>
            <a:noFill/>
          </a:ln>
        </p:spPr>
      </p:pic>
      <p:grpSp>
        <p:nvGrpSpPr>
          <p:cNvPr id="98" name="Google Shape;98;p8"/>
          <p:cNvGrpSpPr/>
          <p:nvPr/>
        </p:nvGrpSpPr>
        <p:grpSpPr>
          <a:xfrm>
            <a:off x="0" y="-2"/>
            <a:ext cx="9101650" cy="2853702"/>
            <a:chOff x="0" y="-2"/>
            <a:chExt cx="9101650" cy="2853702"/>
          </a:xfrm>
        </p:grpSpPr>
        <p:pic>
          <p:nvPicPr>
            <p:cNvPr id="99" name="Google Shape;99;p8"/>
            <p:cNvPicPr preferRelativeResize="0"/>
            <p:nvPr/>
          </p:nvPicPr>
          <p:blipFill>
            <a:blip r:embed="rId5">
              <a:alphaModFix/>
            </a:blip>
            <a:stretch>
              <a:fillRect/>
            </a:stretch>
          </p:blipFill>
          <p:spPr>
            <a:xfrm>
              <a:off x="393680" y="1448495"/>
              <a:ext cx="321413" cy="321410"/>
            </a:xfrm>
            <a:prstGeom prst="rect">
              <a:avLst/>
            </a:prstGeom>
            <a:noFill/>
            <a:ln>
              <a:noFill/>
            </a:ln>
          </p:spPr>
        </p:pic>
        <p:pic>
          <p:nvPicPr>
            <p:cNvPr id="100" name="Google Shape;100;p8"/>
            <p:cNvPicPr preferRelativeResize="0"/>
            <p:nvPr/>
          </p:nvPicPr>
          <p:blipFill rotWithShape="1">
            <a:blip r:embed="rId6">
              <a:alphaModFix/>
            </a:blip>
            <a:srcRect l="-2972" t="29932" r="18298"/>
            <a:stretch/>
          </p:blipFill>
          <p:spPr>
            <a:xfrm rot="-5400000">
              <a:off x="-47061" y="47062"/>
              <a:ext cx="1296099" cy="1201976"/>
            </a:xfrm>
            <a:prstGeom prst="rect">
              <a:avLst/>
            </a:prstGeom>
            <a:noFill/>
            <a:ln>
              <a:noFill/>
            </a:ln>
          </p:spPr>
        </p:pic>
        <p:pic>
          <p:nvPicPr>
            <p:cNvPr id="101" name="Google Shape;101;p8"/>
            <p:cNvPicPr preferRelativeResize="0"/>
            <p:nvPr/>
          </p:nvPicPr>
          <p:blipFill>
            <a:blip r:embed="rId5">
              <a:alphaModFix/>
            </a:blip>
            <a:stretch>
              <a:fillRect/>
            </a:stretch>
          </p:blipFill>
          <p:spPr>
            <a:xfrm>
              <a:off x="8479918" y="1617495"/>
              <a:ext cx="321413" cy="321410"/>
            </a:xfrm>
            <a:prstGeom prst="rect">
              <a:avLst/>
            </a:prstGeom>
            <a:noFill/>
            <a:ln>
              <a:noFill/>
            </a:ln>
          </p:spPr>
        </p:pic>
        <p:pic>
          <p:nvPicPr>
            <p:cNvPr id="102" name="Google Shape;102;p8"/>
            <p:cNvPicPr preferRelativeResize="0"/>
            <p:nvPr/>
          </p:nvPicPr>
          <p:blipFill rotWithShape="1">
            <a:blip r:embed="rId6">
              <a:alphaModFix/>
            </a:blip>
            <a:srcRect l="-2970" t="197" r="542" b="49197"/>
            <a:stretch/>
          </p:blipFill>
          <p:spPr>
            <a:xfrm rot="10799994">
              <a:off x="7291926" y="0"/>
              <a:ext cx="1809724" cy="1002048"/>
            </a:xfrm>
            <a:prstGeom prst="rect">
              <a:avLst/>
            </a:prstGeom>
            <a:noFill/>
            <a:ln>
              <a:noFill/>
            </a:ln>
          </p:spPr>
        </p:pic>
        <p:pic>
          <p:nvPicPr>
            <p:cNvPr id="103" name="Google Shape;103;p8"/>
            <p:cNvPicPr preferRelativeResize="0"/>
            <p:nvPr/>
          </p:nvPicPr>
          <p:blipFill rotWithShape="1">
            <a:blip r:embed="rId4">
              <a:alphaModFix/>
            </a:blip>
            <a:srcRect l="63910" t="16784"/>
            <a:stretch/>
          </p:blipFill>
          <p:spPr>
            <a:xfrm>
              <a:off x="0" y="1646225"/>
              <a:ext cx="860976" cy="1207476"/>
            </a:xfrm>
            <a:prstGeom prst="rect">
              <a:avLst/>
            </a:prstGeom>
            <a:noFill/>
            <a:ln>
              <a:noFill/>
            </a:ln>
          </p:spPr>
        </p:pic>
        <p:pic>
          <p:nvPicPr>
            <p:cNvPr id="104" name="Google Shape;104;p8"/>
            <p:cNvPicPr preferRelativeResize="0"/>
            <p:nvPr/>
          </p:nvPicPr>
          <p:blipFill>
            <a:blip r:embed="rId5">
              <a:alphaModFix/>
            </a:blip>
            <a:stretch>
              <a:fillRect/>
            </a:stretch>
          </p:blipFill>
          <p:spPr>
            <a:xfrm>
              <a:off x="7148277" y="390323"/>
              <a:ext cx="221400" cy="221400"/>
            </a:xfrm>
            <a:prstGeom prst="rect">
              <a:avLst/>
            </a:prstGeom>
            <a:noFill/>
            <a:ln>
              <a:noFill/>
            </a:ln>
          </p:spPr>
        </p:pic>
        <p:pic>
          <p:nvPicPr>
            <p:cNvPr id="105" name="Google Shape;105;p8"/>
            <p:cNvPicPr preferRelativeResize="0"/>
            <p:nvPr/>
          </p:nvPicPr>
          <p:blipFill>
            <a:blip r:embed="rId5">
              <a:alphaModFix/>
            </a:blip>
            <a:stretch>
              <a:fillRect/>
            </a:stretch>
          </p:blipFill>
          <p:spPr>
            <a:xfrm>
              <a:off x="1632177" y="230198"/>
              <a:ext cx="221400" cy="221400"/>
            </a:xfrm>
            <a:prstGeom prst="rect">
              <a:avLst/>
            </a:prstGeom>
            <a:noFill/>
            <a:ln>
              <a:noFill/>
            </a:ln>
          </p:spPr>
        </p:pic>
      </p:grpSp>
      <p:sp>
        <p:nvSpPr>
          <p:cNvPr id="106" name="Google Shape;106;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grpSp>
        <p:nvGrpSpPr>
          <p:cNvPr id="108" name="Google Shape;108;p9"/>
          <p:cNvGrpSpPr/>
          <p:nvPr/>
        </p:nvGrpSpPr>
        <p:grpSpPr>
          <a:xfrm>
            <a:off x="0" y="457200"/>
            <a:ext cx="9151003" cy="4686301"/>
            <a:chOff x="0" y="457200"/>
            <a:chExt cx="9151003" cy="4686301"/>
          </a:xfrm>
        </p:grpSpPr>
        <p:pic>
          <p:nvPicPr>
            <p:cNvPr id="109" name="Google Shape;109;p9"/>
            <p:cNvPicPr preferRelativeResize="0"/>
            <p:nvPr/>
          </p:nvPicPr>
          <p:blipFill rotWithShape="1">
            <a:blip r:embed="rId2">
              <a:alphaModFix/>
            </a:blip>
            <a:srcRect l="17494" r="17708" b="47426"/>
            <a:stretch/>
          </p:blipFill>
          <p:spPr>
            <a:xfrm>
              <a:off x="7000" y="850825"/>
              <a:ext cx="9144003" cy="4292674"/>
            </a:xfrm>
            <a:prstGeom prst="rect">
              <a:avLst/>
            </a:prstGeom>
            <a:noFill/>
            <a:ln>
              <a:noFill/>
            </a:ln>
          </p:spPr>
        </p:pic>
        <p:pic>
          <p:nvPicPr>
            <p:cNvPr id="110" name="Google Shape;110;p9"/>
            <p:cNvPicPr preferRelativeResize="0"/>
            <p:nvPr/>
          </p:nvPicPr>
          <p:blipFill rotWithShape="1">
            <a:blip r:embed="rId3">
              <a:alphaModFix/>
            </a:blip>
            <a:srcRect b="8883"/>
            <a:stretch/>
          </p:blipFill>
          <p:spPr>
            <a:xfrm>
              <a:off x="0" y="457200"/>
              <a:ext cx="9144000" cy="4686301"/>
            </a:xfrm>
            <a:prstGeom prst="rect">
              <a:avLst/>
            </a:prstGeom>
            <a:noFill/>
            <a:ln>
              <a:noFill/>
            </a:ln>
          </p:spPr>
        </p:pic>
      </p:grpSp>
      <p:pic>
        <p:nvPicPr>
          <p:cNvPr id="111" name="Google Shape;111;p9"/>
          <p:cNvPicPr preferRelativeResize="0"/>
          <p:nvPr/>
        </p:nvPicPr>
        <p:blipFill>
          <a:blip r:embed="rId4">
            <a:alphaModFix/>
          </a:blip>
          <a:stretch>
            <a:fillRect/>
          </a:stretch>
        </p:blipFill>
        <p:spPr>
          <a:xfrm flipH="1">
            <a:off x="8423994" y="3845486"/>
            <a:ext cx="315081" cy="315078"/>
          </a:xfrm>
          <a:prstGeom prst="rect">
            <a:avLst/>
          </a:prstGeom>
          <a:noFill/>
          <a:ln>
            <a:noFill/>
          </a:ln>
        </p:spPr>
      </p:pic>
      <p:pic>
        <p:nvPicPr>
          <p:cNvPr id="112" name="Google Shape;112;p9"/>
          <p:cNvPicPr preferRelativeResize="0"/>
          <p:nvPr/>
        </p:nvPicPr>
        <p:blipFill rotWithShape="1">
          <a:blip r:embed="rId5">
            <a:alphaModFix/>
          </a:blip>
          <a:srcRect l="-2972" t="62379" r="18298"/>
          <a:stretch/>
        </p:blipFill>
        <p:spPr>
          <a:xfrm rot="5400000" flipH="1">
            <a:off x="8199377" y="1006588"/>
            <a:ext cx="1270575" cy="632648"/>
          </a:xfrm>
          <a:prstGeom prst="rect">
            <a:avLst/>
          </a:prstGeom>
          <a:noFill/>
          <a:ln>
            <a:noFill/>
          </a:ln>
        </p:spPr>
      </p:pic>
      <p:pic>
        <p:nvPicPr>
          <p:cNvPr id="113" name="Google Shape;113;p9"/>
          <p:cNvPicPr preferRelativeResize="0"/>
          <p:nvPr/>
        </p:nvPicPr>
        <p:blipFill>
          <a:blip r:embed="rId4">
            <a:alphaModFix/>
          </a:blip>
          <a:stretch>
            <a:fillRect/>
          </a:stretch>
        </p:blipFill>
        <p:spPr>
          <a:xfrm flipH="1">
            <a:off x="186055" y="223032"/>
            <a:ext cx="315081" cy="315078"/>
          </a:xfrm>
          <a:prstGeom prst="rect">
            <a:avLst/>
          </a:prstGeom>
          <a:noFill/>
          <a:ln>
            <a:noFill/>
          </a:ln>
        </p:spPr>
      </p:pic>
      <p:pic>
        <p:nvPicPr>
          <p:cNvPr id="114" name="Google Shape;114;p9"/>
          <p:cNvPicPr preferRelativeResize="0"/>
          <p:nvPr/>
        </p:nvPicPr>
        <p:blipFill rotWithShape="1">
          <a:blip r:embed="rId5">
            <a:alphaModFix/>
          </a:blip>
          <a:srcRect l="-2970" t="197" r="542" b="69420"/>
          <a:stretch/>
        </p:blipFill>
        <p:spPr>
          <a:xfrm rot="-10799994" flipH="1">
            <a:off x="5021100" y="-199"/>
            <a:ext cx="1774075" cy="589747"/>
          </a:xfrm>
          <a:prstGeom prst="rect">
            <a:avLst/>
          </a:prstGeom>
          <a:noFill/>
          <a:ln>
            <a:noFill/>
          </a:ln>
        </p:spPr>
      </p:pic>
      <p:pic>
        <p:nvPicPr>
          <p:cNvPr id="115" name="Google Shape;115;p9"/>
          <p:cNvPicPr preferRelativeResize="0"/>
          <p:nvPr/>
        </p:nvPicPr>
        <p:blipFill rotWithShape="1">
          <a:blip r:embed="rId6">
            <a:alphaModFix/>
          </a:blip>
          <a:srcRect l="63910" t="16784"/>
          <a:stretch/>
        </p:blipFill>
        <p:spPr>
          <a:xfrm flipH="1">
            <a:off x="7284852" y="-1284460"/>
            <a:ext cx="1859149" cy="2607375"/>
          </a:xfrm>
          <a:prstGeom prst="rect">
            <a:avLst/>
          </a:prstGeom>
          <a:noFill/>
          <a:ln>
            <a:noFill/>
          </a:ln>
        </p:spPr>
      </p:pic>
      <p:pic>
        <p:nvPicPr>
          <p:cNvPr id="116" name="Google Shape;116;p9"/>
          <p:cNvPicPr preferRelativeResize="0"/>
          <p:nvPr/>
        </p:nvPicPr>
        <p:blipFill>
          <a:blip r:embed="rId4">
            <a:alphaModFix/>
          </a:blip>
          <a:stretch>
            <a:fillRect/>
          </a:stretch>
        </p:blipFill>
        <p:spPr>
          <a:xfrm flipH="1">
            <a:off x="346193" y="4097311"/>
            <a:ext cx="217038" cy="217038"/>
          </a:xfrm>
          <a:prstGeom prst="rect">
            <a:avLst/>
          </a:prstGeom>
          <a:noFill/>
          <a:ln>
            <a:noFill/>
          </a:ln>
        </p:spPr>
      </p:pic>
      <p:pic>
        <p:nvPicPr>
          <p:cNvPr id="117" name="Google Shape;117;p9"/>
          <p:cNvPicPr preferRelativeResize="0"/>
          <p:nvPr/>
        </p:nvPicPr>
        <p:blipFill>
          <a:blip r:embed="rId4">
            <a:alphaModFix/>
          </a:blip>
          <a:stretch>
            <a:fillRect/>
          </a:stretch>
        </p:blipFill>
        <p:spPr>
          <a:xfrm flipH="1">
            <a:off x="7851238" y="223015"/>
            <a:ext cx="217038" cy="217038"/>
          </a:xfrm>
          <a:prstGeom prst="rect">
            <a:avLst/>
          </a:prstGeom>
          <a:noFill/>
          <a:ln>
            <a:noFill/>
          </a:ln>
        </p:spPr>
      </p:pic>
      <p:pic>
        <p:nvPicPr>
          <p:cNvPr id="118" name="Google Shape;118;p9"/>
          <p:cNvPicPr preferRelativeResize="0"/>
          <p:nvPr/>
        </p:nvPicPr>
        <p:blipFill rotWithShape="1">
          <a:blip r:embed="rId6">
            <a:alphaModFix/>
          </a:blip>
          <a:srcRect l="70024" t="16784"/>
          <a:stretch/>
        </p:blipFill>
        <p:spPr>
          <a:xfrm>
            <a:off x="0" y="951450"/>
            <a:ext cx="715101" cy="1207476"/>
          </a:xfrm>
          <a:prstGeom prst="rect">
            <a:avLst/>
          </a:prstGeom>
          <a:noFill/>
          <a:ln>
            <a:noFill/>
          </a:ln>
        </p:spPr>
      </p:pic>
      <p:sp>
        <p:nvSpPr>
          <p:cNvPr id="119" name="Google Shape;119;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0" name="Google Shape;120;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160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39"/>
        <p:cNvGrpSpPr/>
        <p:nvPr/>
      </p:nvGrpSpPr>
      <p:grpSpPr>
        <a:xfrm>
          <a:off x="0" y="0"/>
          <a:ext cx="0" cy="0"/>
          <a:chOff x="0" y="0"/>
          <a:chExt cx="0" cy="0"/>
        </a:xfrm>
      </p:grpSpPr>
      <p:grpSp>
        <p:nvGrpSpPr>
          <p:cNvPr id="140" name="Google Shape;140;p13"/>
          <p:cNvGrpSpPr/>
          <p:nvPr/>
        </p:nvGrpSpPr>
        <p:grpSpPr>
          <a:xfrm>
            <a:off x="0" y="457200"/>
            <a:ext cx="9151003" cy="4686301"/>
            <a:chOff x="0" y="457200"/>
            <a:chExt cx="9151003" cy="4686301"/>
          </a:xfrm>
        </p:grpSpPr>
        <p:pic>
          <p:nvPicPr>
            <p:cNvPr id="141" name="Google Shape;141;p13"/>
            <p:cNvPicPr preferRelativeResize="0"/>
            <p:nvPr/>
          </p:nvPicPr>
          <p:blipFill rotWithShape="1">
            <a:blip r:embed="rId2">
              <a:alphaModFix/>
            </a:blip>
            <a:srcRect l="17494" r="17708" b="47426"/>
            <a:stretch/>
          </p:blipFill>
          <p:spPr>
            <a:xfrm>
              <a:off x="7000" y="850825"/>
              <a:ext cx="9144003" cy="4292674"/>
            </a:xfrm>
            <a:prstGeom prst="rect">
              <a:avLst/>
            </a:prstGeom>
            <a:noFill/>
            <a:ln>
              <a:noFill/>
            </a:ln>
          </p:spPr>
        </p:pic>
        <p:pic>
          <p:nvPicPr>
            <p:cNvPr id="142" name="Google Shape;142;p13"/>
            <p:cNvPicPr preferRelativeResize="0"/>
            <p:nvPr/>
          </p:nvPicPr>
          <p:blipFill rotWithShape="1">
            <a:blip r:embed="rId3">
              <a:alphaModFix/>
            </a:blip>
            <a:srcRect b="8883"/>
            <a:stretch/>
          </p:blipFill>
          <p:spPr>
            <a:xfrm>
              <a:off x="0" y="457200"/>
              <a:ext cx="9144000" cy="4686301"/>
            </a:xfrm>
            <a:prstGeom prst="rect">
              <a:avLst/>
            </a:prstGeom>
            <a:noFill/>
            <a:ln>
              <a:noFill/>
            </a:ln>
          </p:spPr>
        </p:pic>
      </p:grpSp>
      <p:sp>
        <p:nvSpPr>
          <p:cNvPr id="143" name="Google Shape;143;p13"/>
          <p:cNvSpPr txBox="1">
            <a:spLocks noGrp="1"/>
          </p:cNvSpPr>
          <p:nvPr>
            <p:ph type="title"/>
          </p:nvPr>
        </p:nvSpPr>
        <p:spPr>
          <a:xfrm>
            <a:off x="3156775" y="445025"/>
            <a:ext cx="5267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4" name="Google Shape;144;p13"/>
          <p:cNvSpPr txBox="1">
            <a:spLocks noGrp="1"/>
          </p:cNvSpPr>
          <p:nvPr>
            <p:ph type="subTitle" idx="1"/>
          </p:nvPr>
        </p:nvSpPr>
        <p:spPr>
          <a:xfrm>
            <a:off x="4887575" y="1453975"/>
            <a:ext cx="3536400" cy="370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IBM Plex Sans"/>
              <a:buNone/>
              <a:defRPr sz="2000" b="1">
                <a:solidFill>
                  <a:schemeClr val="dk1"/>
                </a:solidFill>
                <a:latin typeface="IBM Plex Sans"/>
                <a:ea typeface="IBM Plex Sans"/>
                <a:cs typeface="IBM Plex Sans"/>
                <a:sym typeface="IBM Plex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5" name="Google Shape;145;p13"/>
          <p:cNvSpPr txBox="1">
            <a:spLocks noGrp="1"/>
          </p:cNvSpPr>
          <p:nvPr>
            <p:ph type="subTitle" idx="2"/>
          </p:nvPr>
        </p:nvSpPr>
        <p:spPr>
          <a:xfrm>
            <a:off x="4887575" y="2260408"/>
            <a:ext cx="3536400" cy="370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IBM Plex Sans"/>
              <a:buNone/>
              <a:defRPr sz="2000" b="1">
                <a:solidFill>
                  <a:schemeClr val="dk1"/>
                </a:solidFill>
                <a:latin typeface="IBM Plex Sans"/>
                <a:ea typeface="IBM Plex Sans"/>
                <a:cs typeface="IBM Plex Sans"/>
                <a:sym typeface="IBM Plex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6" name="Google Shape;146;p13"/>
          <p:cNvSpPr txBox="1">
            <a:spLocks noGrp="1"/>
          </p:cNvSpPr>
          <p:nvPr>
            <p:ph type="title" idx="3" hasCustomPrompt="1"/>
          </p:nvPr>
        </p:nvSpPr>
        <p:spPr>
          <a:xfrm>
            <a:off x="3156775" y="3800550"/>
            <a:ext cx="790200" cy="5934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13"/>
          <p:cNvSpPr txBox="1">
            <a:spLocks noGrp="1"/>
          </p:cNvSpPr>
          <p:nvPr>
            <p:ph type="subTitle" idx="4"/>
          </p:nvPr>
        </p:nvSpPr>
        <p:spPr>
          <a:xfrm>
            <a:off x="4887575" y="3912150"/>
            <a:ext cx="3536400" cy="370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IBM Plex Sans"/>
              <a:buNone/>
              <a:defRPr sz="2000" b="1">
                <a:solidFill>
                  <a:schemeClr val="dk1"/>
                </a:solidFill>
                <a:latin typeface="IBM Plex Sans"/>
                <a:ea typeface="IBM Plex Sans"/>
                <a:cs typeface="IBM Plex Sans"/>
                <a:sym typeface="IBM Plex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8" name="Google Shape;148;p13"/>
          <p:cNvSpPr txBox="1">
            <a:spLocks noGrp="1"/>
          </p:cNvSpPr>
          <p:nvPr>
            <p:ph type="title" idx="5" hasCustomPrompt="1"/>
          </p:nvPr>
        </p:nvSpPr>
        <p:spPr>
          <a:xfrm>
            <a:off x="3156775" y="2974675"/>
            <a:ext cx="790200" cy="5934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3"/>
          <p:cNvSpPr txBox="1">
            <a:spLocks noGrp="1"/>
          </p:cNvSpPr>
          <p:nvPr>
            <p:ph type="subTitle" idx="6"/>
          </p:nvPr>
        </p:nvSpPr>
        <p:spPr>
          <a:xfrm>
            <a:off x="4887575" y="3086279"/>
            <a:ext cx="3536400" cy="370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IBM Plex Sans"/>
              <a:buNone/>
              <a:defRPr sz="2000" b="1">
                <a:solidFill>
                  <a:schemeClr val="dk1"/>
                </a:solidFill>
                <a:latin typeface="IBM Plex Sans"/>
                <a:ea typeface="IBM Plex Sans"/>
                <a:cs typeface="IBM Plex Sans"/>
                <a:sym typeface="IBM Plex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pic>
        <p:nvPicPr>
          <p:cNvPr id="150" name="Google Shape;150;p13"/>
          <p:cNvPicPr preferRelativeResize="0"/>
          <p:nvPr/>
        </p:nvPicPr>
        <p:blipFill rotWithShape="1">
          <a:blip r:embed="rId4">
            <a:alphaModFix/>
          </a:blip>
          <a:srcRect l="-2970" r="542" b="75171"/>
          <a:stretch/>
        </p:blipFill>
        <p:spPr>
          <a:xfrm rot="-5400006" flipH="1">
            <a:off x="7985399" y="3235353"/>
            <a:ext cx="1822176" cy="495021"/>
          </a:xfrm>
          <a:prstGeom prst="rect">
            <a:avLst/>
          </a:prstGeom>
          <a:noFill/>
          <a:ln>
            <a:noFill/>
          </a:ln>
        </p:spPr>
      </p:pic>
      <p:pic>
        <p:nvPicPr>
          <p:cNvPr id="151" name="Google Shape;151;p13"/>
          <p:cNvPicPr preferRelativeResize="0"/>
          <p:nvPr/>
        </p:nvPicPr>
        <p:blipFill>
          <a:blip r:embed="rId5">
            <a:alphaModFix/>
          </a:blip>
          <a:stretch>
            <a:fillRect/>
          </a:stretch>
        </p:blipFill>
        <p:spPr>
          <a:xfrm>
            <a:off x="8409180" y="148620"/>
            <a:ext cx="321413" cy="321410"/>
          </a:xfrm>
          <a:prstGeom prst="rect">
            <a:avLst/>
          </a:prstGeom>
          <a:noFill/>
          <a:ln>
            <a:noFill/>
          </a:ln>
        </p:spPr>
      </p:pic>
      <p:pic>
        <p:nvPicPr>
          <p:cNvPr id="152" name="Google Shape;152;p13"/>
          <p:cNvPicPr preferRelativeResize="0"/>
          <p:nvPr/>
        </p:nvPicPr>
        <p:blipFill>
          <a:blip r:embed="rId5">
            <a:alphaModFix/>
          </a:blip>
          <a:stretch>
            <a:fillRect/>
          </a:stretch>
        </p:blipFill>
        <p:spPr>
          <a:xfrm>
            <a:off x="8686989" y="688198"/>
            <a:ext cx="221400" cy="221400"/>
          </a:xfrm>
          <a:prstGeom prst="rect">
            <a:avLst/>
          </a:prstGeom>
          <a:noFill/>
          <a:ln>
            <a:noFill/>
          </a:ln>
        </p:spPr>
      </p:pic>
      <p:pic>
        <p:nvPicPr>
          <p:cNvPr id="153" name="Google Shape;153;p13"/>
          <p:cNvPicPr preferRelativeResize="0"/>
          <p:nvPr/>
        </p:nvPicPr>
        <p:blipFill>
          <a:blip r:embed="rId5">
            <a:alphaModFix/>
          </a:blip>
          <a:stretch>
            <a:fillRect/>
          </a:stretch>
        </p:blipFill>
        <p:spPr>
          <a:xfrm>
            <a:off x="228927" y="173625"/>
            <a:ext cx="271400" cy="271400"/>
          </a:xfrm>
          <a:prstGeom prst="rect">
            <a:avLst/>
          </a:prstGeom>
          <a:noFill/>
          <a:ln>
            <a:noFill/>
          </a:ln>
        </p:spPr>
      </p:pic>
      <p:pic>
        <p:nvPicPr>
          <p:cNvPr id="154" name="Google Shape;154;p13"/>
          <p:cNvPicPr preferRelativeResize="0"/>
          <p:nvPr/>
        </p:nvPicPr>
        <p:blipFill rotWithShape="1">
          <a:blip r:embed="rId6">
            <a:alphaModFix/>
          </a:blip>
          <a:srcRect l="66054" t="46646"/>
          <a:stretch/>
        </p:blipFill>
        <p:spPr>
          <a:xfrm>
            <a:off x="0" y="2148800"/>
            <a:ext cx="809826" cy="774175"/>
          </a:xfrm>
          <a:prstGeom prst="rect">
            <a:avLst/>
          </a:prstGeom>
          <a:noFill/>
          <a:ln>
            <a:noFill/>
          </a:ln>
        </p:spPr>
      </p:pic>
      <p:pic>
        <p:nvPicPr>
          <p:cNvPr id="155" name="Google Shape;155;p13"/>
          <p:cNvPicPr preferRelativeResize="0"/>
          <p:nvPr/>
        </p:nvPicPr>
        <p:blipFill rotWithShape="1">
          <a:blip r:embed="rId6">
            <a:alphaModFix/>
          </a:blip>
          <a:srcRect l="43310" t="59175"/>
          <a:stretch/>
        </p:blipFill>
        <p:spPr>
          <a:xfrm flipH="1">
            <a:off x="1617450" y="0"/>
            <a:ext cx="1767425" cy="7741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77"/>
        <p:cNvGrpSpPr/>
        <p:nvPr/>
      </p:nvGrpSpPr>
      <p:grpSpPr>
        <a:xfrm>
          <a:off x="0" y="0"/>
          <a:ext cx="0" cy="0"/>
          <a:chOff x="0" y="0"/>
          <a:chExt cx="0" cy="0"/>
        </a:xfrm>
      </p:grpSpPr>
      <p:grpSp>
        <p:nvGrpSpPr>
          <p:cNvPr id="178" name="Google Shape;178;p16"/>
          <p:cNvGrpSpPr/>
          <p:nvPr/>
        </p:nvGrpSpPr>
        <p:grpSpPr>
          <a:xfrm>
            <a:off x="0" y="1526125"/>
            <a:ext cx="9151003" cy="3617376"/>
            <a:chOff x="0" y="457200"/>
            <a:chExt cx="9151003" cy="3617376"/>
          </a:xfrm>
        </p:grpSpPr>
        <p:pic>
          <p:nvPicPr>
            <p:cNvPr id="179" name="Google Shape;179;p16"/>
            <p:cNvPicPr preferRelativeResize="0"/>
            <p:nvPr/>
          </p:nvPicPr>
          <p:blipFill rotWithShape="1">
            <a:blip r:embed="rId2">
              <a:alphaModFix/>
            </a:blip>
            <a:srcRect l="17494" r="17708" b="60518"/>
            <a:stretch/>
          </p:blipFill>
          <p:spPr>
            <a:xfrm>
              <a:off x="7000" y="850825"/>
              <a:ext cx="9144003" cy="3223751"/>
            </a:xfrm>
            <a:prstGeom prst="rect">
              <a:avLst/>
            </a:prstGeom>
            <a:noFill/>
            <a:ln>
              <a:noFill/>
            </a:ln>
          </p:spPr>
        </p:pic>
        <p:pic>
          <p:nvPicPr>
            <p:cNvPr id="180" name="Google Shape;180;p16"/>
            <p:cNvPicPr preferRelativeResize="0"/>
            <p:nvPr/>
          </p:nvPicPr>
          <p:blipFill rotWithShape="1">
            <a:blip r:embed="rId3">
              <a:alphaModFix/>
            </a:blip>
            <a:srcRect b="29666"/>
            <a:stretch/>
          </p:blipFill>
          <p:spPr>
            <a:xfrm>
              <a:off x="0" y="457200"/>
              <a:ext cx="9144000" cy="3617376"/>
            </a:xfrm>
            <a:prstGeom prst="rect">
              <a:avLst/>
            </a:prstGeom>
            <a:noFill/>
            <a:ln>
              <a:noFill/>
            </a:ln>
          </p:spPr>
        </p:pic>
      </p:grpSp>
      <p:sp>
        <p:nvSpPr>
          <p:cNvPr id="181" name="Google Shape;18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2" name="Google Shape;182;p16"/>
          <p:cNvSpPr txBox="1">
            <a:spLocks noGrp="1"/>
          </p:cNvSpPr>
          <p:nvPr>
            <p:ph type="subTitle" idx="1"/>
          </p:nvPr>
        </p:nvSpPr>
        <p:spPr>
          <a:xfrm>
            <a:off x="719997" y="2871525"/>
            <a:ext cx="2238600" cy="46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BM Plex Sans"/>
              <a:buNone/>
              <a:defRPr sz="2000" b="1">
                <a:solidFill>
                  <a:schemeClr val="dk1"/>
                </a:solidFill>
                <a:latin typeface="IBM Plex Sans"/>
                <a:ea typeface="IBM Plex Sans"/>
                <a:cs typeface="IBM Plex Sans"/>
                <a:sym typeface="IBM Plex Sans"/>
              </a:defRPr>
            </a:lvl1pPr>
            <a:lvl2pPr lvl="1"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2pPr>
            <a:lvl3pPr lvl="2"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3pPr>
            <a:lvl4pPr lvl="3"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4pPr>
            <a:lvl5pPr lvl="4"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5pPr>
            <a:lvl6pPr lvl="5"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6pPr>
            <a:lvl7pPr lvl="6"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7pPr>
            <a:lvl8pPr lvl="7"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8pPr>
            <a:lvl9pPr lvl="8"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9pPr>
          </a:lstStyle>
          <a:p>
            <a:endParaRPr/>
          </a:p>
        </p:txBody>
      </p:sp>
      <p:sp>
        <p:nvSpPr>
          <p:cNvPr id="183" name="Google Shape;183;p16"/>
          <p:cNvSpPr txBox="1">
            <a:spLocks noGrp="1"/>
          </p:cNvSpPr>
          <p:nvPr>
            <p:ph type="subTitle" idx="2"/>
          </p:nvPr>
        </p:nvSpPr>
        <p:spPr>
          <a:xfrm>
            <a:off x="720000" y="3238100"/>
            <a:ext cx="2238600" cy="13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16"/>
          <p:cNvSpPr txBox="1">
            <a:spLocks noGrp="1"/>
          </p:cNvSpPr>
          <p:nvPr>
            <p:ph type="subTitle" idx="3"/>
          </p:nvPr>
        </p:nvSpPr>
        <p:spPr>
          <a:xfrm>
            <a:off x="3452697" y="2871525"/>
            <a:ext cx="2238600" cy="46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BM Plex Sans"/>
              <a:buNone/>
              <a:defRPr sz="2000" b="1">
                <a:solidFill>
                  <a:schemeClr val="dk1"/>
                </a:solidFill>
                <a:latin typeface="IBM Plex Sans"/>
                <a:ea typeface="IBM Plex Sans"/>
                <a:cs typeface="IBM Plex Sans"/>
                <a:sym typeface="IBM Plex Sans"/>
              </a:defRPr>
            </a:lvl1pPr>
            <a:lvl2pPr lvl="1"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2pPr>
            <a:lvl3pPr lvl="2"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3pPr>
            <a:lvl4pPr lvl="3"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4pPr>
            <a:lvl5pPr lvl="4"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5pPr>
            <a:lvl6pPr lvl="5"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6pPr>
            <a:lvl7pPr lvl="6"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7pPr>
            <a:lvl8pPr lvl="7"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8pPr>
            <a:lvl9pPr lvl="8"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9pPr>
          </a:lstStyle>
          <a:p>
            <a:endParaRPr/>
          </a:p>
        </p:txBody>
      </p:sp>
      <p:sp>
        <p:nvSpPr>
          <p:cNvPr id="185" name="Google Shape;185;p16"/>
          <p:cNvSpPr txBox="1">
            <a:spLocks noGrp="1"/>
          </p:cNvSpPr>
          <p:nvPr>
            <p:ph type="subTitle" idx="4"/>
          </p:nvPr>
        </p:nvSpPr>
        <p:spPr>
          <a:xfrm>
            <a:off x="3452700" y="3238100"/>
            <a:ext cx="2238600" cy="13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6" name="Google Shape;186;p16"/>
          <p:cNvSpPr txBox="1">
            <a:spLocks noGrp="1"/>
          </p:cNvSpPr>
          <p:nvPr>
            <p:ph type="subTitle" idx="5"/>
          </p:nvPr>
        </p:nvSpPr>
        <p:spPr>
          <a:xfrm>
            <a:off x="6185397" y="2871525"/>
            <a:ext cx="2238600" cy="46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BM Plex Sans"/>
              <a:buNone/>
              <a:defRPr sz="2000" b="1">
                <a:solidFill>
                  <a:schemeClr val="dk1"/>
                </a:solidFill>
                <a:latin typeface="IBM Plex Sans"/>
                <a:ea typeface="IBM Plex Sans"/>
                <a:cs typeface="IBM Plex Sans"/>
                <a:sym typeface="IBM Plex Sans"/>
              </a:defRPr>
            </a:lvl1pPr>
            <a:lvl2pPr lvl="1"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2pPr>
            <a:lvl3pPr lvl="2"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3pPr>
            <a:lvl4pPr lvl="3"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4pPr>
            <a:lvl5pPr lvl="4"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5pPr>
            <a:lvl6pPr lvl="5"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6pPr>
            <a:lvl7pPr lvl="6"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7pPr>
            <a:lvl8pPr lvl="7"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8pPr>
            <a:lvl9pPr lvl="8" algn="ctr" rtl="0">
              <a:lnSpc>
                <a:spcPct val="100000"/>
              </a:lnSpc>
              <a:spcBef>
                <a:spcPts val="0"/>
              </a:spcBef>
              <a:spcAft>
                <a:spcPts val="0"/>
              </a:spcAft>
              <a:buClr>
                <a:schemeClr val="dk1"/>
              </a:buClr>
              <a:buSzPts val="2400"/>
              <a:buFont typeface="IBM Plex Sans"/>
              <a:buNone/>
              <a:defRPr sz="2400" b="1">
                <a:solidFill>
                  <a:schemeClr val="dk1"/>
                </a:solidFill>
                <a:latin typeface="IBM Plex Sans"/>
                <a:ea typeface="IBM Plex Sans"/>
                <a:cs typeface="IBM Plex Sans"/>
                <a:sym typeface="IBM Plex Sans"/>
              </a:defRPr>
            </a:lvl9pPr>
          </a:lstStyle>
          <a:p>
            <a:endParaRPr/>
          </a:p>
        </p:txBody>
      </p:sp>
      <p:sp>
        <p:nvSpPr>
          <p:cNvPr id="187" name="Google Shape;187;p16"/>
          <p:cNvSpPr txBox="1">
            <a:spLocks noGrp="1"/>
          </p:cNvSpPr>
          <p:nvPr>
            <p:ph type="subTitle" idx="6"/>
          </p:nvPr>
        </p:nvSpPr>
        <p:spPr>
          <a:xfrm>
            <a:off x="6185400" y="3238100"/>
            <a:ext cx="2238600" cy="13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188" name="Google Shape;188;p16"/>
          <p:cNvPicPr preferRelativeResize="0"/>
          <p:nvPr/>
        </p:nvPicPr>
        <p:blipFill>
          <a:blip r:embed="rId4">
            <a:alphaModFix/>
          </a:blip>
          <a:stretch>
            <a:fillRect/>
          </a:stretch>
        </p:blipFill>
        <p:spPr>
          <a:xfrm flipH="1">
            <a:off x="8423994" y="3845486"/>
            <a:ext cx="315081" cy="315078"/>
          </a:xfrm>
          <a:prstGeom prst="rect">
            <a:avLst/>
          </a:prstGeom>
          <a:noFill/>
          <a:ln>
            <a:noFill/>
          </a:ln>
        </p:spPr>
      </p:pic>
      <p:pic>
        <p:nvPicPr>
          <p:cNvPr id="189" name="Google Shape;189;p16"/>
          <p:cNvPicPr preferRelativeResize="0"/>
          <p:nvPr/>
        </p:nvPicPr>
        <p:blipFill rotWithShape="1">
          <a:blip r:embed="rId5">
            <a:alphaModFix/>
          </a:blip>
          <a:srcRect l="-2972" t="62379" r="18298"/>
          <a:stretch/>
        </p:blipFill>
        <p:spPr>
          <a:xfrm rot="5400000" flipH="1">
            <a:off x="8199377" y="1006588"/>
            <a:ext cx="1270575" cy="632648"/>
          </a:xfrm>
          <a:prstGeom prst="rect">
            <a:avLst/>
          </a:prstGeom>
          <a:noFill/>
          <a:ln>
            <a:noFill/>
          </a:ln>
        </p:spPr>
      </p:pic>
      <p:pic>
        <p:nvPicPr>
          <p:cNvPr id="190" name="Google Shape;190;p16"/>
          <p:cNvPicPr preferRelativeResize="0"/>
          <p:nvPr/>
        </p:nvPicPr>
        <p:blipFill>
          <a:blip r:embed="rId4">
            <a:alphaModFix/>
          </a:blip>
          <a:stretch>
            <a:fillRect/>
          </a:stretch>
        </p:blipFill>
        <p:spPr>
          <a:xfrm flipH="1">
            <a:off x="186055" y="223032"/>
            <a:ext cx="315081" cy="315078"/>
          </a:xfrm>
          <a:prstGeom prst="rect">
            <a:avLst/>
          </a:prstGeom>
          <a:noFill/>
          <a:ln>
            <a:noFill/>
          </a:ln>
        </p:spPr>
      </p:pic>
      <p:pic>
        <p:nvPicPr>
          <p:cNvPr id="191" name="Google Shape;191;p16"/>
          <p:cNvPicPr preferRelativeResize="0"/>
          <p:nvPr/>
        </p:nvPicPr>
        <p:blipFill rotWithShape="1">
          <a:blip r:embed="rId5">
            <a:alphaModFix/>
          </a:blip>
          <a:srcRect l="-2970" t="197" r="542" b="69420"/>
          <a:stretch/>
        </p:blipFill>
        <p:spPr>
          <a:xfrm rot="-10799994" flipH="1">
            <a:off x="5021100" y="-199"/>
            <a:ext cx="1774075" cy="589747"/>
          </a:xfrm>
          <a:prstGeom prst="rect">
            <a:avLst/>
          </a:prstGeom>
          <a:noFill/>
          <a:ln>
            <a:noFill/>
          </a:ln>
        </p:spPr>
      </p:pic>
      <p:pic>
        <p:nvPicPr>
          <p:cNvPr id="192" name="Google Shape;192;p16"/>
          <p:cNvPicPr preferRelativeResize="0"/>
          <p:nvPr/>
        </p:nvPicPr>
        <p:blipFill rotWithShape="1">
          <a:blip r:embed="rId6">
            <a:alphaModFix/>
          </a:blip>
          <a:srcRect l="63910" t="16784"/>
          <a:stretch/>
        </p:blipFill>
        <p:spPr>
          <a:xfrm flipH="1">
            <a:off x="8299984" y="-594142"/>
            <a:ext cx="844016" cy="1183689"/>
          </a:xfrm>
          <a:prstGeom prst="rect">
            <a:avLst/>
          </a:prstGeom>
          <a:noFill/>
          <a:ln>
            <a:noFill/>
          </a:ln>
        </p:spPr>
      </p:pic>
      <p:pic>
        <p:nvPicPr>
          <p:cNvPr id="193" name="Google Shape;193;p16"/>
          <p:cNvPicPr preferRelativeResize="0"/>
          <p:nvPr/>
        </p:nvPicPr>
        <p:blipFill>
          <a:blip r:embed="rId4">
            <a:alphaModFix/>
          </a:blip>
          <a:stretch>
            <a:fillRect/>
          </a:stretch>
        </p:blipFill>
        <p:spPr>
          <a:xfrm flipH="1">
            <a:off x="346193" y="4097311"/>
            <a:ext cx="217038" cy="217038"/>
          </a:xfrm>
          <a:prstGeom prst="rect">
            <a:avLst/>
          </a:prstGeom>
          <a:noFill/>
          <a:ln>
            <a:noFill/>
          </a:ln>
        </p:spPr>
      </p:pic>
      <p:pic>
        <p:nvPicPr>
          <p:cNvPr id="194" name="Google Shape;194;p16"/>
          <p:cNvPicPr preferRelativeResize="0"/>
          <p:nvPr/>
        </p:nvPicPr>
        <p:blipFill>
          <a:blip r:embed="rId4">
            <a:alphaModFix/>
          </a:blip>
          <a:stretch>
            <a:fillRect/>
          </a:stretch>
        </p:blipFill>
        <p:spPr>
          <a:xfrm flipH="1">
            <a:off x="7851238" y="223015"/>
            <a:ext cx="217038" cy="21703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84"/>
        <p:cNvGrpSpPr/>
        <p:nvPr/>
      </p:nvGrpSpPr>
      <p:grpSpPr>
        <a:xfrm>
          <a:off x="0" y="0"/>
          <a:ext cx="0" cy="0"/>
          <a:chOff x="0" y="0"/>
          <a:chExt cx="0" cy="0"/>
        </a:xfrm>
      </p:grpSpPr>
      <p:pic>
        <p:nvPicPr>
          <p:cNvPr id="285" name="Google Shape;285;p22"/>
          <p:cNvPicPr preferRelativeResize="0"/>
          <p:nvPr/>
        </p:nvPicPr>
        <p:blipFill rotWithShape="1">
          <a:blip r:embed="rId2">
            <a:alphaModFix/>
          </a:blip>
          <a:srcRect l="-2970" t="195" r="69442" b="40583"/>
          <a:stretch/>
        </p:blipFill>
        <p:spPr>
          <a:xfrm rot="10800000" flipH="1">
            <a:off x="8555900" y="-47089"/>
            <a:ext cx="588101" cy="1164176"/>
          </a:xfrm>
          <a:prstGeom prst="rect">
            <a:avLst/>
          </a:prstGeom>
          <a:noFill/>
          <a:ln>
            <a:noFill/>
          </a:ln>
        </p:spPr>
      </p:pic>
      <p:grpSp>
        <p:nvGrpSpPr>
          <p:cNvPr id="286" name="Google Shape;286;p22"/>
          <p:cNvGrpSpPr/>
          <p:nvPr/>
        </p:nvGrpSpPr>
        <p:grpSpPr>
          <a:xfrm>
            <a:off x="-1" y="0"/>
            <a:ext cx="9144302" cy="2610251"/>
            <a:chOff x="-1" y="0"/>
            <a:chExt cx="9144302" cy="2610251"/>
          </a:xfrm>
        </p:grpSpPr>
        <p:pic>
          <p:nvPicPr>
            <p:cNvPr id="287" name="Google Shape;287;p22"/>
            <p:cNvPicPr preferRelativeResize="0"/>
            <p:nvPr/>
          </p:nvPicPr>
          <p:blipFill rotWithShape="1">
            <a:blip r:embed="rId2">
              <a:alphaModFix/>
            </a:blip>
            <a:srcRect l="-2972" t="60779" r="18298"/>
            <a:stretch/>
          </p:blipFill>
          <p:spPr>
            <a:xfrm flipH="1">
              <a:off x="-1" y="0"/>
              <a:ext cx="1360202" cy="706076"/>
            </a:xfrm>
            <a:prstGeom prst="rect">
              <a:avLst/>
            </a:prstGeom>
            <a:noFill/>
            <a:ln>
              <a:noFill/>
            </a:ln>
          </p:spPr>
        </p:pic>
        <p:pic>
          <p:nvPicPr>
            <p:cNvPr id="288" name="Google Shape;288;p22"/>
            <p:cNvPicPr preferRelativeResize="0"/>
            <p:nvPr/>
          </p:nvPicPr>
          <p:blipFill>
            <a:blip r:embed="rId3">
              <a:alphaModFix/>
            </a:blip>
            <a:stretch>
              <a:fillRect/>
            </a:stretch>
          </p:blipFill>
          <p:spPr>
            <a:xfrm>
              <a:off x="129105" y="1017720"/>
              <a:ext cx="321413" cy="321410"/>
            </a:xfrm>
            <a:prstGeom prst="rect">
              <a:avLst/>
            </a:prstGeom>
            <a:noFill/>
            <a:ln>
              <a:noFill/>
            </a:ln>
          </p:spPr>
        </p:pic>
        <p:pic>
          <p:nvPicPr>
            <p:cNvPr id="289" name="Google Shape;289;p22"/>
            <p:cNvPicPr preferRelativeResize="0"/>
            <p:nvPr/>
          </p:nvPicPr>
          <p:blipFill>
            <a:blip r:embed="rId3">
              <a:alphaModFix/>
            </a:blip>
            <a:stretch>
              <a:fillRect/>
            </a:stretch>
          </p:blipFill>
          <p:spPr>
            <a:xfrm>
              <a:off x="1293502" y="109273"/>
              <a:ext cx="221400" cy="221400"/>
            </a:xfrm>
            <a:prstGeom prst="rect">
              <a:avLst/>
            </a:prstGeom>
            <a:noFill/>
            <a:ln>
              <a:noFill/>
            </a:ln>
          </p:spPr>
        </p:pic>
        <p:pic>
          <p:nvPicPr>
            <p:cNvPr id="290" name="Google Shape;290;p22"/>
            <p:cNvPicPr preferRelativeResize="0"/>
            <p:nvPr/>
          </p:nvPicPr>
          <p:blipFill>
            <a:blip r:embed="rId3">
              <a:alphaModFix/>
            </a:blip>
            <a:stretch>
              <a:fillRect/>
            </a:stretch>
          </p:blipFill>
          <p:spPr>
            <a:xfrm>
              <a:off x="8363152" y="109273"/>
              <a:ext cx="221400" cy="221400"/>
            </a:xfrm>
            <a:prstGeom prst="rect">
              <a:avLst/>
            </a:prstGeom>
            <a:noFill/>
            <a:ln>
              <a:noFill/>
            </a:ln>
          </p:spPr>
        </p:pic>
        <p:pic>
          <p:nvPicPr>
            <p:cNvPr id="291" name="Google Shape;291;p22"/>
            <p:cNvPicPr preferRelativeResize="0"/>
            <p:nvPr/>
          </p:nvPicPr>
          <p:blipFill rotWithShape="1">
            <a:blip r:embed="rId4">
              <a:alphaModFix/>
            </a:blip>
            <a:srcRect l="76906" t="16784"/>
            <a:stretch/>
          </p:blipFill>
          <p:spPr>
            <a:xfrm>
              <a:off x="0" y="1017725"/>
              <a:ext cx="550949" cy="1207476"/>
            </a:xfrm>
            <a:prstGeom prst="rect">
              <a:avLst/>
            </a:prstGeom>
            <a:noFill/>
            <a:ln>
              <a:noFill/>
            </a:ln>
          </p:spPr>
        </p:pic>
        <p:pic>
          <p:nvPicPr>
            <p:cNvPr id="292" name="Google Shape;292;p22"/>
            <p:cNvPicPr preferRelativeResize="0"/>
            <p:nvPr/>
          </p:nvPicPr>
          <p:blipFill rotWithShape="1">
            <a:blip r:embed="rId4">
              <a:alphaModFix/>
            </a:blip>
            <a:srcRect l="69807" t="16784"/>
            <a:stretch/>
          </p:blipFill>
          <p:spPr>
            <a:xfrm rot="10800000">
              <a:off x="8424000" y="1402775"/>
              <a:ext cx="720301" cy="1207476"/>
            </a:xfrm>
            <a:prstGeom prst="rect">
              <a:avLst/>
            </a:prstGeom>
            <a:noFill/>
            <a:ln>
              <a:noFill/>
            </a:ln>
          </p:spPr>
        </p:pic>
      </p:grpSp>
      <p:grpSp>
        <p:nvGrpSpPr>
          <p:cNvPr id="293" name="Google Shape;293;p22"/>
          <p:cNvGrpSpPr/>
          <p:nvPr/>
        </p:nvGrpSpPr>
        <p:grpSpPr>
          <a:xfrm>
            <a:off x="0" y="1526125"/>
            <a:ext cx="9151003" cy="3617376"/>
            <a:chOff x="0" y="457200"/>
            <a:chExt cx="9151003" cy="3617376"/>
          </a:xfrm>
        </p:grpSpPr>
        <p:pic>
          <p:nvPicPr>
            <p:cNvPr id="294" name="Google Shape;294;p22"/>
            <p:cNvPicPr preferRelativeResize="0"/>
            <p:nvPr/>
          </p:nvPicPr>
          <p:blipFill rotWithShape="1">
            <a:blip r:embed="rId5">
              <a:alphaModFix/>
            </a:blip>
            <a:srcRect l="17494" r="17708" b="60518"/>
            <a:stretch/>
          </p:blipFill>
          <p:spPr>
            <a:xfrm>
              <a:off x="7000" y="850825"/>
              <a:ext cx="9144003" cy="3223751"/>
            </a:xfrm>
            <a:prstGeom prst="rect">
              <a:avLst/>
            </a:prstGeom>
            <a:noFill/>
            <a:ln>
              <a:noFill/>
            </a:ln>
          </p:spPr>
        </p:pic>
        <p:pic>
          <p:nvPicPr>
            <p:cNvPr id="295" name="Google Shape;295;p22"/>
            <p:cNvPicPr preferRelativeResize="0"/>
            <p:nvPr/>
          </p:nvPicPr>
          <p:blipFill rotWithShape="1">
            <a:blip r:embed="rId6">
              <a:alphaModFix/>
            </a:blip>
            <a:srcRect b="29666"/>
            <a:stretch/>
          </p:blipFill>
          <p:spPr>
            <a:xfrm>
              <a:off x="0" y="457200"/>
              <a:ext cx="9144000" cy="3617376"/>
            </a:xfrm>
            <a:prstGeom prst="rect">
              <a:avLst/>
            </a:prstGeom>
            <a:noFill/>
            <a:ln>
              <a:noFill/>
            </a:ln>
          </p:spPr>
        </p:pic>
      </p:grpSp>
      <p:pic>
        <p:nvPicPr>
          <p:cNvPr id="296" name="Google Shape;296;p22"/>
          <p:cNvPicPr preferRelativeResize="0"/>
          <p:nvPr/>
        </p:nvPicPr>
        <p:blipFill rotWithShape="1">
          <a:blip r:embed="rId4">
            <a:alphaModFix/>
          </a:blip>
          <a:srcRect l="48746" t="65511" r="-10"/>
          <a:stretch/>
        </p:blipFill>
        <p:spPr>
          <a:xfrm rot="-5400000" flipH="1">
            <a:off x="-361250" y="2971500"/>
            <a:ext cx="1222950" cy="500449"/>
          </a:xfrm>
          <a:prstGeom prst="rect">
            <a:avLst/>
          </a:prstGeom>
          <a:noFill/>
          <a:ln>
            <a:noFill/>
          </a:ln>
        </p:spPr>
      </p:pic>
      <p:pic>
        <p:nvPicPr>
          <p:cNvPr id="297" name="Google Shape;297;p22"/>
          <p:cNvPicPr preferRelativeResize="0"/>
          <p:nvPr/>
        </p:nvPicPr>
        <p:blipFill rotWithShape="1">
          <a:blip r:embed="rId4">
            <a:alphaModFix/>
          </a:blip>
          <a:srcRect l="48746" t="51976" r="-10"/>
          <a:stretch/>
        </p:blipFill>
        <p:spPr>
          <a:xfrm flipH="1">
            <a:off x="6905275" y="8"/>
            <a:ext cx="1222950" cy="696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
    <p:spTree>
      <p:nvGrpSpPr>
        <p:cNvPr id="1" name="Shape 298"/>
        <p:cNvGrpSpPr/>
        <p:nvPr/>
      </p:nvGrpSpPr>
      <p:grpSpPr>
        <a:xfrm>
          <a:off x="0" y="0"/>
          <a:ext cx="0" cy="0"/>
          <a:chOff x="0" y="0"/>
          <a:chExt cx="0" cy="0"/>
        </a:xfrm>
      </p:grpSpPr>
      <p:sp>
        <p:nvSpPr>
          <p:cNvPr id="299" name="Google Shape;299;p23"/>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00" name="Google Shape;300;p23"/>
          <p:cNvGrpSpPr/>
          <p:nvPr/>
        </p:nvGrpSpPr>
        <p:grpSpPr>
          <a:xfrm>
            <a:off x="0" y="457200"/>
            <a:ext cx="9151003" cy="4686301"/>
            <a:chOff x="0" y="457200"/>
            <a:chExt cx="9151003" cy="4686301"/>
          </a:xfrm>
        </p:grpSpPr>
        <p:pic>
          <p:nvPicPr>
            <p:cNvPr id="301" name="Google Shape;301;p23"/>
            <p:cNvPicPr preferRelativeResize="0"/>
            <p:nvPr/>
          </p:nvPicPr>
          <p:blipFill rotWithShape="1">
            <a:blip r:embed="rId2">
              <a:alphaModFix/>
            </a:blip>
            <a:srcRect l="17494" r="17708" b="47426"/>
            <a:stretch/>
          </p:blipFill>
          <p:spPr>
            <a:xfrm>
              <a:off x="7000" y="850825"/>
              <a:ext cx="9144003" cy="4292674"/>
            </a:xfrm>
            <a:prstGeom prst="rect">
              <a:avLst/>
            </a:prstGeom>
            <a:noFill/>
            <a:ln>
              <a:noFill/>
            </a:ln>
          </p:spPr>
        </p:pic>
        <p:pic>
          <p:nvPicPr>
            <p:cNvPr id="302" name="Google Shape;302;p23"/>
            <p:cNvPicPr preferRelativeResize="0"/>
            <p:nvPr/>
          </p:nvPicPr>
          <p:blipFill rotWithShape="1">
            <a:blip r:embed="rId3">
              <a:alphaModFix/>
            </a:blip>
            <a:srcRect b="8883"/>
            <a:stretch/>
          </p:blipFill>
          <p:spPr>
            <a:xfrm>
              <a:off x="0" y="457200"/>
              <a:ext cx="9144000" cy="4686301"/>
            </a:xfrm>
            <a:prstGeom prst="rect">
              <a:avLst/>
            </a:prstGeom>
            <a:noFill/>
            <a:ln>
              <a:noFill/>
            </a:ln>
          </p:spPr>
        </p:pic>
      </p:grpSp>
      <p:pic>
        <p:nvPicPr>
          <p:cNvPr id="303" name="Google Shape;303;p23"/>
          <p:cNvPicPr preferRelativeResize="0"/>
          <p:nvPr/>
        </p:nvPicPr>
        <p:blipFill rotWithShape="1">
          <a:blip r:embed="rId4">
            <a:alphaModFix/>
          </a:blip>
          <a:srcRect l="49979" t="16784"/>
          <a:stretch/>
        </p:blipFill>
        <p:spPr>
          <a:xfrm rot="10800000">
            <a:off x="7959075" y="2300375"/>
            <a:ext cx="1193325" cy="1207500"/>
          </a:xfrm>
          <a:prstGeom prst="rect">
            <a:avLst/>
          </a:prstGeom>
          <a:noFill/>
          <a:ln>
            <a:noFill/>
          </a:ln>
        </p:spPr>
      </p:pic>
      <p:grpSp>
        <p:nvGrpSpPr>
          <p:cNvPr id="304" name="Google Shape;304;p23"/>
          <p:cNvGrpSpPr/>
          <p:nvPr/>
        </p:nvGrpSpPr>
        <p:grpSpPr>
          <a:xfrm>
            <a:off x="0" y="-2"/>
            <a:ext cx="9101650" cy="2853702"/>
            <a:chOff x="0" y="-2"/>
            <a:chExt cx="9101650" cy="2853702"/>
          </a:xfrm>
        </p:grpSpPr>
        <p:pic>
          <p:nvPicPr>
            <p:cNvPr id="305" name="Google Shape;305;p23"/>
            <p:cNvPicPr preferRelativeResize="0"/>
            <p:nvPr/>
          </p:nvPicPr>
          <p:blipFill>
            <a:blip r:embed="rId5">
              <a:alphaModFix/>
            </a:blip>
            <a:stretch>
              <a:fillRect/>
            </a:stretch>
          </p:blipFill>
          <p:spPr>
            <a:xfrm>
              <a:off x="393680" y="1448495"/>
              <a:ext cx="321413" cy="321410"/>
            </a:xfrm>
            <a:prstGeom prst="rect">
              <a:avLst/>
            </a:prstGeom>
            <a:noFill/>
            <a:ln>
              <a:noFill/>
            </a:ln>
          </p:spPr>
        </p:pic>
        <p:pic>
          <p:nvPicPr>
            <p:cNvPr id="306" name="Google Shape;306;p23"/>
            <p:cNvPicPr preferRelativeResize="0"/>
            <p:nvPr/>
          </p:nvPicPr>
          <p:blipFill rotWithShape="1">
            <a:blip r:embed="rId6">
              <a:alphaModFix/>
            </a:blip>
            <a:srcRect l="-2972" t="29932" r="18298"/>
            <a:stretch/>
          </p:blipFill>
          <p:spPr>
            <a:xfrm rot="-5400000">
              <a:off x="-47061" y="47062"/>
              <a:ext cx="1296099" cy="1201976"/>
            </a:xfrm>
            <a:prstGeom prst="rect">
              <a:avLst/>
            </a:prstGeom>
            <a:noFill/>
            <a:ln>
              <a:noFill/>
            </a:ln>
          </p:spPr>
        </p:pic>
        <p:pic>
          <p:nvPicPr>
            <p:cNvPr id="307" name="Google Shape;307;p23"/>
            <p:cNvPicPr preferRelativeResize="0"/>
            <p:nvPr/>
          </p:nvPicPr>
          <p:blipFill>
            <a:blip r:embed="rId5">
              <a:alphaModFix/>
            </a:blip>
            <a:stretch>
              <a:fillRect/>
            </a:stretch>
          </p:blipFill>
          <p:spPr>
            <a:xfrm>
              <a:off x="8479918" y="1617495"/>
              <a:ext cx="321413" cy="321410"/>
            </a:xfrm>
            <a:prstGeom prst="rect">
              <a:avLst/>
            </a:prstGeom>
            <a:noFill/>
            <a:ln>
              <a:noFill/>
            </a:ln>
          </p:spPr>
        </p:pic>
        <p:pic>
          <p:nvPicPr>
            <p:cNvPr id="308" name="Google Shape;308;p23"/>
            <p:cNvPicPr preferRelativeResize="0"/>
            <p:nvPr/>
          </p:nvPicPr>
          <p:blipFill rotWithShape="1">
            <a:blip r:embed="rId6">
              <a:alphaModFix/>
            </a:blip>
            <a:srcRect l="-2970" t="197" r="542" b="49197"/>
            <a:stretch/>
          </p:blipFill>
          <p:spPr>
            <a:xfrm rot="10799994">
              <a:off x="7291926" y="0"/>
              <a:ext cx="1809724" cy="1002048"/>
            </a:xfrm>
            <a:prstGeom prst="rect">
              <a:avLst/>
            </a:prstGeom>
            <a:noFill/>
            <a:ln>
              <a:noFill/>
            </a:ln>
          </p:spPr>
        </p:pic>
        <p:pic>
          <p:nvPicPr>
            <p:cNvPr id="309" name="Google Shape;309;p23"/>
            <p:cNvPicPr preferRelativeResize="0"/>
            <p:nvPr/>
          </p:nvPicPr>
          <p:blipFill rotWithShape="1">
            <a:blip r:embed="rId4">
              <a:alphaModFix/>
            </a:blip>
            <a:srcRect l="63910" t="16784"/>
            <a:stretch/>
          </p:blipFill>
          <p:spPr>
            <a:xfrm>
              <a:off x="0" y="1646225"/>
              <a:ext cx="860976" cy="1207476"/>
            </a:xfrm>
            <a:prstGeom prst="rect">
              <a:avLst/>
            </a:prstGeom>
            <a:noFill/>
            <a:ln>
              <a:noFill/>
            </a:ln>
          </p:spPr>
        </p:pic>
        <p:pic>
          <p:nvPicPr>
            <p:cNvPr id="310" name="Google Shape;310;p23"/>
            <p:cNvPicPr preferRelativeResize="0"/>
            <p:nvPr/>
          </p:nvPicPr>
          <p:blipFill>
            <a:blip r:embed="rId5">
              <a:alphaModFix/>
            </a:blip>
            <a:stretch>
              <a:fillRect/>
            </a:stretch>
          </p:blipFill>
          <p:spPr>
            <a:xfrm>
              <a:off x="7148277" y="390323"/>
              <a:ext cx="221400" cy="221400"/>
            </a:xfrm>
            <a:prstGeom prst="rect">
              <a:avLst/>
            </a:prstGeom>
            <a:noFill/>
            <a:ln>
              <a:noFill/>
            </a:ln>
          </p:spPr>
        </p:pic>
        <p:pic>
          <p:nvPicPr>
            <p:cNvPr id="311" name="Google Shape;311;p23"/>
            <p:cNvPicPr preferRelativeResize="0"/>
            <p:nvPr/>
          </p:nvPicPr>
          <p:blipFill>
            <a:blip r:embed="rId5">
              <a:alphaModFix/>
            </a:blip>
            <a:stretch>
              <a:fillRect/>
            </a:stretch>
          </p:blipFill>
          <p:spPr>
            <a:xfrm>
              <a:off x="1632177" y="230198"/>
              <a:ext cx="221400" cy="221400"/>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IBM Plex Sans"/>
              <a:buNone/>
              <a:defRPr sz="3500" b="1">
                <a:solidFill>
                  <a:schemeClr val="dk1"/>
                </a:solidFill>
                <a:latin typeface="IBM Plex Sans"/>
                <a:ea typeface="IBM Plex Sans"/>
                <a:cs typeface="IBM Plex Sans"/>
                <a:sym typeface="IBM Plex Sans"/>
              </a:defRPr>
            </a:lvl1pPr>
            <a:lvl2pPr lvl="1" rtl="0">
              <a:spcBef>
                <a:spcPts val="0"/>
              </a:spcBef>
              <a:spcAft>
                <a:spcPts val="0"/>
              </a:spcAft>
              <a:buClr>
                <a:schemeClr val="dk1"/>
              </a:buClr>
              <a:buSzPts val="3500"/>
              <a:buFont typeface="IBM Plex Sans"/>
              <a:buNone/>
              <a:defRPr sz="3500" b="1">
                <a:solidFill>
                  <a:schemeClr val="dk1"/>
                </a:solidFill>
                <a:latin typeface="IBM Plex Sans"/>
                <a:ea typeface="IBM Plex Sans"/>
                <a:cs typeface="IBM Plex Sans"/>
                <a:sym typeface="IBM Plex Sans"/>
              </a:defRPr>
            </a:lvl2pPr>
            <a:lvl3pPr lvl="2" rtl="0">
              <a:spcBef>
                <a:spcPts val="0"/>
              </a:spcBef>
              <a:spcAft>
                <a:spcPts val="0"/>
              </a:spcAft>
              <a:buClr>
                <a:schemeClr val="dk1"/>
              </a:buClr>
              <a:buSzPts val="3500"/>
              <a:buFont typeface="IBM Plex Sans"/>
              <a:buNone/>
              <a:defRPr sz="3500" b="1">
                <a:solidFill>
                  <a:schemeClr val="dk1"/>
                </a:solidFill>
                <a:latin typeface="IBM Plex Sans"/>
                <a:ea typeface="IBM Plex Sans"/>
                <a:cs typeface="IBM Plex Sans"/>
                <a:sym typeface="IBM Plex Sans"/>
              </a:defRPr>
            </a:lvl3pPr>
            <a:lvl4pPr lvl="3" rtl="0">
              <a:spcBef>
                <a:spcPts val="0"/>
              </a:spcBef>
              <a:spcAft>
                <a:spcPts val="0"/>
              </a:spcAft>
              <a:buClr>
                <a:schemeClr val="dk1"/>
              </a:buClr>
              <a:buSzPts val="3500"/>
              <a:buFont typeface="IBM Plex Sans"/>
              <a:buNone/>
              <a:defRPr sz="3500" b="1">
                <a:solidFill>
                  <a:schemeClr val="dk1"/>
                </a:solidFill>
                <a:latin typeface="IBM Plex Sans"/>
                <a:ea typeface="IBM Plex Sans"/>
                <a:cs typeface="IBM Plex Sans"/>
                <a:sym typeface="IBM Plex Sans"/>
              </a:defRPr>
            </a:lvl4pPr>
            <a:lvl5pPr lvl="4" rtl="0">
              <a:spcBef>
                <a:spcPts val="0"/>
              </a:spcBef>
              <a:spcAft>
                <a:spcPts val="0"/>
              </a:spcAft>
              <a:buClr>
                <a:schemeClr val="dk1"/>
              </a:buClr>
              <a:buSzPts val="3500"/>
              <a:buFont typeface="IBM Plex Sans"/>
              <a:buNone/>
              <a:defRPr sz="3500" b="1">
                <a:solidFill>
                  <a:schemeClr val="dk1"/>
                </a:solidFill>
                <a:latin typeface="IBM Plex Sans"/>
                <a:ea typeface="IBM Plex Sans"/>
                <a:cs typeface="IBM Plex Sans"/>
                <a:sym typeface="IBM Plex Sans"/>
              </a:defRPr>
            </a:lvl5pPr>
            <a:lvl6pPr lvl="5" rtl="0">
              <a:spcBef>
                <a:spcPts val="0"/>
              </a:spcBef>
              <a:spcAft>
                <a:spcPts val="0"/>
              </a:spcAft>
              <a:buClr>
                <a:schemeClr val="dk1"/>
              </a:buClr>
              <a:buSzPts val="3500"/>
              <a:buFont typeface="IBM Plex Sans"/>
              <a:buNone/>
              <a:defRPr sz="3500" b="1">
                <a:solidFill>
                  <a:schemeClr val="dk1"/>
                </a:solidFill>
                <a:latin typeface="IBM Plex Sans"/>
                <a:ea typeface="IBM Plex Sans"/>
                <a:cs typeface="IBM Plex Sans"/>
                <a:sym typeface="IBM Plex Sans"/>
              </a:defRPr>
            </a:lvl6pPr>
            <a:lvl7pPr lvl="6" rtl="0">
              <a:spcBef>
                <a:spcPts val="0"/>
              </a:spcBef>
              <a:spcAft>
                <a:spcPts val="0"/>
              </a:spcAft>
              <a:buClr>
                <a:schemeClr val="dk1"/>
              </a:buClr>
              <a:buSzPts val="3500"/>
              <a:buFont typeface="IBM Plex Sans"/>
              <a:buNone/>
              <a:defRPr sz="3500" b="1">
                <a:solidFill>
                  <a:schemeClr val="dk1"/>
                </a:solidFill>
                <a:latin typeface="IBM Plex Sans"/>
                <a:ea typeface="IBM Plex Sans"/>
                <a:cs typeface="IBM Plex Sans"/>
                <a:sym typeface="IBM Plex Sans"/>
              </a:defRPr>
            </a:lvl7pPr>
            <a:lvl8pPr lvl="7" rtl="0">
              <a:spcBef>
                <a:spcPts val="0"/>
              </a:spcBef>
              <a:spcAft>
                <a:spcPts val="0"/>
              </a:spcAft>
              <a:buClr>
                <a:schemeClr val="dk1"/>
              </a:buClr>
              <a:buSzPts val="3500"/>
              <a:buFont typeface="IBM Plex Sans"/>
              <a:buNone/>
              <a:defRPr sz="3500" b="1">
                <a:solidFill>
                  <a:schemeClr val="dk1"/>
                </a:solidFill>
                <a:latin typeface="IBM Plex Sans"/>
                <a:ea typeface="IBM Plex Sans"/>
                <a:cs typeface="IBM Plex Sans"/>
                <a:sym typeface="IBM Plex Sans"/>
              </a:defRPr>
            </a:lvl8pPr>
            <a:lvl9pPr lvl="8" rtl="0">
              <a:spcBef>
                <a:spcPts val="0"/>
              </a:spcBef>
              <a:spcAft>
                <a:spcPts val="0"/>
              </a:spcAft>
              <a:buClr>
                <a:schemeClr val="dk1"/>
              </a:buClr>
              <a:buSzPts val="3500"/>
              <a:buFont typeface="IBM Plex Sans"/>
              <a:buNone/>
              <a:defRPr sz="3500" b="1">
                <a:solidFill>
                  <a:schemeClr val="dk1"/>
                </a:solidFill>
                <a:latin typeface="IBM Plex Sans"/>
                <a:ea typeface="IBM Plex Sans"/>
                <a:cs typeface="IBM Plex Sans"/>
                <a:sym typeface="IBM Plex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1pPr>
            <a:lvl2pPr marL="914400" lvl="1" indent="-304800">
              <a:lnSpc>
                <a:spcPct val="100000"/>
              </a:lnSpc>
              <a:spcBef>
                <a:spcPts val="1600"/>
              </a:spcBef>
              <a:spcAft>
                <a:spcPts val="0"/>
              </a:spcAft>
              <a:buClr>
                <a:schemeClr val="dk1"/>
              </a:buClr>
              <a:buSzPts val="1200"/>
              <a:buFont typeface="Karla"/>
              <a:buChar char="○"/>
              <a:defRPr sz="1200">
                <a:solidFill>
                  <a:schemeClr val="dk1"/>
                </a:solidFill>
                <a:latin typeface="Karla"/>
                <a:ea typeface="Karla"/>
                <a:cs typeface="Karla"/>
                <a:sym typeface="Karla"/>
              </a:defRPr>
            </a:lvl2pPr>
            <a:lvl3pPr marL="1371600" lvl="2" indent="-304800">
              <a:lnSpc>
                <a:spcPct val="100000"/>
              </a:lnSpc>
              <a:spcBef>
                <a:spcPts val="1600"/>
              </a:spcBef>
              <a:spcAft>
                <a:spcPts val="0"/>
              </a:spcAft>
              <a:buClr>
                <a:schemeClr val="dk1"/>
              </a:buClr>
              <a:buSzPts val="1200"/>
              <a:buFont typeface="Karla"/>
              <a:buChar char="■"/>
              <a:defRPr sz="1200">
                <a:solidFill>
                  <a:schemeClr val="dk1"/>
                </a:solidFill>
                <a:latin typeface="Karla"/>
                <a:ea typeface="Karla"/>
                <a:cs typeface="Karla"/>
                <a:sym typeface="Karla"/>
              </a:defRPr>
            </a:lvl3pPr>
            <a:lvl4pPr marL="1828800" lvl="3" indent="-304800">
              <a:lnSpc>
                <a:spcPct val="100000"/>
              </a:lnSpc>
              <a:spcBef>
                <a:spcPts val="1600"/>
              </a:spcBef>
              <a:spcAft>
                <a:spcPts val="0"/>
              </a:spcAft>
              <a:buClr>
                <a:schemeClr val="dk1"/>
              </a:buClr>
              <a:buSzPts val="1200"/>
              <a:buFont typeface="Karla"/>
              <a:buChar char="●"/>
              <a:defRPr sz="1200">
                <a:solidFill>
                  <a:schemeClr val="dk1"/>
                </a:solidFill>
                <a:latin typeface="Karla"/>
                <a:ea typeface="Karla"/>
                <a:cs typeface="Karla"/>
                <a:sym typeface="Karla"/>
              </a:defRPr>
            </a:lvl4pPr>
            <a:lvl5pPr marL="2286000" lvl="4" indent="-304800">
              <a:lnSpc>
                <a:spcPct val="100000"/>
              </a:lnSpc>
              <a:spcBef>
                <a:spcPts val="1600"/>
              </a:spcBef>
              <a:spcAft>
                <a:spcPts val="0"/>
              </a:spcAft>
              <a:buClr>
                <a:schemeClr val="dk1"/>
              </a:buClr>
              <a:buSzPts val="1200"/>
              <a:buFont typeface="Karla"/>
              <a:buChar char="○"/>
              <a:defRPr sz="1200">
                <a:solidFill>
                  <a:schemeClr val="dk1"/>
                </a:solidFill>
                <a:latin typeface="Karla"/>
                <a:ea typeface="Karla"/>
                <a:cs typeface="Karla"/>
                <a:sym typeface="Karla"/>
              </a:defRPr>
            </a:lvl5pPr>
            <a:lvl6pPr marL="2743200" lvl="5" indent="-304800">
              <a:lnSpc>
                <a:spcPct val="100000"/>
              </a:lnSpc>
              <a:spcBef>
                <a:spcPts val="1600"/>
              </a:spcBef>
              <a:spcAft>
                <a:spcPts val="0"/>
              </a:spcAft>
              <a:buClr>
                <a:schemeClr val="dk1"/>
              </a:buClr>
              <a:buSzPts val="1200"/>
              <a:buFont typeface="Karla"/>
              <a:buChar char="■"/>
              <a:defRPr sz="1200">
                <a:solidFill>
                  <a:schemeClr val="dk1"/>
                </a:solidFill>
                <a:latin typeface="Karla"/>
                <a:ea typeface="Karla"/>
                <a:cs typeface="Karla"/>
                <a:sym typeface="Karla"/>
              </a:defRPr>
            </a:lvl6pPr>
            <a:lvl7pPr marL="3200400" lvl="6" indent="-304800">
              <a:lnSpc>
                <a:spcPct val="100000"/>
              </a:lnSpc>
              <a:spcBef>
                <a:spcPts val="1600"/>
              </a:spcBef>
              <a:spcAft>
                <a:spcPts val="0"/>
              </a:spcAft>
              <a:buClr>
                <a:schemeClr val="dk1"/>
              </a:buClr>
              <a:buSzPts val="1200"/>
              <a:buFont typeface="Karla"/>
              <a:buChar char="●"/>
              <a:defRPr sz="1200">
                <a:solidFill>
                  <a:schemeClr val="dk1"/>
                </a:solidFill>
                <a:latin typeface="Karla"/>
                <a:ea typeface="Karla"/>
                <a:cs typeface="Karla"/>
                <a:sym typeface="Karla"/>
              </a:defRPr>
            </a:lvl7pPr>
            <a:lvl8pPr marL="3657600" lvl="7" indent="-304800">
              <a:lnSpc>
                <a:spcPct val="100000"/>
              </a:lnSpc>
              <a:spcBef>
                <a:spcPts val="1600"/>
              </a:spcBef>
              <a:spcAft>
                <a:spcPts val="0"/>
              </a:spcAft>
              <a:buClr>
                <a:schemeClr val="dk1"/>
              </a:buClr>
              <a:buSzPts val="1200"/>
              <a:buFont typeface="Karla"/>
              <a:buChar char="○"/>
              <a:defRPr sz="1200">
                <a:solidFill>
                  <a:schemeClr val="dk1"/>
                </a:solidFill>
                <a:latin typeface="Karla"/>
                <a:ea typeface="Karla"/>
                <a:cs typeface="Karla"/>
                <a:sym typeface="Karla"/>
              </a:defRPr>
            </a:lvl8pPr>
            <a:lvl9pPr marL="4114800" lvl="8" indent="-304800">
              <a:lnSpc>
                <a:spcPct val="100000"/>
              </a:lnSpc>
              <a:spcBef>
                <a:spcPts val="1600"/>
              </a:spcBef>
              <a:spcAft>
                <a:spcPts val="1600"/>
              </a:spcAft>
              <a:buClr>
                <a:schemeClr val="dk1"/>
              </a:buClr>
              <a:buSzPts val="1200"/>
              <a:buFont typeface="Karla"/>
              <a:buChar char="■"/>
              <a:defRPr sz="1200">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8" r:id="rId5"/>
    <p:sldLayoutId id="2147483659" r:id="rId6"/>
    <p:sldLayoutId id="2147483662" r:id="rId7"/>
    <p:sldLayoutId id="2147483668" r:id="rId8"/>
    <p:sldLayoutId id="214748366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7"/>
          <p:cNvSpPr txBox="1">
            <a:spLocks noGrp="1"/>
          </p:cNvSpPr>
          <p:nvPr>
            <p:ph type="ctrTitle"/>
          </p:nvPr>
        </p:nvSpPr>
        <p:spPr>
          <a:xfrm>
            <a:off x="2304313" y="1583398"/>
            <a:ext cx="6890700" cy="1445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IN" i="1" dirty="0">
                <a:solidFill>
                  <a:schemeClr val="tx1"/>
                </a:solidFill>
              </a:rPr>
              <a:t>AMAYA  R</a:t>
            </a:r>
            <a:br>
              <a:rPr lang="en-IN" i="1" dirty="0">
                <a:solidFill>
                  <a:schemeClr val="tx1"/>
                </a:solidFill>
              </a:rPr>
            </a:br>
            <a:endParaRPr i="1" dirty="0">
              <a:solidFill>
                <a:schemeClr val="tx1"/>
              </a:solidFill>
            </a:endParaRPr>
          </a:p>
        </p:txBody>
      </p:sp>
      <p:grpSp>
        <p:nvGrpSpPr>
          <p:cNvPr id="327" name="Google Shape;327;p27"/>
          <p:cNvGrpSpPr/>
          <p:nvPr/>
        </p:nvGrpSpPr>
        <p:grpSpPr>
          <a:xfrm rot="-1579124">
            <a:off x="6733047" y="2466212"/>
            <a:ext cx="602464" cy="581043"/>
            <a:chOff x="3981225" y="661650"/>
            <a:chExt cx="877500" cy="846300"/>
          </a:xfrm>
        </p:grpSpPr>
        <p:sp>
          <p:nvSpPr>
            <p:cNvPr id="328" name="Google Shape;328;p27"/>
            <p:cNvSpPr/>
            <p:nvPr/>
          </p:nvSpPr>
          <p:spPr>
            <a:xfrm>
              <a:off x="3981225" y="661650"/>
              <a:ext cx="877500" cy="846300"/>
            </a:xfrm>
            <a:prstGeom prst="blockArc">
              <a:avLst>
                <a:gd name="adj1" fmla="val 13038141"/>
                <a:gd name="adj2" fmla="val 19469581"/>
                <a:gd name="adj3" fmla="val 10424"/>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rla"/>
                <a:ea typeface="Karla"/>
                <a:cs typeface="Karla"/>
                <a:sym typeface="Karla"/>
              </a:endParaRPr>
            </a:p>
          </p:txBody>
        </p:sp>
        <p:sp>
          <p:nvSpPr>
            <p:cNvPr id="329" name="Google Shape;329;p27"/>
            <p:cNvSpPr/>
            <p:nvPr/>
          </p:nvSpPr>
          <p:spPr>
            <a:xfrm>
              <a:off x="4122980" y="806800"/>
              <a:ext cx="594000" cy="572700"/>
            </a:xfrm>
            <a:prstGeom prst="blockArc">
              <a:avLst>
                <a:gd name="adj1" fmla="val 13071939"/>
                <a:gd name="adj2" fmla="val 19513651"/>
                <a:gd name="adj3" fmla="val 14135"/>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rla"/>
                <a:ea typeface="Karla"/>
                <a:cs typeface="Karla"/>
                <a:sym typeface="Karla"/>
              </a:endParaRPr>
            </a:p>
          </p:txBody>
        </p:sp>
        <p:sp>
          <p:nvSpPr>
            <p:cNvPr id="330" name="Google Shape;330;p27"/>
            <p:cNvSpPr/>
            <p:nvPr/>
          </p:nvSpPr>
          <p:spPr>
            <a:xfrm>
              <a:off x="4259325" y="938056"/>
              <a:ext cx="321300" cy="310200"/>
            </a:xfrm>
            <a:prstGeom prst="blockArc">
              <a:avLst>
                <a:gd name="adj1" fmla="val 12833790"/>
                <a:gd name="adj2" fmla="val 19645569"/>
                <a:gd name="adj3" fmla="val 22494"/>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rla"/>
                <a:ea typeface="Karla"/>
                <a:cs typeface="Karla"/>
                <a:sym typeface="Karla"/>
              </a:endParaRPr>
            </a:p>
          </p:txBody>
        </p:sp>
        <p:sp>
          <p:nvSpPr>
            <p:cNvPr id="331" name="Google Shape;331;p27"/>
            <p:cNvSpPr/>
            <p:nvPr/>
          </p:nvSpPr>
          <p:spPr>
            <a:xfrm>
              <a:off x="4371825" y="1060925"/>
              <a:ext cx="96300" cy="963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rla"/>
                <a:ea typeface="Karla"/>
                <a:cs typeface="Karla"/>
                <a:sym typeface="Karla"/>
              </a:endParaRPr>
            </a:p>
          </p:txBody>
        </p:sp>
      </p:grpSp>
      <p:grpSp>
        <p:nvGrpSpPr>
          <p:cNvPr id="332" name="Google Shape;332;p27"/>
          <p:cNvGrpSpPr/>
          <p:nvPr/>
        </p:nvGrpSpPr>
        <p:grpSpPr>
          <a:xfrm rot="-1471037">
            <a:off x="510363" y="4233115"/>
            <a:ext cx="409476" cy="508186"/>
            <a:chOff x="5001563" y="620932"/>
            <a:chExt cx="527700" cy="654909"/>
          </a:xfrm>
        </p:grpSpPr>
        <p:grpSp>
          <p:nvGrpSpPr>
            <p:cNvPr id="333" name="Google Shape;333;p27"/>
            <p:cNvGrpSpPr/>
            <p:nvPr/>
          </p:nvGrpSpPr>
          <p:grpSpPr>
            <a:xfrm>
              <a:off x="5001563" y="620932"/>
              <a:ext cx="527644" cy="654909"/>
              <a:chOff x="4576950" y="93676"/>
              <a:chExt cx="1377300" cy="1709498"/>
            </a:xfrm>
          </p:grpSpPr>
          <p:sp>
            <p:nvSpPr>
              <p:cNvPr id="334" name="Google Shape;334;p27"/>
              <p:cNvSpPr/>
              <p:nvPr/>
            </p:nvSpPr>
            <p:spPr>
              <a:xfrm>
                <a:off x="4576950" y="259775"/>
                <a:ext cx="1377300" cy="13773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rla"/>
                  <a:ea typeface="Karla"/>
                  <a:cs typeface="Karla"/>
                  <a:sym typeface="Karla"/>
                </a:endParaRPr>
              </a:p>
            </p:txBody>
          </p:sp>
          <p:cxnSp>
            <p:nvCxnSpPr>
              <p:cNvPr id="335" name="Google Shape;335;p27"/>
              <p:cNvCxnSpPr>
                <a:stCxn id="334" idx="1"/>
                <a:endCxn id="334" idx="7"/>
              </p:cNvCxnSpPr>
              <p:nvPr/>
            </p:nvCxnSpPr>
            <p:spPr>
              <a:xfrm rot="-9328450" flipH="1">
                <a:off x="4822529" y="259362"/>
                <a:ext cx="886044" cy="404228"/>
              </a:xfrm>
              <a:prstGeom prst="straightConnector1">
                <a:avLst/>
              </a:prstGeom>
              <a:noFill/>
              <a:ln w="9525" cap="flat" cmpd="sng">
                <a:solidFill>
                  <a:schemeClr val="dk2"/>
                </a:solidFill>
                <a:prstDash val="solid"/>
                <a:round/>
                <a:headEnd type="none" w="med" len="med"/>
                <a:tailEnd type="none" w="med" len="med"/>
              </a:ln>
            </p:spPr>
          </p:cxnSp>
          <p:cxnSp>
            <p:nvCxnSpPr>
              <p:cNvPr id="336" name="Google Shape;336;p27"/>
              <p:cNvCxnSpPr>
                <a:stCxn id="334" idx="3"/>
                <a:endCxn id="334" idx="5"/>
              </p:cNvCxnSpPr>
              <p:nvPr/>
            </p:nvCxnSpPr>
            <p:spPr>
              <a:xfrm rot="-9328450" flipH="1">
                <a:off x="4822529" y="1233260"/>
                <a:ext cx="886044" cy="404228"/>
              </a:xfrm>
              <a:prstGeom prst="straightConnector1">
                <a:avLst/>
              </a:prstGeom>
              <a:noFill/>
              <a:ln w="9525" cap="flat" cmpd="sng">
                <a:solidFill>
                  <a:schemeClr val="dk2"/>
                </a:solidFill>
                <a:prstDash val="solid"/>
                <a:round/>
                <a:headEnd type="none" w="med" len="med"/>
                <a:tailEnd type="none" w="med" len="med"/>
              </a:ln>
            </p:spPr>
          </p:cxnSp>
          <p:sp>
            <p:nvSpPr>
              <p:cNvPr id="337" name="Google Shape;337;p27"/>
              <p:cNvSpPr/>
              <p:nvPr/>
            </p:nvSpPr>
            <p:spPr>
              <a:xfrm>
                <a:off x="4931950" y="259775"/>
                <a:ext cx="659400" cy="1377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rla"/>
                  <a:ea typeface="Karla"/>
                  <a:cs typeface="Karla"/>
                  <a:sym typeface="Karla"/>
                </a:endParaRPr>
              </a:p>
            </p:txBody>
          </p:sp>
        </p:grpSp>
        <p:cxnSp>
          <p:nvCxnSpPr>
            <p:cNvPr id="338" name="Google Shape;338;p27"/>
            <p:cNvCxnSpPr>
              <a:stCxn id="334" idx="2"/>
              <a:endCxn id="334" idx="6"/>
            </p:cNvCxnSpPr>
            <p:nvPr/>
          </p:nvCxnSpPr>
          <p:spPr>
            <a:xfrm rot="-9329096" flipH="1">
              <a:off x="5025374" y="838906"/>
              <a:ext cx="480078" cy="218960"/>
            </a:xfrm>
            <a:prstGeom prst="straightConnector1">
              <a:avLst/>
            </a:prstGeom>
            <a:noFill/>
            <a:ln w="9525" cap="flat" cmpd="sng">
              <a:solidFill>
                <a:schemeClr val="dk2"/>
              </a:solidFill>
              <a:prstDash val="solid"/>
              <a:round/>
              <a:headEnd type="none" w="med" len="med"/>
              <a:tailEnd type="none" w="med" len="med"/>
            </a:ln>
          </p:spPr>
        </p:cxnSp>
      </p:grpSp>
      <p:sp>
        <p:nvSpPr>
          <p:cNvPr id="3" name="TextBox 2"/>
          <p:cNvSpPr txBox="1"/>
          <p:nvPr/>
        </p:nvSpPr>
        <p:spPr>
          <a:xfrm>
            <a:off x="3354749" y="2386692"/>
            <a:ext cx="3280716" cy="461665"/>
          </a:xfrm>
          <a:prstGeom prst="rect">
            <a:avLst/>
          </a:prstGeom>
          <a:noFill/>
        </p:spPr>
        <p:txBody>
          <a:bodyPr wrap="square" rtlCol="0">
            <a:spAutoFit/>
          </a:bodyPr>
          <a:lstStyle/>
          <a:p>
            <a:r>
              <a:rPr lang="en-IN" sz="2400" b="1" i="1" dirty="0">
                <a:solidFill>
                  <a:schemeClr val="tx1"/>
                </a:solidFill>
                <a:latin typeface="IBM Plex Sans" charset="0"/>
              </a:rPr>
              <a:t>Final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1"/>
          <p:cNvSpPr txBox="1">
            <a:spLocks noGrp="1"/>
          </p:cNvSpPr>
          <p:nvPr>
            <p:ph type="title"/>
          </p:nvPr>
        </p:nvSpPr>
        <p:spPr>
          <a:xfrm>
            <a:off x="805344" y="146321"/>
            <a:ext cx="659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i="1" dirty="0"/>
              <a:t>Results</a:t>
            </a:r>
            <a:endParaRPr i="1" dirty="0"/>
          </a:p>
        </p:txBody>
      </p:sp>
      <p:sp>
        <p:nvSpPr>
          <p:cNvPr id="395" name="Google Shape;395;p31"/>
          <p:cNvSpPr txBox="1">
            <a:spLocks noGrp="1"/>
          </p:cNvSpPr>
          <p:nvPr>
            <p:ph type="body" idx="1"/>
          </p:nvPr>
        </p:nvSpPr>
        <p:spPr>
          <a:xfrm>
            <a:off x="750480" y="865632"/>
            <a:ext cx="7960704" cy="3718560"/>
          </a:xfrm>
          <a:prstGeom prst="rect">
            <a:avLst/>
          </a:prstGeom>
        </p:spPr>
        <p:txBody>
          <a:bodyPr spcFirstLastPara="1" wrap="square" lIns="91425" tIns="91425" rIns="91425" bIns="91425" anchor="t" anchorCtr="0">
            <a:noAutofit/>
          </a:bodyPr>
          <a:lstStyle/>
          <a:p>
            <a:pPr marL="152400" lvl="0" indent="0">
              <a:spcBef>
                <a:spcPts val="1000"/>
              </a:spcBef>
              <a:buSzPts val="1200"/>
              <a:buNone/>
            </a:pPr>
            <a:endParaRPr lang="en-IN" dirty="0"/>
          </a:p>
          <a:p>
            <a:pPr lvl="0" indent="-304800">
              <a:spcBef>
                <a:spcPts val="1000"/>
              </a:spcBef>
              <a:buSzPts val="1200"/>
            </a:pPr>
            <a:r>
              <a:rPr lang="en-IN" dirty="0"/>
              <a:t>Exciting chances to exhibit new media art forms and reach a larger audience than traditional galleries are provided by this profession. </a:t>
            </a:r>
          </a:p>
          <a:p>
            <a:pPr marL="152400" lvl="0" indent="0">
              <a:spcBef>
                <a:spcPts val="1000"/>
              </a:spcBef>
              <a:buSzPts val="1200"/>
              <a:buNone/>
            </a:pPr>
            <a:endParaRPr lang="en-IN" dirty="0"/>
          </a:p>
          <a:p>
            <a:pPr lvl="0" indent="-304800">
              <a:spcBef>
                <a:spcPts val="1000"/>
              </a:spcBef>
              <a:buSzPts val="1200"/>
            </a:pPr>
            <a:r>
              <a:rPr lang="en-IN" dirty="0"/>
              <a:t>To produce compelling exhibitions, curators need to think carefully about how to make the most of the special affordances of the digital realm.</a:t>
            </a:r>
          </a:p>
          <a:p>
            <a:pPr lvl="0" indent="-304800">
              <a:spcBef>
                <a:spcPts val="1000"/>
              </a:spcBef>
              <a:buSzPts val="1200"/>
            </a:pPr>
            <a:endParaRPr lang="en-IN" dirty="0"/>
          </a:p>
          <a:p>
            <a:pPr indent="-304800">
              <a:spcBef>
                <a:spcPts val="1000"/>
              </a:spcBef>
              <a:buSzPts val="1200"/>
            </a:pPr>
            <a:r>
              <a:rPr lang="en-IN" dirty="0"/>
              <a:t>A professional who chooses and arranges artwork for online display is known as a virtual art gallery curator. This can include a range of digital platforms, such as virtual reality experiences and websites and applications. </a:t>
            </a:r>
          </a:p>
          <a:p>
            <a:pPr marL="152400" lvl="0" indent="0">
              <a:spcBef>
                <a:spcPts val="1000"/>
              </a:spcBef>
              <a:buSzPts val="1200"/>
              <a:buNone/>
            </a:pPr>
            <a:br>
              <a:rPr lang="en-IN" dirty="0"/>
            </a:br>
            <a:endParaRPr lang="en-IN" dirty="0"/>
          </a:p>
        </p:txBody>
      </p:sp>
    </p:spTree>
    <p:extLst>
      <p:ext uri="{BB962C8B-B14F-4D97-AF65-F5344CB8AC3E}">
        <p14:creationId xmlns:p14="http://schemas.microsoft.com/office/powerpoint/2010/main" val="3093135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1"/>
          <p:cNvSpPr txBox="1">
            <a:spLocks noGrp="1"/>
          </p:cNvSpPr>
          <p:nvPr>
            <p:ph type="title"/>
          </p:nvPr>
        </p:nvSpPr>
        <p:spPr>
          <a:xfrm>
            <a:off x="1335696" y="1932449"/>
            <a:ext cx="6595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6000" i="1" dirty="0"/>
              <a:t>Thanks!</a:t>
            </a:r>
            <a:endParaRPr sz="6000" i="1" dirty="0"/>
          </a:p>
        </p:txBody>
      </p:sp>
    </p:spTree>
    <p:extLst>
      <p:ext uri="{BB962C8B-B14F-4D97-AF65-F5344CB8AC3E}">
        <p14:creationId xmlns:p14="http://schemas.microsoft.com/office/powerpoint/2010/main" val="2520623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1"/>
          <p:cNvSpPr txBox="1">
            <a:spLocks noGrp="1"/>
          </p:cNvSpPr>
          <p:nvPr>
            <p:ph type="title"/>
          </p:nvPr>
        </p:nvSpPr>
        <p:spPr>
          <a:xfrm>
            <a:off x="805344" y="707153"/>
            <a:ext cx="39617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Tittle</a:t>
            </a:r>
            <a:endParaRPr i="1" dirty="0"/>
          </a:p>
        </p:txBody>
      </p:sp>
      <p:sp>
        <p:nvSpPr>
          <p:cNvPr id="395" name="Google Shape;395;p31"/>
          <p:cNvSpPr txBox="1">
            <a:spLocks noGrp="1"/>
          </p:cNvSpPr>
          <p:nvPr>
            <p:ph type="body" idx="1"/>
          </p:nvPr>
        </p:nvSpPr>
        <p:spPr>
          <a:xfrm>
            <a:off x="1091856" y="2054445"/>
            <a:ext cx="6467184" cy="926499"/>
          </a:xfrm>
          <a:prstGeom prst="rect">
            <a:avLst/>
          </a:prstGeom>
        </p:spPr>
        <p:txBody>
          <a:bodyPr spcFirstLastPara="1" wrap="square" lIns="91425" tIns="91425" rIns="91425" bIns="91425" anchor="t" anchorCtr="0">
            <a:noAutofit/>
          </a:bodyPr>
          <a:lstStyle/>
          <a:p>
            <a:pPr marL="0" lvl="0" indent="0">
              <a:buNone/>
            </a:pPr>
            <a:r>
              <a:rPr lang="en-IN" sz="4000" b="1" i="1" dirty="0">
                <a:latin typeface="IBM Plex Sans" charset="0"/>
              </a:rPr>
              <a:t>Virtual Art Gallery Curator</a:t>
            </a:r>
            <a:endParaRPr sz="4000" b="1" i="1" dirty="0">
              <a:latin typeface="IBM Plex Sans" charset="0"/>
            </a:endParaRPr>
          </a:p>
        </p:txBody>
      </p:sp>
    </p:spTree>
    <p:extLst>
      <p:ext uri="{BB962C8B-B14F-4D97-AF65-F5344CB8AC3E}">
        <p14:creationId xmlns:p14="http://schemas.microsoft.com/office/powerpoint/2010/main" val="371095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9"/>
          <p:cNvSpPr txBox="1">
            <a:spLocks noGrp="1"/>
          </p:cNvSpPr>
          <p:nvPr>
            <p:ph type="subTitle" idx="1"/>
          </p:nvPr>
        </p:nvSpPr>
        <p:spPr>
          <a:xfrm>
            <a:off x="4558877" y="966295"/>
            <a:ext cx="3536400" cy="37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Problem Statement</a:t>
            </a:r>
            <a:endParaRPr dirty="0"/>
          </a:p>
        </p:txBody>
      </p:sp>
      <p:sp>
        <p:nvSpPr>
          <p:cNvPr id="353" name="Google Shape;353;p29"/>
          <p:cNvSpPr txBox="1">
            <a:spLocks noGrp="1"/>
          </p:cNvSpPr>
          <p:nvPr>
            <p:ph type="title" idx="4294967295"/>
          </p:nvPr>
        </p:nvSpPr>
        <p:spPr>
          <a:xfrm>
            <a:off x="3162869" y="824214"/>
            <a:ext cx="659321" cy="510809"/>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1</a:t>
            </a:r>
            <a:endParaRPr sz="3000" dirty="0"/>
          </a:p>
        </p:txBody>
      </p:sp>
      <p:sp>
        <p:nvSpPr>
          <p:cNvPr id="354" name="Google Shape;354;p29"/>
          <p:cNvSpPr txBox="1">
            <a:spLocks noGrp="1"/>
          </p:cNvSpPr>
          <p:nvPr>
            <p:ph type="title"/>
          </p:nvPr>
        </p:nvSpPr>
        <p:spPr>
          <a:xfrm>
            <a:off x="2180773" y="97536"/>
            <a:ext cx="5267100" cy="5852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a:t>
            </a:r>
            <a:r>
              <a:rPr lang="en" i="1" dirty="0"/>
              <a:t>contents</a:t>
            </a:r>
            <a:endParaRPr i="1" dirty="0"/>
          </a:p>
        </p:txBody>
      </p:sp>
      <p:sp>
        <p:nvSpPr>
          <p:cNvPr id="356" name="Google Shape;356;p29"/>
          <p:cNvSpPr txBox="1">
            <a:spLocks noGrp="1"/>
          </p:cNvSpPr>
          <p:nvPr>
            <p:ph type="subTitle" idx="2"/>
          </p:nvPr>
        </p:nvSpPr>
        <p:spPr>
          <a:xfrm>
            <a:off x="4546685" y="1642107"/>
            <a:ext cx="3536400" cy="37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Project overview</a:t>
            </a:r>
            <a:endParaRPr dirty="0"/>
          </a:p>
        </p:txBody>
      </p:sp>
      <p:sp>
        <p:nvSpPr>
          <p:cNvPr id="358" name="Google Shape;358;p29"/>
          <p:cNvSpPr txBox="1">
            <a:spLocks noGrp="1"/>
          </p:cNvSpPr>
          <p:nvPr>
            <p:ph type="subTitle" idx="4"/>
          </p:nvPr>
        </p:nvSpPr>
        <p:spPr>
          <a:xfrm>
            <a:off x="4564973" y="2990287"/>
            <a:ext cx="3536400" cy="37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Solutions</a:t>
            </a:r>
            <a:endParaRPr dirty="0"/>
          </a:p>
        </p:txBody>
      </p:sp>
      <p:sp>
        <p:nvSpPr>
          <p:cNvPr id="360" name="Google Shape;360;p29"/>
          <p:cNvSpPr txBox="1">
            <a:spLocks noGrp="1"/>
          </p:cNvSpPr>
          <p:nvPr>
            <p:ph type="subTitle" idx="6"/>
          </p:nvPr>
        </p:nvSpPr>
        <p:spPr>
          <a:xfrm>
            <a:off x="4571069" y="2302694"/>
            <a:ext cx="3536400" cy="37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End Users</a:t>
            </a:r>
            <a:endParaRPr dirty="0"/>
          </a:p>
        </p:txBody>
      </p:sp>
      <p:pic>
        <p:nvPicPr>
          <p:cNvPr id="362" name="Google Shape;362;p29"/>
          <p:cNvPicPr preferRelativeResize="0"/>
          <p:nvPr/>
        </p:nvPicPr>
        <p:blipFill>
          <a:blip r:embed="rId3">
            <a:alphaModFix/>
          </a:blip>
          <a:stretch>
            <a:fillRect/>
          </a:stretch>
        </p:blipFill>
        <p:spPr>
          <a:xfrm>
            <a:off x="2436202" y="2533148"/>
            <a:ext cx="221400" cy="221400"/>
          </a:xfrm>
          <a:prstGeom prst="rect">
            <a:avLst/>
          </a:prstGeom>
          <a:noFill/>
          <a:ln>
            <a:noFill/>
          </a:ln>
        </p:spPr>
      </p:pic>
      <p:grpSp>
        <p:nvGrpSpPr>
          <p:cNvPr id="363" name="Google Shape;363;p29"/>
          <p:cNvGrpSpPr/>
          <p:nvPr/>
        </p:nvGrpSpPr>
        <p:grpSpPr>
          <a:xfrm rot="1682140">
            <a:off x="7885179" y="4165410"/>
            <a:ext cx="602461" cy="581040"/>
            <a:chOff x="3981225" y="661650"/>
            <a:chExt cx="877500" cy="846300"/>
          </a:xfrm>
        </p:grpSpPr>
        <p:sp>
          <p:nvSpPr>
            <p:cNvPr id="364" name="Google Shape;364;p29"/>
            <p:cNvSpPr/>
            <p:nvPr/>
          </p:nvSpPr>
          <p:spPr>
            <a:xfrm>
              <a:off x="3981225" y="661650"/>
              <a:ext cx="877500" cy="846300"/>
            </a:xfrm>
            <a:prstGeom prst="blockArc">
              <a:avLst>
                <a:gd name="adj1" fmla="val 13038141"/>
                <a:gd name="adj2" fmla="val 19469581"/>
                <a:gd name="adj3" fmla="val 10424"/>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rla"/>
                <a:ea typeface="Karla"/>
                <a:cs typeface="Karla"/>
                <a:sym typeface="Karla"/>
              </a:endParaRPr>
            </a:p>
          </p:txBody>
        </p:sp>
        <p:sp>
          <p:nvSpPr>
            <p:cNvPr id="365" name="Google Shape;365;p29"/>
            <p:cNvSpPr/>
            <p:nvPr/>
          </p:nvSpPr>
          <p:spPr>
            <a:xfrm>
              <a:off x="4122980" y="806800"/>
              <a:ext cx="594000" cy="572700"/>
            </a:xfrm>
            <a:prstGeom prst="blockArc">
              <a:avLst>
                <a:gd name="adj1" fmla="val 13071939"/>
                <a:gd name="adj2" fmla="val 19513651"/>
                <a:gd name="adj3" fmla="val 14135"/>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rla"/>
                <a:ea typeface="Karla"/>
                <a:cs typeface="Karla"/>
                <a:sym typeface="Karla"/>
              </a:endParaRPr>
            </a:p>
          </p:txBody>
        </p:sp>
        <p:sp>
          <p:nvSpPr>
            <p:cNvPr id="366" name="Google Shape;366;p29"/>
            <p:cNvSpPr/>
            <p:nvPr/>
          </p:nvSpPr>
          <p:spPr>
            <a:xfrm>
              <a:off x="4259325" y="938056"/>
              <a:ext cx="321300" cy="310200"/>
            </a:xfrm>
            <a:prstGeom prst="blockArc">
              <a:avLst>
                <a:gd name="adj1" fmla="val 12833790"/>
                <a:gd name="adj2" fmla="val 19645569"/>
                <a:gd name="adj3" fmla="val 22494"/>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rla"/>
                <a:ea typeface="Karla"/>
                <a:cs typeface="Karla"/>
                <a:sym typeface="Karla"/>
              </a:endParaRPr>
            </a:p>
          </p:txBody>
        </p:sp>
        <p:sp>
          <p:nvSpPr>
            <p:cNvPr id="367" name="Google Shape;367;p29"/>
            <p:cNvSpPr/>
            <p:nvPr/>
          </p:nvSpPr>
          <p:spPr>
            <a:xfrm>
              <a:off x="4371825" y="1060925"/>
              <a:ext cx="96300" cy="963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rla"/>
                <a:ea typeface="Karla"/>
                <a:cs typeface="Karla"/>
                <a:sym typeface="Karla"/>
              </a:endParaRPr>
            </a:p>
          </p:txBody>
        </p:sp>
      </p:grpSp>
      <p:sp>
        <p:nvSpPr>
          <p:cNvPr id="368" name="Google Shape;368;p29"/>
          <p:cNvSpPr/>
          <p:nvPr/>
        </p:nvSpPr>
        <p:spPr>
          <a:xfrm rot="899941">
            <a:off x="1038329" y="4119826"/>
            <a:ext cx="519542" cy="312070"/>
          </a:xfrm>
          <a:prstGeom prst="rect">
            <a:avLst/>
          </a:prstGeom>
        </p:spPr>
        <p:txBody>
          <a:bodyPr>
            <a:prstTxWarp prst="textPlain">
              <a:avLst/>
            </a:prstTxWarp>
          </a:bodyPr>
          <a:lstStyle/>
          <a:p>
            <a:pPr lvl="0" algn="ctr"/>
            <a:endParaRPr b="1" i="0" dirty="0">
              <a:ln w="9525" cap="flat" cmpd="sng">
                <a:solidFill>
                  <a:schemeClr val="dk2"/>
                </a:solidFill>
                <a:prstDash val="solid"/>
                <a:round/>
                <a:headEnd type="none" w="sm" len="sm"/>
                <a:tailEnd type="none" w="sm" len="sm"/>
              </a:ln>
              <a:solidFill>
                <a:schemeClr val="lt1"/>
              </a:solidFill>
              <a:latin typeface="IBM Plex Sans"/>
            </a:endParaRPr>
          </a:p>
        </p:txBody>
      </p:sp>
      <p:cxnSp>
        <p:nvCxnSpPr>
          <p:cNvPr id="369" name="Google Shape;369;p29"/>
          <p:cNvCxnSpPr>
            <a:stCxn id="353" idx="3"/>
          </p:cNvCxnSpPr>
          <p:nvPr/>
        </p:nvCxnSpPr>
        <p:spPr>
          <a:xfrm>
            <a:off x="3822190" y="1079619"/>
            <a:ext cx="804673" cy="0"/>
          </a:xfrm>
          <a:prstGeom prst="straightConnector1">
            <a:avLst/>
          </a:prstGeom>
          <a:noFill/>
          <a:ln w="9525" cap="flat" cmpd="sng">
            <a:solidFill>
              <a:schemeClr val="dk2"/>
            </a:solidFill>
            <a:prstDash val="solid"/>
            <a:round/>
            <a:headEnd type="none" w="med" len="med"/>
            <a:tailEnd type="none" w="med" len="med"/>
          </a:ln>
        </p:spPr>
      </p:cxnSp>
      <p:sp>
        <p:nvSpPr>
          <p:cNvPr id="27" name="Google Shape;358;p29"/>
          <p:cNvSpPr txBox="1">
            <a:spLocks/>
          </p:cNvSpPr>
          <p:nvPr/>
        </p:nvSpPr>
        <p:spPr>
          <a:xfrm>
            <a:off x="4558877" y="3719876"/>
            <a:ext cx="3536400" cy="37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IBM Plex Sans"/>
              <a:buNone/>
              <a:defRPr sz="2000" b="1" i="0" u="none" strike="noStrike" cap="none">
                <a:solidFill>
                  <a:schemeClr val="dk1"/>
                </a:solidFill>
                <a:latin typeface="IBM Plex Sans"/>
                <a:ea typeface="IBM Plex Sans"/>
                <a:cs typeface="IBM Plex Sans"/>
                <a:sym typeface="IBM Plex Sans"/>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t>Modelling</a:t>
            </a:r>
          </a:p>
        </p:txBody>
      </p:sp>
      <p:sp>
        <p:nvSpPr>
          <p:cNvPr id="35" name="Google Shape;353;p29"/>
          <p:cNvSpPr txBox="1">
            <a:spLocks/>
          </p:cNvSpPr>
          <p:nvPr/>
        </p:nvSpPr>
        <p:spPr>
          <a:xfrm>
            <a:off x="3162869" y="2859022"/>
            <a:ext cx="659321" cy="510809"/>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IBM Plex Sans"/>
              <a:buNone/>
              <a:defRPr sz="3500" b="1" i="0" u="none" strike="noStrike" cap="none">
                <a:solidFill>
                  <a:schemeClr val="dk1"/>
                </a:solidFill>
                <a:latin typeface="IBM Plex Sans"/>
                <a:ea typeface="IBM Plex Sans"/>
                <a:cs typeface="IBM Plex Sans"/>
                <a:sym typeface="IBM Plex Sans"/>
              </a:defRPr>
            </a:lvl1pPr>
            <a:lvl2pPr marR="0" lvl="1" algn="l" rtl="0">
              <a:lnSpc>
                <a:spcPct val="100000"/>
              </a:lnSpc>
              <a:spcBef>
                <a:spcPts val="0"/>
              </a:spcBef>
              <a:spcAft>
                <a:spcPts val="0"/>
              </a:spcAft>
              <a:buClr>
                <a:schemeClr val="dk1"/>
              </a:buClr>
              <a:buSzPts val="3500"/>
              <a:buFont typeface="IBM Plex Sans"/>
              <a:buNone/>
              <a:defRPr sz="3500" b="1" i="0" u="none" strike="noStrike" cap="none">
                <a:solidFill>
                  <a:schemeClr val="dk1"/>
                </a:solidFill>
                <a:latin typeface="IBM Plex Sans"/>
                <a:ea typeface="IBM Plex Sans"/>
                <a:cs typeface="IBM Plex Sans"/>
                <a:sym typeface="IBM Plex Sans"/>
              </a:defRPr>
            </a:lvl2pPr>
            <a:lvl3pPr marR="0" lvl="2" algn="l" rtl="0">
              <a:lnSpc>
                <a:spcPct val="100000"/>
              </a:lnSpc>
              <a:spcBef>
                <a:spcPts val="0"/>
              </a:spcBef>
              <a:spcAft>
                <a:spcPts val="0"/>
              </a:spcAft>
              <a:buClr>
                <a:schemeClr val="dk1"/>
              </a:buClr>
              <a:buSzPts val="3500"/>
              <a:buFont typeface="IBM Plex Sans"/>
              <a:buNone/>
              <a:defRPr sz="3500" b="1" i="0" u="none" strike="noStrike" cap="none">
                <a:solidFill>
                  <a:schemeClr val="dk1"/>
                </a:solidFill>
                <a:latin typeface="IBM Plex Sans"/>
                <a:ea typeface="IBM Plex Sans"/>
                <a:cs typeface="IBM Plex Sans"/>
                <a:sym typeface="IBM Plex Sans"/>
              </a:defRPr>
            </a:lvl3pPr>
            <a:lvl4pPr marR="0" lvl="3" algn="l" rtl="0">
              <a:lnSpc>
                <a:spcPct val="100000"/>
              </a:lnSpc>
              <a:spcBef>
                <a:spcPts val="0"/>
              </a:spcBef>
              <a:spcAft>
                <a:spcPts val="0"/>
              </a:spcAft>
              <a:buClr>
                <a:schemeClr val="dk1"/>
              </a:buClr>
              <a:buSzPts val="3500"/>
              <a:buFont typeface="IBM Plex Sans"/>
              <a:buNone/>
              <a:defRPr sz="3500" b="1" i="0" u="none" strike="noStrike" cap="none">
                <a:solidFill>
                  <a:schemeClr val="dk1"/>
                </a:solidFill>
                <a:latin typeface="IBM Plex Sans"/>
                <a:ea typeface="IBM Plex Sans"/>
                <a:cs typeface="IBM Plex Sans"/>
                <a:sym typeface="IBM Plex Sans"/>
              </a:defRPr>
            </a:lvl4pPr>
            <a:lvl5pPr marR="0" lvl="4" algn="l" rtl="0">
              <a:lnSpc>
                <a:spcPct val="100000"/>
              </a:lnSpc>
              <a:spcBef>
                <a:spcPts val="0"/>
              </a:spcBef>
              <a:spcAft>
                <a:spcPts val="0"/>
              </a:spcAft>
              <a:buClr>
                <a:schemeClr val="dk1"/>
              </a:buClr>
              <a:buSzPts val="3500"/>
              <a:buFont typeface="IBM Plex Sans"/>
              <a:buNone/>
              <a:defRPr sz="3500" b="1" i="0" u="none" strike="noStrike" cap="none">
                <a:solidFill>
                  <a:schemeClr val="dk1"/>
                </a:solidFill>
                <a:latin typeface="IBM Plex Sans"/>
                <a:ea typeface="IBM Plex Sans"/>
                <a:cs typeface="IBM Plex Sans"/>
                <a:sym typeface="IBM Plex Sans"/>
              </a:defRPr>
            </a:lvl5pPr>
            <a:lvl6pPr marR="0" lvl="5" algn="l" rtl="0">
              <a:lnSpc>
                <a:spcPct val="100000"/>
              </a:lnSpc>
              <a:spcBef>
                <a:spcPts val="0"/>
              </a:spcBef>
              <a:spcAft>
                <a:spcPts val="0"/>
              </a:spcAft>
              <a:buClr>
                <a:schemeClr val="dk1"/>
              </a:buClr>
              <a:buSzPts val="3500"/>
              <a:buFont typeface="IBM Plex Sans"/>
              <a:buNone/>
              <a:defRPr sz="3500" b="1" i="0" u="none" strike="noStrike" cap="none">
                <a:solidFill>
                  <a:schemeClr val="dk1"/>
                </a:solidFill>
                <a:latin typeface="IBM Plex Sans"/>
                <a:ea typeface="IBM Plex Sans"/>
                <a:cs typeface="IBM Plex Sans"/>
                <a:sym typeface="IBM Plex Sans"/>
              </a:defRPr>
            </a:lvl6pPr>
            <a:lvl7pPr marR="0" lvl="6" algn="l" rtl="0">
              <a:lnSpc>
                <a:spcPct val="100000"/>
              </a:lnSpc>
              <a:spcBef>
                <a:spcPts val="0"/>
              </a:spcBef>
              <a:spcAft>
                <a:spcPts val="0"/>
              </a:spcAft>
              <a:buClr>
                <a:schemeClr val="dk1"/>
              </a:buClr>
              <a:buSzPts val="3500"/>
              <a:buFont typeface="IBM Plex Sans"/>
              <a:buNone/>
              <a:defRPr sz="3500" b="1" i="0" u="none" strike="noStrike" cap="none">
                <a:solidFill>
                  <a:schemeClr val="dk1"/>
                </a:solidFill>
                <a:latin typeface="IBM Plex Sans"/>
                <a:ea typeface="IBM Plex Sans"/>
                <a:cs typeface="IBM Plex Sans"/>
                <a:sym typeface="IBM Plex Sans"/>
              </a:defRPr>
            </a:lvl7pPr>
            <a:lvl8pPr marR="0" lvl="7" algn="l" rtl="0">
              <a:lnSpc>
                <a:spcPct val="100000"/>
              </a:lnSpc>
              <a:spcBef>
                <a:spcPts val="0"/>
              </a:spcBef>
              <a:spcAft>
                <a:spcPts val="0"/>
              </a:spcAft>
              <a:buClr>
                <a:schemeClr val="dk1"/>
              </a:buClr>
              <a:buSzPts val="3500"/>
              <a:buFont typeface="IBM Plex Sans"/>
              <a:buNone/>
              <a:defRPr sz="3500" b="1" i="0" u="none" strike="noStrike" cap="none">
                <a:solidFill>
                  <a:schemeClr val="dk1"/>
                </a:solidFill>
                <a:latin typeface="IBM Plex Sans"/>
                <a:ea typeface="IBM Plex Sans"/>
                <a:cs typeface="IBM Plex Sans"/>
                <a:sym typeface="IBM Plex Sans"/>
              </a:defRPr>
            </a:lvl8pPr>
            <a:lvl9pPr marR="0" lvl="8" algn="l" rtl="0">
              <a:lnSpc>
                <a:spcPct val="100000"/>
              </a:lnSpc>
              <a:spcBef>
                <a:spcPts val="0"/>
              </a:spcBef>
              <a:spcAft>
                <a:spcPts val="0"/>
              </a:spcAft>
              <a:buClr>
                <a:schemeClr val="dk1"/>
              </a:buClr>
              <a:buSzPts val="3500"/>
              <a:buFont typeface="IBM Plex Sans"/>
              <a:buNone/>
              <a:defRPr sz="3500" b="1" i="0" u="none" strike="noStrike" cap="none">
                <a:solidFill>
                  <a:schemeClr val="dk1"/>
                </a:solidFill>
                <a:latin typeface="IBM Plex Sans"/>
                <a:ea typeface="IBM Plex Sans"/>
                <a:cs typeface="IBM Plex Sans"/>
                <a:sym typeface="IBM Plex Sans"/>
              </a:defRPr>
            </a:lvl9pPr>
          </a:lstStyle>
          <a:p>
            <a:pPr algn="ctr"/>
            <a:r>
              <a:rPr lang="en" sz="3000" dirty="0"/>
              <a:t>4</a:t>
            </a:r>
          </a:p>
        </p:txBody>
      </p:sp>
      <p:cxnSp>
        <p:nvCxnSpPr>
          <p:cNvPr id="36" name="Google Shape;369;p29"/>
          <p:cNvCxnSpPr>
            <a:stCxn id="35" idx="3"/>
          </p:cNvCxnSpPr>
          <p:nvPr/>
        </p:nvCxnSpPr>
        <p:spPr>
          <a:xfrm>
            <a:off x="3822190" y="3114427"/>
            <a:ext cx="804673" cy="0"/>
          </a:xfrm>
          <a:prstGeom prst="straightConnector1">
            <a:avLst/>
          </a:prstGeom>
          <a:noFill/>
          <a:ln w="9525" cap="flat" cmpd="sng">
            <a:solidFill>
              <a:schemeClr val="dk2"/>
            </a:solidFill>
            <a:prstDash val="solid"/>
            <a:round/>
            <a:headEnd type="none" w="med" len="med"/>
            <a:tailEnd type="none" w="med" len="med"/>
          </a:ln>
        </p:spPr>
      </p:cxnSp>
      <p:sp>
        <p:nvSpPr>
          <p:cNvPr id="41" name="Google Shape;353;p29"/>
          <p:cNvSpPr txBox="1">
            <a:spLocks noGrp="1"/>
          </p:cNvSpPr>
          <p:nvPr>
            <p:ph type="title" idx="4294967295"/>
          </p:nvPr>
        </p:nvSpPr>
        <p:spPr>
          <a:xfrm>
            <a:off x="3162868" y="3597087"/>
            <a:ext cx="659321" cy="510809"/>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5</a:t>
            </a:r>
            <a:endParaRPr sz="3000" dirty="0"/>
          </a:p>
        </p:txBody>
      </p:sp>
      <p:cxnSp>
        <p:nvCxnSpPr>
          <p:cNvPr id="42" name="Google Shape;369;p29"/>
          <p:cNvCxnSpPr>
            <a:stCxn id="41" idx="3"/>
          </p:cNvCxnSpPr>
          <p:nvPr/>
        </p:nvCxnSpPr>
        <p:spPr>
          <a:xfrm>
            <a:off x="3822189" y="3852492"/>
            <a:ext cx="804673" cy="0"/>
          </a:xfrm>
          <a:prstGeom prst="straightConnector1">
            <a:avLst/>
          </a:prstGeom>
          <a:noFill/>
          <a:ln w="9525" cap="flat" cmpd="sng">
            <a:solidFill>
              <a:schemeClr val="dk2"/>
            </a:solidFill>
            <a:prstDash val="solid"/>
            <a:round/>
            <a:headEnd type="none" w="med" len="med"/>
            <a:tailEnd type="none" w="med" len="med"/>
          </a:ln>
        </p:spPr>
      </p:cxnSp>
      <p:sp>
        <p:nvSpPr>
          <p:cNvPr id="43" name="Google Shape;353;p29"/>
          <p:cNvSpPr txBox="1">
            <a:spLocks noGrp="1"/>
          </p:cNvSpPr>
          <p:nvPr>
            <p:ph type="title" idx="4294967295"/>
          </p:nvPr>
        </p:nvSpPr>
        <p:spPr>
          <a:xfrm>
            <a:off x="3162868" y="4286544"/>
            <a:ext cx="659321" cy="510809"/>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6</a:t>
            </a:r>
            <a:endParaRPr sz="3000" dirty="0"/>
          </a:p>
        </p:txBody>
      </p:sp>
      <p:cxnSp>
        <p:nvCxnSpPr>
          <p:cNvPr id="44" name="Google Shape;369;p29"/>
          <p:cNvCxnSpPr>
            <a:stCxn id="43" idx="3"/>
          </p:cNvCxnSpPr>
          <p:nvPr/>
        </p:nvCxnSpPr>
        <p:spPr>
          <a:xfrm>
            <a:off x="3822189" y="4541949"/>
            <a:ext cx="804673" cy="0"/>
          </a:xfrm>
          <a:prstGeom prst="straightConnector1">
            <a:avLst/>
          </a:prstGeom>
          <a:noFill/>
          <a:ln w="9525" cap="flat" cmpd="sng">
            <a:solidFill>
              <a:schemeClr val="dk2"/>
            </a:solidFill>
            <a:prstDash val="solid"/>
            <a:round/>
            <a:headEnd type="none" w="med" len="med"/>
            <a:tailEnd type="none" w="med" len="med"/>
          </a:ln>
        </p:spPr>
      </p:cxnSp>
      <p:sp>
        <p:nvSpPr>
          <p:cNvPr id="45" name="Google Shape;353;p29"/>
          <p:cNvSpPr txBox="1">
            <a:spLocks noGrp="1"/>
          </p:cNvSpPr>
          <p:nvPr>
            <p:ph type="title" idx="4294967295"/>
          </p:nvPr>
        </p:nvSpPr>
        <p:spPr>
          <a:xfrm>
            <a:off x="3162869" y="2159237"/>
            <a:ext cx="659321" cy="510809"/>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3</a:t>
            </a:r>
            <a:endParaRPr sz="3000" dirty="0"/>
          </a:p>
        </p:txBody>
      </p:sp>
      <p:cxnSp>
        <p:nvCxnSpPr>
          <p:cNvPr id="46" name="Google Shape;369;p29"/>
          <p:cNvCxnSpPr>
            <a:stCxn id="45" idx="3"/>
          </p:cNvCxnSpPr>
          <p:nvPr/>
        </p:nvCxnSpPr>
        <p:spPr>
          <a:xfrm>
            <a:off x="3822190" y="2414642"/>
            <a:ext cx="804673" cy="0"/>
          </a:xfrm>
          <a:prstGeom prst="straightConnector1">
            <a:avLst/>
          </a:prstGeom>
          <a:noFill/>
          <a:ln w="9525" cap="flat" cmpd="sng">
            <a:solidFill>
              <a:schemeClr val="dk2"/>
            </a:solidFill>
            <a:prstDash val="solid"/>
            <a:round/>
            <a:headEnd type="none" w="med" len="med"/>
            <a:tailEnd type="none" w="med" len="med"/>
          </a:ln>
        </p:spPr>
      </p:cxnSp>
      <p:sp>
        <p:nvSpPr>
          <p:cNvPr id="47" name="Google Shape;353;p29"/>
          <p:cNvSpPr txBox="1">
            <a:spLocks noGrp="1"/>
          </p:cNvSpPr>
          <p:nvPr>
            <p:ph type="title" idx="4294967295"/>
          </p:nvPr>
        </p:nvSpPr>
        <p:spPr>
          <a:xfrm>
            <a:off x="3162869" y="1501498"/>
            <a:ext cx="659321" cy="510809"/>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2</a:t>
            </a:r>
            <a:endParaRPr sz="3000" dirty="0"/>
          </a:p>
        </p:txBody>
      </p:sp>
      <p:cxnSp>
        <p:nvCxnSpPr>
          <p:cNvPr id="48" name="Google Shape;369;p29"/>
          <p:cNvCxnSpPr>
            <a:stCxn id="47" idx="3"/>
          </p:cNvCxnSpPr>
          <p:nvPr/>
        </p:nvCxnSpPr>
        <p:spPr>
          <a:xfrm>
            <a:off x="3822190" y="1756903"/>
            <a:ext cx="804673" cy="0"/>
          </a:xfrm>
          <a:prstGeom prst="straightConnector1">
            <a:avLst/>
          </a:prstGeom>
          <a:noFill/>
          <a:ln w="9525" cap="flat" cmpd="sng">
            <a:solidFill>
              <a:schemeClr val="dk2"/>
            </a:solidFill>
            <a:prstDash val="solid"/>
            <a:round/>
            <a:headEnd type="none" w="med" len="med"/>
            <a:tailEnd type="none" w="med" len="med"/>
          </a:ln>
        </p:spPr>
      </p:cxnSp>
      <p:sp>
        <p:nvSpPr>
          <p:cNvPr id="49" name="Google Shape;358;p29"/>
          <p:cNvSpPr txBox="1">
            <a:spLocks/>
          </p:cNvSpPr>
          <p:nvPr/>
        </p:nvSpPr>
        <p:spPr>
          <a:xfrm>
            <a:off x="4577165" y="4423343"/>
            <a:ext cx="3536400" cy="37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IBM Plex Sans"/>
              <a:buNone/>
              <a:defRPr sz="2000" b="1" i="0" u="none" strike="noStrike" cap="none">
                <a:solidFill>
                  <a:schemeClr val="dk1"/>
                </a:solidFill>
                <a:latin typeface="IBM Plex Sans"/>
                <a:ea typeface="IBM Plex Sans"/>
                <a:cs typeface="IBM Plex Sans"/>
                <a:sym typeface="IBM Plex Sans"/>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1"/>
          <p:cNvSpPr txBox="1">
            <a:spLocks noGrp="1"/>
          </p:cNvSpPr>
          <p:nvPr>
            <p:ph type="title"/>
          </p:nvPr>
        </p:nvSpPr>
        <p:spPr>
          <a:xfrm>
            <a:off x="720000" y="445025"/>
            <a:ext cx="530284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i="1" dirty="0"/>
              <a:t>Problem Statement</a:t>
            </a:r>
            <a:endParaRPr i="1" dirty="0"/>
          </a:p>
        </p:txBody>
      </p:sp>
      <p:sp>
        <p:nvSpPr>
          <p:cNvPr id="395" name="Google Shape;395;p31"/>
          <p:cNvSpPr txBox="1">
            <a:spLocks noGrp="1"/>
          </p:cNvSpPr>
          <p:nvPr>
            <p:ph type="body" idx="1"/>
          </p:nvPr>
        </p:nvSpPr>
        <p:spPr>
          <a:xfrm>
            <a:off x="720000" y="1322925"/>
            <a:ext cx="7747344" cy="2938179"/>
          </a:xfrm>
          <a:prstGeom prst="rect">
            <a:avLst/>
          </a:prstGeom>
        </p:spPr>
        <p:txBody>
          <a:bodyPr spcFirstLastPara="1" wrap="square" lIns="91425" tIns="91425" rIns="91425" bIns="91425" anchor="t" anchorCtr="0">
            <a:noAutofit/>
          </a:bodyPr>
          <a:lstStyle/>
          <a:p>
            <a:pPr lvl="0" indent="-304800">
              <a:spcBef>
                <a:spcPts val="1000"/>
              </a:spcBef>
              <a:buSzPts val="1200"/>
            </a:pPr>
            <a:r>
              <a:rPr lang="en-IN" dirty="0"/>
              <a:t>There are many of intriguing opportunities to display work to a larger audience in the virtual art gallery the moment. </a:t>
            </a:r>
          </a:p>
          <a:p>
            <a:pPr marL="152400" lvl="0" indent="0">
              <a:spcBef>
                <a:spcPts val="1000"/>
              </a:spcBef>
              <a:buSzPts val="1200"/>
              <a:buNone/>
            </a:pPr>
            <a:endParaRPr lang="en-IN" dirty="0"/>
          </a:p>
          <a:p>
            <a:pPr lvl="0" indent="-304800">
              <a:spcBef>
                <a:spcPts val="1000"/>
              </a:spcBef>
              <a:buSzPts val="1200"/>
            </a:pPr>
            <a:r>
              <a:rPr lang="en-IN" dirty="0"/>
              <a:t>Innovative techniques to display artwork are necessary for curating a virtual environment so that visitors may have an immersive experience that goes beyond the confines of a conventional gallery. </a:t>
            </a:r>
          </a:p>
          <a:p>
            <a:pPr marL="152400" lvl="0" indent="0">
              <a:spcBef>
                <a:spcPts val="1000"/>
              </a:spcBef>
              <a:buSzPts val="1200"/>
              <a:buNone/>
            </a:pPr>
            <a:endParaRPr lang="en-IN" dirty="0"/>
          </a:p>
          <a:p>
            <a:pPr lvl="0" indent="-304800">
              <a:spcBef>
                <a:spcPts val="1000"/>
              </a:spcBef>
              <a:buSzPts val="1200"/>
            </a:pPr>
            <a:r>
              <a:rPr lang="en-IN" dirty="0"/>
              <a:t>In addition to creating a sense of exploration and connection for viewers exploring the digital realm, virtual curators have the challenge of accurately capturing the scale, texture, and depth of art works..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1"/>
          <p:cNvSpPr txBox="1">
            <a:spLocks noGrp="1"/>
          </p:cNvSpPr>
          <p:nvPr>
            <p:ph type="title"/>
          </p:nvPr>
        </p:nvSpPr>
        <p:spPr>
          <a:xfrm>
            <a:off x="720000" y="445025"/>
            <a:ext cx="530284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i="1" dirty="0"/>
              <a:t>Project Overview</a:t>
            </a:r>
            <a:endParaRPr i="1" dirty="0"/>
          </a:p>
        </p:txBody>
      </p:sp>
      <p:sp>
        <p:nvSpPr>
          <p:cNvPr id="395" name="Google Shape;395;p31"/>
          <p:cNvSpPr txBox="1">
            <a:spLocks noGrp="1"/>
          </p:cNvSpPr>
          <p:nvPr>
            <p:ph type="body" idx="1"/>
          </p:nvPr>
        </p:nvSpPr>
        <p:spPr>
          <a:xfrm>
            <a:off x="720000" y="1322925"/>
            <a:ext cx="7960704" cy="2877219"/>
          </a:xfrm>
          <a:prstGeom prst="rect">
            <a:avLst/>
          </a:prstGeom>
        </p:spPr>
        <p:txBody>
          <a:bodyPr spcFirstLastPara="1" wrap="square" lIns="91425" tIns="91425" rIns="91425" bIns="91425" anchor="t" anchorCtr="0">
            <a:noAutofit/>
          </a:bodyPr>
          <a:lstStyle/>
          <a:p>
            <a:pPr lvl="0" indent="-304800">
              <a:spcBef>
                <a:spcPts val="1000"/>
              </a:spcBef>
              <a:buSzPts val="1200"/>
            </a:pPr>
            <a:r>
              <a:rPr lang="en-IN" dirty="0"/>
              <a:t>A curator oversees the virtual art gallery's online exhibition space, offering both artists and art enthusiasts a stimulating and engaging environment. </a:t>
            </a:r>
          </a:p>
          <a:p>
            <a:pPr marL="152400" lvl="0" indent="0">
              <a:spcBef>
                <a:spcPts val="1000"/>
              </a:spcBef>
              <a:buSzPts val="1200"/>
              <a:buNone/>
            </a:pPr>
            <a:endParaRPr lang="en-IN" dirty="0"/>
          </a:p>
          <a:p>
            <a:pPr lvl="0" indent="-304800">
              <a:spcBef>
                <a:spcPts val="1000"/>
              </a:spcBef>
              <a:buSzPts val="1200"/>
            </a:pPr>
            <a:r>
              <a:rPr lang="en-IN" dirty="0"/>
              <a:t>This role involves curating collections, setting up thematic displays, and utilizing digital technology to display artwork in innovative ways. </a:t>
            </a:r>
            <a:br>
              <a:rPr lang="en-IN" dirty="0"/>
            </a:br>
            <a:endParaRPr lang="en-IN" dirty="0"/>
          </a:p>
          <a:p>
            <a:pPr lvl="0" indent="-304800">
              <a:spcBef>
                <a:spcPts val="1000"/>
              </a:spcBef>
              <a:buSzPts val="1200"/>
            </a:pPr>
            <a:r>
              <a:rPr lang="en-IN" dirty="0"/>
              <a:t>Curators find artists and make relationships with them, manage the gallery's online presence, encourage audience participation, and sometimes host virtual events and lectures in order to promote the gallery and the artists it presents.</a:t>
            </a:r>
            <a:endParaRPr dirty="0"/>
          </a:p>
        </p:txBody>
      </p:sp>
    </p:spTree>
    <p:extLst>
      <p:ext uri="{BB962C8B-B14F-4D97-AF65-F5344CB8AC3E}">
        <p14:creationId xmlns:p14="http://schemas.microsoft.com/office/powerpoint/2010/main" val="3300732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3"/>
          <p:cNvSpPr/>
          <p:nvPr/>
        </p:nvSpPr>
        <p:spPr>
          <a:xfrm>
            <a:off x="5878386" y="1772460"/>
            <a:ext cx="572700" cy="57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b="1" baseline="-25000">
              <a:solidFill>
                <a:schemeClr val="dk1"/>
              </a:solidFill>
              <a:latin typeface="Karla"/>
              <a:ea typeface="Karla"/>
              <a:cs typeface="Karla"/>
              <a:sym typeface="Karla"/>
            </a:endParaRPr>
          </a:p>
        </p:txBody>
      </p:sp>
      <p:sp>
        <p:nvSpPr>
          <p:cNvPr id="416" name="Google Shape;416;p33"/>
          <p:cNvSpPr/>
          <p:nvPr/>
        </p:nvSpPr>
        <p:spPr>
          <a:xfrm>
            <a:off x="3761382" y="2705148"/>
            <a:ext cx="572700" cy="57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b="1" baseline="-25000">
              <a:solidFill>
                <a:schemeClr val="dk1"/>
              </a:solidFill>
              <a:latin typeface="Karla"/>
              <a:ea typeface="Karla"/>
              <a:cs typeface="Karla"/>
              <a:sym typeface="Karla"/>
            </a:endParaRPr>
          </a:p>
        </p:txBody>
      </p:sp>
      <p:sp>
        <p:nvSpPr>
          <p:cNvPr id="417" name="Google Shape;417;p33"/>
          <p:cNvSpPr txBox="1">
            <a:spLocks noGrp="1"/>
          </p:cNvSpPr>
          <p:nvPr>
            <p:ph type="subTitle" idx="1"/>
          </p:nvPr>
        </p:nvSpPr>
        <p:spPr>
          <a:xfrm>
            <a:off x="550200" y="2510159"/>
            <a:ext cx="1958792" cy="465900"/>
          </a:xfrm>
          <a:prstGeom prst="rect">
            <a:avLst/>
          </a:prstGeom>
        </p:spPr>
        <p:txBody>
          <a:bodyPr spcFirstLastPara="1" wrap="square" lIns="91425" tIns="91425" rIns="91425" bIns="91425" anchor="b" anchorCtr="0">
            <a:noAutofit/>
          </a:bodyPr>
          <a:lstStyle/>
          <a:p>
            <a:pPr marL="0" lvl="0" indent="0"/>
            <a:r>
              <a:rPr lang="en-IN" sz="1800" dirty="0"/>
              <a:t>Art Enthusiasts</a:t>
            </a:r>
            <a:endParaRPr sz="1800" baseline="-25000" dirty="0"/>
          </a:p>
        </p:txBody>
      </p:sp>
      <p:sp>
        <p:nvSpPr>
          <p:cNvPr id="418" name="Google Shape;418;p33"/>
          <p:cNvSpPr txBox="1">
            <a:spLocks noGrp="1"/>
          </p:cNvSpPr>
          <p:nvPr>
            <p:ph type="subTitle" idx="3"/>
          </p:nvPr>
        </p:nvSpPr>
        <p:spPr>
          <a:xfrm>
            <a:off x="2954207" y="3466937"/>
            <a:ext cx="1705029" cy="363765"/>
          </a:xfrm>
          <a:prstGeom prst="rect">
            <a:avLst/>
          </a:prstGeom>
        </p:spPr>
        <p:txBody>
          <a:bodyPr spcFirstLastPara="1" wrap="square" lIns="91425" tIns="91425" rIns="91425" bIns="91425" anchor="b" anchorCtr="0">
            <a:noAutofit/>
          </a:bodyPr>
          <a:lstStyle/>
          <a:p>
            <a:pPr marL="0" lvl="0" indent="0"/>
            <a:r>
              <a:rPr lang="en-IN" sz="1800" dirty="0"/>
              <a:t>Art Collectors</a:t>
            </a:r>
            <a:endParaRPr sz="1800" baseline="-25000" dirty="0"/>
          </a:p>
        </p:txBody>
      </p:sp>
      <p:sp>
        <p:nvSpPr>
          <p:cNvPr id="419" name="Google Shape;419;p33"/>
          <p:cNvSpPr txBox="1">
            <a:spLocks noGrp="1"/>
          </p:cNvSpPr>
          <p:nvPr>
            <p:ph type="subTitle" idx="2"/>
          </p:nvPr>
        </p:nvSpPr>
        <p:spPr>
          <a:xfrm>
            <a:off x="596213" y="3041251"/>
            <a:ext cx="1634923" cy="1097933"/>
          </a:xfrm>
          <a:prstGeom prst="rect">
            <a:avLst/>
          </a:prstGeom>
        </p:spPr>
        <p:txBody>
          <a:bodyPr spcFirstLastPara="1" wrap="square" lIns="91425" tIns="91425" rIns="91425" bIns="91425" anchor="t" anchorCtr="0">
            <a:noAutofit/>
          </a:bodyPr>
          <a:lstStyle/>
          <a:p>
            <a:pPr marL="0" indent="0"/>
            <a:r>
              <a:rPr lang="en-IN" sz="800" dirty="0">
                <a:latin typeface="IBM Plex Sans" charset="0"/>
              </a:rPr>
              <a:t>These users are interested in exploring and learning about art. The curator can help them discover new artists, movements, and ideas by creating themed exhibitions and providing  educational content.</a:t>
            </a:r>
            <a:endParaRPr lang="en-IN" sz="800" baseline="-25000" dirty="0">
              <a:latin typeface="IBM Plex Sans" charset="0"/>
            </a:endParaRPr>
          </a:p>
          <a:p>
            <a:pPr marL="0" lvl="0" indent="0"/>
            <a:r>
              <a:rPr lang="en-IN" sz="800" dirty="0">
                <a:latin typeface="IBM Plex Sans" charset="0"/>
              </a:rPr>
              <a:t> </a:t>
            </a:r>
          </a:p>
        </p:txBody>
      </p:sp>
      <p:sp>
        <p:nvSpPr>
          <p:cNvPr id="420" name="Google Shape;420;p33"/>
          <p:cNvSpPr txBox="1">
            <a:spLocks noGrp="1"/>
          </p:cNvSpPr>
          <p:nvPr>
            <p:ph type="subTitle" idx="4"/>
          </p:nvPr>
        </p:nvSpPr>
        <p:spPr>
          <a:xfrm>
            <a:off x="2967408" y="3974968"/>
            <a:ext cx="1801452" cy="685175"/>
          </a:xfrm>
          <a:prstGeom prst="rect">
            <a:avLst/>
          </a:prstGeom>
        </p:spPr>
        <p:txBody>
          <a:bodyPr spcFirstLastPara="1" wrap="square" lIns="91425" tIns="91425" rIns="91425" bIns="91425" anchor="t" anchorCtr="0">
            <a:noAutofit/>
          </a:bodyPr>
          <a:lstStyle/>
          <a:p>
            <a:pPr marL="0" lvl="0" indent="0"/>
            <a:r>
              <a:rPr lang="en-IN" sz="800" dirty="0"/>
              <a:t>These users are looking to buy art. The curator can help them find pieces that fit their taste and budget by highlighting specific artworks and providing information about the artists' careers and value.</a:t>
            </a:r>
            <a:endParaRPr sz="800" baseline="-25000" dirty="0"/>
          </a:p>
        </p:txBody>
      </p:sp>
      <p:sp>
        <p:nvSpPr>
          <p:cNvPr id="421" name="Google Shape;421;p33"/>
          <p:cNvSpPr txBox="1">
            <a:spLocks noGrp="1"/>
          </p:cNvSpPr>
          <p:nvPr>
            <p:ph type="title"/>
          </p:nvPr>
        </p:nvSpPr>
        <p:spPr>
          <a:xfrm>
            <a:off x="667374" y="152399"/>
            <a:ext cx="7704000" cy="6464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End Users</a:t>
            </a:r>
            <a:endParaRPr i="1" dirty="0"/>
          </a:p>
        </p:txBody>
      </p:sp>
      <p:sp>
        <p:nvSpPr>
          <p:cNvPr id="422" name="Google Shape;422;p33"/>
          <p:cNvSpPr txBox="1">
            <a:spLocks noGrp="1"/>
          </p:cNvSpPr>
          <p:nvPr>
            <p:ph type="subTitle" idx="5"/>
          </p:nvPr>
        </p:nvSpPr>
        <p:spPr>
          <a:xfrm>
            <a:off x="4966482" y="2552349"/>
            <a:ext cx="1982790" cy="314653"/>
          </a:xfrm>
          <a:prstGeom prst="rect">
            <a:avLst/>
          </a:prstGeom>
        </p:spPr>
        <p:txBody>
          <a:bodyPr spcFirstLastPara="1" wrap="square" lIns="91425" tIns="91425" rIns="91425" bIns="91425" anchor="b" anchorCtr="0">
            <a:noAutofit/>
          </a:bodyPr>
          <a:lstStyle/>
          <a:p>
            <a:pPr marL="0" lvl="0" indent="0"/>
            <a:r>
              <a:rPr lang="en-IN" sz="1800" dirty="0"/>
              <a:t>Casual Visitors</a:t>
            </a:r>
            <a:endParaRPr sz="1800" baseline="-25000" dirty="0"/>
          </a:p>
        </p:txBody>
      </p:sp>
      <p:sp>
        <p:nvSpPr>
          <p:cNvPr id="423" name="Google Shape;423;p33"/>
          <p:cNvSpPr txBox="1">
            <a:spLocks noGrp="1"/>
          </p:cNvSpPr>
          <p:nvPr>
            <p:ph type="subTitle" idx="6"/>
          </p:nvPr>
        </p:nvSpPr>
        <p:spPr>
          <a:xfrm>
            <a:off x="5043173" y="3044575"/>
            <a:ext cx="1455163" cy="984268"/>
          </a:xfrm>
          <a:prstGeom prst="rect">
            <a:avLst/>
          </a:prstGeom>
        </p:spPr>
        <p:txBody>
          <a:bodyPr spcFirstLastPara="1" wrap="square" lIns="91425" tIns="91425" rIns="91425" bIns="91425" anchor="t" anchorCtr="0">
            <a:noAutofit/>
          </a:bodyPr>
          <a:lstStyle/>
          <a:p>
            <a:pPr marL="0" lvl="0" indent="0"/>
            <a:r>
              <a:rPr lang="en-IN" sz="800" dirty="0"/>
              <a:t>These users might just be browsing or looking for a new aesthetic experience. The curator can entice them with visually appealing exhibitions and make the virtual gallery a destination for discovery.</a:t>
            </a:r>
            <a:endParaRPr sz="800" baseline="-25000" dirty="0"/>
          </a:p>
        </p:txBody>
      </p:sp>
      <p:sp>
        <p:nvSpPr>
          <p:cNvPr id="424" name="Google Shape;424;p33"/>
          <p:cNvSpPr/>
          <p:nvPr/>
        </p:nvSpPr>
        <p:spPr>
          <a:xfrm>
            <a:off x="567600" y="1207405"/>
            <a:ext cx="572700" cy="57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baseline="-25000">
                <a:solidFill>
                  <a:schemeClr val="dk1"/>
                </a:solidFill>
                <a:latin typeface="Karla"/>
                <a:ea typeface="Karla"/>
                <a:cs typeface="Karla"/>
                <a:sym typeface="Karla"/>
              </a:rPr>
              <a:t>1</a:t>
            </a:r>
            <a:endParaRPr sz="2400" b="1" baseline="-25000">
              <a:solidFill>
                <a:schemeClr val="dk1"/>
              </a:solidFill>
              <a:latin typeface="Karla"/>
              <a:ea typeface="Karla"/>
              <a:cs typeface="Karla"/>
              <a:sym typeface="Karla"/>
            </a:endParaRPr>
          </a:p>
        </p:txBody>
      </p:sp>
      <p:sp>
        <p:nvSpPr>
          <p:cNvPr id="425" name="Google Shape;425;p33"/>
          <p:cNvSpPr/>
          <p:nvPr/>
        </p:nvSpPr>
        <p:spPr>
          <a:xfrm>
            <a:off x="2929044" y="2028406"/>
            <a:ext cx="572700" cy="57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baseline="-25000">
                <a:solidFill>
                  <a:schemeClr val="dk1"/>
                </a:solidFill>
                <a:latin typeface="Karla"/>
                <a:ea typeface="Karla"/>
                <a:cs typeface="Karla"/>
                <a:sym typeface="Karla"/>
              </a:rPr>
              <a:t>2</a:t>
            </a:r>
            <a:endParaRPr sz="2400" b="1" baseline="-25000">
              <a:solidFill>
                <a:schemeClr val="dk1"/>
              </a:solidFill>
              <a:latin typeface="Karla"/>
              <a:ea typeface="Karla"/>
              <a:cs typeface="Karla"/>
              <a:sym typeface="Karla"/>
            </a:endParaRPr>
          </a:p>
        </p:txBody>
      </p:sp>
      <p:sp>
        <p:nvSpPr>
          <p:cNvPr id="426" name="Google Shape;426;p33"/>
          <p:cNvSpPr/>
          <p:nvPr/>
        </p:nvSpPr>
        <p:spPr>
          <a:xfrm>
            <a:off x="5045448" y="1237885"/>
            <a:ext cx="572700" cy="57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baseline="-25000">
                <a:solidFill>
                  <a:schemeClr val="dk1"/>
                </a:solidFill>
                <a:latin typeface="Karla"/>
                <a:ea typeface="Karla"/>
                <a:cs typeface="Karla"/>
                <a:sym typeface="Karla"/>
              </a:rPr>
              <a:t>3</a:t>
            </a:r>
            <a:endParaRPr sz="2400" b="1" baseline="-25000">
              <a:solidFill>
                <a:schemeClr val="dk1"/>
              </a:solidFill>
              <a:latin typeface="Karla"/>
              <a:ea typeface="Karla"/>
              <a:cs typeface="Karla"/>
              <a:sym typeface="Karla"/>
            </a:endParaRPr>
          </a:p>
        </p:txBody>
      </p:sp>
      <p:cxnSp>
        <p:nvCxnSpPr>
          <p:cNvPr id="427" name="Google Shape;427;p33"/>
          <p:cNvCxnSpPr/>
          <p:nvPr/>
        </p:nvCxnSpPr>
        <p:spPr>
          <a:xfrm rot="10800000" flipV="1">
            <a:off x="567602" y="1398618"/>
            <a:ext cx="1" cy="2254033"/>
          </a:xfrm>
          <a:prstGeom prst="bentConnector3">
            <a:avLst>
              <a:gd name="adj1" fmla="val 22860100000"/>
            </a:avLst>
          </a:prstGeom>
          <a:noFill/>
          <a:ln w="9525" cap="flat" cmpd="sng">
            <a:solidFill>
              <a:schemeClr val="dk2"/>
            </a:solidFill>
            <a:prstDash val="solid"/>
            <a:round/>
            <a:headEnd type="none" w="med" len="med"/>
            <a:tailEnd type="none" w="med" len="med"/>
          </a:ln>
        </p:spPr>
      </p:cxnSp>
      <p:cxnSp>
        <p:nvCxnSpPr>
          <p:cNvPr id="428" name="Google Shape;428;p33"/>
          <p:cNvCxnSpPr>
            <a:stCxn id="425" idx="1"/>
          </p:cNvCxnSpPr>
          <p:nvPr/>
        </p:nvCxnSpPr>
        <p:spPr>
          <a:xfrm>
            <a:off x="2929044" y="2314756"/>
            <a:ext cx="600" cy="2002800"/>
          </a:xfrm>
          <a:prstGeom prst="bentConnector3">
            <a:avLst>
              <a:gd name="adj1" fmla="val -39687500"/>
            </a:avLst>
          </a:prstGeom>
          <a:noFill/>
          <a:ln w="9525" cap="flat" cmpd="sng">
            <a:solidFill>
              <a:schemeClr val="dk2"/>
            </a:solidFill>
            <a:prstDash val="solid"/>
            <a:round/>
            <a:headEnd type="none" w="med" len="med"/>
            <a:tailEnd type="none" w="med" len="med"/>
          </a:ln>
        </p:spPr>
      </p:cxnSp>
      <p:cxnSp>
        <p:nvCxnSpPr>
          <p:cNvPr id="429" name="Google Shape;429;p33"/>
          <p:cNvCxnSpPr/>
          <p:nvPr/>
        </p:nvCxnSpPr>
        <p:spPr>
          <a:xfrm>
            <a:off x="5046648" y="1524235"/>
            <a:ext cx="600" cy="2002800"/>
          </a:xfrm>
          <a:prstGeom prst="bentConnector3">
            <a:avLst>
              <a:gd name="adj1" fmla="val -39687500"/>
            </a:avLst>
          </a:prstGeom>
          <a:noFill/>
          <a:ln w="9525" cap="flat" cmpd="sng">
            <a:solidFill>
              <a:schemeClr val="dk2"/>
            </a:solidFill>
            <a:prstDash val="solid"/>
            <a:round/>
            <a:headEnd type="none" w="med" len="med"/>
            <a:tailEnd type="none" w="med" len="med"/>
          </a:ln>
        </p:spPr>
      </p:cxnSp>
      <p:sp>
        <p:nvSpPr>
          <p:cNvPr id="430" name="Google Shape;430;p33"/>
          <p:cNvSpPr/>
          <p:nvPr/>
        </p:nvSpPr>
        <p:spPr>
          <a:xfrm>
            <a:off x="1400550" y="1741980"/>
            <a:ext cx="572700" cy="57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b="1" baseline="-25000">
              <a:solidFill>
                <a:schemeClr val="dk1"/>
              </a:solidFill>
              <a:latin typeface="Karla"/>
              <a:ea typeface="Karla"/>
              <a:cs typeface="Karla"/>
              <a:sym typeface="Karla"/>
            </a:endParaRPr>
          </a:p>
        </p:txBody>
      </p:sp>
      <p:cxnSp>
        <p:nvCxnSpPr>
          <p:cNvPr id="431" name="Google Shape;431;p33"/>
          <p:cNvCxnSpPr>
            <a:stCxn id="430" idx="2"/>
          </p:cNvCxnSpPr>
          <p:nvPr/>
        </p:nvCxnSpPr>
        <p:spPr>
          <a:xfrm rot="-5400000" flipH="1">
            <a:off x="1622100" y="2379480"/>
            <a:ext cx="130200" cy="600"/>
          </a:xfrm>
          <a:prstGeom prst="bentConnector3">
            <a:avLst>
              <a:gd name="adj1" fmla="val 49971"/>
            </a:avLst>
          </a:prstGeom>
          <a:noFill/>
          <a:ln w="9525" cap="flat" cmpd="sng">
            <a:solidFill>
              <a:schemeClr val="dk2"/>
            </a:solidFill>
            <a:prstDash val="solid"/>
            <a:round/>
            <a:headEnd type="none" w="med" len="med"/>
            <a:tailEnd type="none" w="med" len="med"/>
          </a:ln>
        </p:spPr>
      </p:cxnSp>
      <p:cxnSp>
        <p:nvCxnSpPr>
          <p:cNvPr id="432" name="Google Shape;432;p33"/>
          <p:cNvCxnSpPr>
            <a:stCxn id="416" idx="2"/>
          </p:cNvCxnSpPr>
          <p:nvPr/>
        </p:nvCxnSpPr>
        <p:spPr>
          <a:xfrm rot="-5400000" flipH="1">
            <a:off x="3982932" y="3342648"/>
            <a:ext cx="130200" cy="600"/>
          </a:xfrm>
          <a:prstGeom prst="bentConnector3">
            <a:avLst>
              <a:gd name="adj1" fmla="val 49971"/>
            </a:avLst>
          </a:prstGeom>
          <a:noFill/>
          <a:ln w="9525" cap="flat" cmpd="sng">
            <a:solidFill>
              <a:schemeClr val="dk2"/>
            </a:solidFill>
            <a:prstDash val="solid"/>
            <a:round/>
            <a:headEnd type="none" w="med" len="med"/>
            <a:tailEnd type="none" w="med" len="med"/>
          </a:ln>
        </p:spPr>
      </p:cxnSp>
      <p:cxnSp>
        <p:nvCxnSpPr>
          <p:cNvPr id="433" name="Google Shape;433;p33"/>
          <p:cNvCxnSpPr>
            <a:stCxn id="415" idx="2"/>
          </p:cNvCxnSpPr>
          <p:nvPr/>
        </p:nvCxnSpPr>
        <p:spPr>
          <a:xfrm rot="-5400000" flipH="1">
            <a:off x="6099936" y="2409960"/>
            <a:ext cx="130200" cy="600"/>
          </a:xfrm>
          <a:prstGeom prst="bentConnector3">
            <a:avLst>
              <a:gd name="adj1" fmla="val 49971"/>
            </a:avLst>
          </a:prstGeom>
          <a:noFill/>
          <a:ln w="9525" cap="flat" cmpd="sng">
            <a:solidFill>
              <a:schemeClr val="dk2"/>
            </a:solidFill>
            <a:prstDash val="solid"/>
            <a:round/>
            <a:headEnd type="none" w="med" len="med"/>
            <a:tailEnd type="none" w="med" len="med"/>
          </a:ln>
        </p:spPr>
      </p:cxnSp>
      <p:grpSp>
        <p:nvGrpSpPr>
          <p:cNvPr id="434" name="Google Shape;434;p33"/>
          <p:cNvGrpSpPr/>
          <p:nvPr/>
        </p:nvGrpSpPr>
        <p:grpSpPr>
          <a:xfrm>
            <a:off x="3868134" y="2827603"/>
            <a:ext cx="359213" cy="327807"/>
            <a:chOff x="1958520" y="2302574"/>
            <a:chExt cx="359213" cy="327807"/>
          </a:xfrm>
        </p:grpSpPr>
        <p:sp>
          <p:nvSpPr>
            <p:cNvPr id="435" name="Google Shape;435;p33"/>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436" name="Google Shape;436;p33"/>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437" name="Google Shape;437;p33"/>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grpSp>
      <p:grpSp>
        <p:nvGrpSpPr>
          <p:cNvPr id="438" name="Google Shape;438;p33"/>
          <p:cNvGrpSpPr/>
          <p:nvPr/>
        </p:nvGrpSpPr>
        <p:grpSpPr>
          <a:xfrm>
            <a:off x="6060950" y="1879017"/>
            <a:ext cx="207582" cy="359594"/>
            <a:chOff x="2656082" y="2287427"/>
            <a:chExt cx="207582" cy="359594"/>
          </a:xfrm>
        </p:grpSpPr>
        <p:sp>
          <p:nvSpPr>
            <p:cNvPr id="439" name="Google Shape;439;p33"/>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440" name="Google Shape;440;p33"/>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441" name="Google Shape;441;p33"/>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442" name="Google Shape;442;p33"/>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grpSp>
      <p:grpSp>
        <p:nvGrpSpPr>
          <p:cNvPr id="443" name="Google Shape;443;p33"/>
          <p:cNvGrpSpPr/>
          <p:nvPr/>
        </p:nvGrpSpPr>
        <p:grpSpPr>
          <a:xfrm>
            <a:off x="1500960" y="1845488"/>
            <a:ext cx="371883" cy="365691"/>
            <a:chOff x="860940" y="2746477"/>
            <a:chExt cx="371883" cy="365691"/>
          </a:xfrm>
        </p:grpSpPr>
        <p:sp>
          <p:nvSpPr>
            <p:cNvPr id="444" name="Google Shape;444;p33"/>
            <p:cNvSpPr/>
            <p:nvPr/>
          </p:nvSpPr>
          <p:spPr>
            <a:xfrm>
              <a:off x="908191" y="3026302"/>
              <a:ext cx="30294" cy="28961"/>
            </a:xfrm>
            <a:custGeom>
              <a:avLst/>
              <a:gdLst/>
              <a:ahLst/>
              <a:cxnLst/>
              <a:rect l="l" t="t" r="r" b="b"/>
              <a:pathLst>
                <a:path w="954" h="912" extrusionOk="0">
                  <a:moveTo>
                    <a:pt x="763" y="1"/>
                  </a:moveTo>
                  <a:cubicBezTo>
                    <a:pt x="718" y="1"/>
                    <a:pt x="674" y="16"/>
                    <a:pt x="644" y="45"/>
                  </a:cubicBezTo>
                  <a:lnTo>
                    <a:pt x="60" y="629"/>
                  </a:lnTo>
                  <a:cubicBezTo>
                    <a:pt x="1" y="688"/>
                    <a:pt x="1" y="807"/>
                    <a:pt x="60" y="867"/>
                  </a:cubicBezTo>
                  <a:cubicBezTo>
                    <a:pt x="90" y="897"/>
                    <a:pt x="135" y="911"/>
                    <a:pt x="179" y="911"/>
                  </a:cubicBezTo>
                  <a:cubicBezTo>
                    <a:pt x="224" y="911"/>
                    <a:pt x="269" y="897"/>
                    <a:pt x="299" y="867"/>
                  </a:cubicBezTo>
                  <a:lnTo>
                    <a:pt x="882" y="283"/>
                  </a:lnTo>
                  <a:cubicBezTo>
                    <a:pt x="953" y="224"/>
                    <a:pt x="953" y="105"/>
                    <a:pt x="882" y="45"/>
                  </a:cubicBezTo>
                  <a:cubicBezTo>
                    <a:pt x="852" y="16"/>
                    <a:pt x="807" y="1"/>
                    <a:pt x="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445" name="Google Shape;445;p33"/>
            <p:cNvSpPr/>
            <p:nvPr/>
          </p:nvSpPr>
          <p:spPr>
            <a:xfrm>
              <a:off x="943757" y="3061836"/>
              <a:ext cx="30263" cy="28961"/>
            </a:xfrm>
            <a:custGeom>
              <a:avLst/>
              <a:gdLst/>
              <a:ahLst/>
              <a:cxnLst/>
              <a:rect l="l" t="t" r="r" b="b"/>
              <a:pathLst>
                <a:path w="953" h="912" extrusionOk="0">
                  <a:moveTo>
                    <a:pt x="762" y="1"/>
                  </a:moveTo>
                  <a:cubicBezTo>
                    <a:pt x="717" y="1"/>
                    <a:pt x="673" y="16"/>
                    <a:pt x="643" y="46"/>
                  </a:cubicBezTo>
                  <a:lnTo>
                    <a:pt x="60" y="629"/>
                  </a:lnTo>
                  <a:cubicBezTo>
                    <a:pt x="0" y="688"/>
                    <a:pt x="0" y="807"/>
                    <a:pt x="60" y="867"/>
                  </a:cubicBezTo>
                  <a:cubicBezTo>
                    <a:pt x="89" y="897"/>
                    <a:pt x="134" y="912"/>
                    <a:pt x="179" y="912"/>
                  </a:cubicBezTo>
                  <a:cubicBezTo>
                    <a:pt x="223" y="912"/>
                    <a:pt x="268" y="897"/>
                    <a:pt x="298" y="867"/>
                  </a:cubicBezTo>
                  <a:lnTo>
                    <a:pt x="881" y="284"/>
                  </a:lnTo>
                  <a:cubicBezTo>
                    <a:pt x="953" y="224"/>
                    <a:pt x="953" y="105"/>
                    <a:pt x="881" y="46"/>
                  </a:cubicBezTo>
                  <a:cubicBezTo>
                    <a:pt x="851" y="16"/>
                    <a:pt x="807" y="1"/>
                    <a:pt x="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446" name="Google Shape;446;p33"/>
            <p:cNvSpPr/>
            <p:nvPr/>
          </p:nvSpPr>
          <p:spPr>
            <a:xfrm>
              <a:off x="926355" y="3044085"/>
              <a:ext cx="29881" cy="28579"/>
            </a:xfrm>
            <a:custGeom>
              <a:avLst/>
              <a:gdLst/>
              <a:ahLst/>
              <a:cxnLst/>
              <a:rect l="l" t="t" r="r" b="b"/>
              <a:pathLst>
                <a:path w="941" h="900" extrusionOk="0">
                  <a:moveTo>
                    <a:pt x="762" y="0"/>
                  </a:moveTo>
                  <a:cubicBezTo>
                    <a:pt x="718" y="0"/>
                    <a:pt x="673" y="15"/>
                    <a:pt x="643" y="45"/>
                  </a:cubicBezTo>
                  <a:lnTo>
                    <a:pt x="60" y="616"/>
                  </a:lnTo>
                  <a:cubicBezTo>
                    <a:pt x="0" y="676"/>
                    <a:pt x="0" y="795"/>
                    <a:pt x="60" y="855"/>
                  </a:cubicBezTo>
                  <a:cubicBezTo>
                    <a:pt x="90" y="884"/>
                    <a:pt x="134" y="899"/>
                    <a:pt x="179" y="899"/>
                  </a:cubicBezTo>
                  <a:cubicBezTo>
                    <a:pt x="224" y="899"/>
                    <a:pt x="268" y="884"/>
                    <a:pt x="298" y="855"/>
                  </a:cubicBezTo>
                  <a:lnTo>
                    <a:pt x="881" y="283"/>
                  </a:lnTo>
                  <a:cubicBezTo>
                    <a:pt x="941" y="224"/>
                    <a:pt x="941" y="116"/>
                    <a:pt x="881" y="45"/>
                  </a:cubicBezTo>
                  <a:cubicBezTo>
                    <a:pt x="852" y="15"/>
                    <a:pt x="807" y="0"/>
                    <a:pt x="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447" name="Google Shape;447;p33"/>
            <p:cNvSpPr/>
            <p:nvPr/>
          </p:nvSpPr>
          <p:spPr>
            <a:xfrm>
              <a:off x="860940" y="2746477"/>
              <a:ext cx="371883" cy="365691"/>
            </a:xfrm>
            <a:custGeom>
              <a:avLst/>
              <a:gdLst/>
              <a:ahLst/>
              <a:cxnLst/>
              <a:rect l="l" t="t" r="r" b="b"/>
              <a:pathLst>
                <a:path w="11711" h="11516" extrusionOk="0">
                  <a:moveTo>
                    <a:pt x="11312" y="344"/>
                  </a:moveTo>
                  <a:lnTo>
                    <a:pt x="10835" y="1987"/>
                  </a:lnTo>
                  <a:lnTo>
                    <a:pt x="9680" y="821"/>
                  </a:lnTo>
                  <a:lnTo>
                    <a:pt x="11312" y="344"/>
                  </a:lnTo>
                  <a:close/>
                  <a:moveTo>
                    <a:pt x="4882" y="3821"/>
                  </a:moveTo>
                  <a:lnTo>
                    <a:pt x="2822" y="5881"/>
                  </a:lnTo>
                  <a:lnTo>
                    <a:pt x="477" y="5690"/>
                  </a:lnTo>
                  <a:cubicBezTo>
                    <a:pt x="453" y="5690"/>
                    <a:pt x="429" y="5643"/>
                    <a:pt x="465" y="5631"/>
                  </a:cubicBezTo>
                  <a:cubicBezTo>
                    <a:pt x="1477" y="4619"/>
                    <a:pt x="2822" y="4000"/>
                    <a:pt x="4227" y="3881"/>
                  </a:cubicBezTo>
                  <a:lnTo>
                    <a:pt x="4882" y="3821"/>
                  </a:lnTo>
                  <a:close/>
                  <a:moveTo>
                    <a:pt x="2894" y="6297"/>
                  </a:moveTo>
                  <a:lnTo>
                    <a:pt x="3811" y="7226"/>
                  </a:lnTo>
                  <a:lnTo>
                    <a:pt x="3477" y="7571"/>
                  </a:lnTo>
                  <a:lnTo>
                    <a:pt x="2549" y="6643"/>
                  </a:lnTo>
                  <a:lnTo>
                    <a:pt x="2894" y="6297"/>
                  </a:lnTo>
                  <a:close/>
                  <a:moveTo>
                    <a:pt x="2727" y="7333"/>
                  </a:moveTo>
                  <a:lnTo>
                    <a:pt x="3203" y="7810"/>
                  </a:lnTo>
                  <a:lnTo>
                    <a:pt x="2799" y="8226"/>
                  </a:lnTo>
                  <a:cubicBezTo>
                    <a:pt x="2787" y="8238"/>
                    <a:pt x="2763" y="8262"/>
                    <a:pt x="2739" y="8298"/>
                  </a:cubicBezTo>
                  <a:lnTo>
                    <a:pt x="2310" y="7869"/>
                  </a:lnTo>
                  <a:cubicBezTo>
                    <a:pt x="2287" y="7833"/>
                    <a:pt x="2287" y="7774"/>
                    <a:pt x="2310" y="7750"/>
                  </a:cubicBezTo>
                  <a:lnTo>
                    <a:pt x="2727" y="7333"/>
                  </a:lnTo>
                  <a:close/>
                  <a:moveTo>
                    <a:pt x="9311" y="916"/>
                  </a:moveTo>
                  <a:lnTo>
                    <a:pt x="10740" y="2345"/>
                  </a:lnTo>
                  <a:lnTo>
                    <a:pt x="10299" y="3821"/>
                  </a:lnTo>
                  <a:lnTo>
                    <a:pt x="5597" y="8524"/>
                  </a:lnTo>
                  <a:lnTo>
                    <a:pt x="4680" y="7595"/>
                  </a:lnTo>
                  <a:lnTo>
                    <a:pt x="6823" y="5452"/>
                  </a:lnTo>
                  <a:cubicBezTo>
                    <a:pt x="6966" y="5309"/>
                    <a:pt x="7001" y="5035"/>
                    <a:pt x="6811" y="4833"/>
                  </a:cubicBezTo>
                  <a:cubicBezTo>
                    <a:pt x="6728" y="4750"/>
                    <a:pt x="6617" y="4708"/>
                    <a:pt x="6506" y="4708"/>
                  </a:cubicBezTo>
                  <a:cubicBezTo>
                    <a:pt x="6394" y="4708"/>
                    <a:pt x="6281" y="4750"/>
                    <a:pt x="6192" y="4833"/>
                  </a:cubicBezTo>
                  <a:lnTo>
                    <a:pt x="4049" y="6976"/>
                  </a:lnTo>
                  <a:lnTo>
                    <a:pt x="3132" y="6047"/>
                  </a:lnTo>
                  <a:lnTo>
                    <a:pt x="7835" y="1344"/>
                  </a:lnTo>
                  <a:lnTo>
                    <a:pt x="9311" y="916"/>
                  </a:lnTo>
                  <a:close/>
                  <a:moveTo>
                    <a:pt x="6495" y="5047"/>
                  </a:moveTo>
                  <a:cubicBezTo>
                    <a:pt x="6522" y="5047"/>
                    <a:pt x="6549" y="5059"/>
                    <a:pt x="6573" y="5083"/>
                  </a:cubicBezTo>
                  <a:cubicBezTo>
                    <a:pt x="6609" y="5131"/>
                    <a:pt x="6609" y="5178"/>
                    <a:pt x="6573" y="5226"/>
                  </a:cubicBezTo>
                  <a:lnTo>
                    <a:pt x="4311" y="7488"/>
                  </a:lnTo>
                  <a:lnTo>
                    <a:pt x="3203" y="8595"/>
                  </a:lnTo>
                  <a:cubicBezTo>
                    <a:pt x="3180" y="8619"/>
                    <a:pt x="3153" y="8631"/>
                    <a:pt x="3127" y="8631"/>
                  </a:cubicBezTo>
                  <a:cubicBezTo>
                    <a:pt x="3102" y="8631"/>
                    <a:pt x="3078" y="8619"/>
                    <a:pt x="3060" y="8595"/>
                  </a:cubicBezTo>
                  <a:cubicBezTo>
                    <a:pt x="3013" y="8548"/>
                    <a:pt x="3013" y="8488"/>
                    <a:pt x="3060" y="8441"/>
                  </a:cubicBezTo>
                  <a:lnTo>
                    <a:pt x="6418" y="5083"/>
                  </a:lnTo>
                  <a:cubicBezTo>
                    <a:pt x="6442" y="5059"/>
                    <a:pt x="6469" y="5047"/>
                    <a:pt x="6495" y="5047"/>
                  </a:cubicBezTo>
                  <a:close/>
                  <a:moveTo>
                    <a:pt x="4430" y="7857"/>
                  </a:moveTo>
                  <a:lnTo>
                    <a:pt x="5346" y="8786"/>
                  </a:lnTo>
                  <a:lnTo>
                    <a:pt x="5001" y="9119"/>
                  </a:lnTo>
                  <a:lnTo>
                    <a:pt x="4989" y="9119"/>
                  </a:lnTo>
                  <a:lnTo>
                    <a:pt x="4084" y="8202"/>
                  </a:lnTo>
                  <a:lnTo>
                    <a:pt x="4430" y="7857"/>
                  </a:lnTo>
                  <a:close/>
                  <a:moveTo>
                    <a:pt x="3846" y="8429"/>
                  </a:moveTo>
                  <a:lnTo>
                    <a:pt x="4323" y="8905"/>
                  </a:lnTo>
                  <a:lnTo>
                    <a:pt x="3906" y="9322"/>
                  </a:lnTo>
                  <a:cubicBezTo>
                    <a:pt x="3894" y="9334"/>
                    <a:pt x="3858" y="9357"/>
                    <a:pt x="3846" y="9357"/>
                  </a:cubicBezTo>
                  <a:cubicBezTo>
                    <a:pt x="3834" y="9357"/>
                    <a:pt x="3811" y="9357"/>
                    <a:pt x="3787" y="9322"/>
                  </a:cubicBezTo>
                  <a:lnTo>
                    <a:pt x="3358" y="8905"/>
                  </a:lnTo>
                  <a:cubicBezTo>
                    <a:pt x="3382" y="8893"/>
                    <a:pt x="3394" y="8881"/>
                    <a:pt x="3430" y="8845"/>
                  </a:cubicBezTo>
                  <a:lnTo>
                    <a:pt x="3846" y="8429"/>
                  </a:lnTo>
                  <a:close/>
                  <a:moveTo>
                    <a:pt x="11322" y="1"/>
                  </a:moveTo>
                  <a:cubicBezTo>
                    <a:pt x="11295" y="1"/>
                    <a:pt x="11267" y="4"/>
                    <a:pt x="11240" y="11"/>
                  </a:cubicBezTo>
                  <a:cubicBezTo>
                    <a:pt x="10514" y="213"/>
                    <a:pt x="8394" y="844"/>
                    <a:pt x="7704" y="1035"/>
                  </a:cubicBezTo>
                  <a:cubicBezTo>
                    <a:pt x="7668" y="1047"/>
                    <a:pt x="7656" y="1059"/>
                    <a:pt x="7621" y="1083"/>
                  </a:cubicBezTo>
                  <a:lnTo>
                    <a:pt x="5263" y="3440"/>
                  </a:lnTo>
                  <a:lnTo>
                    <a:pt x="4203" y="3535"/>
                  </a:lnTo>
                  <a:cubicBezTo>
                    <a:pt x="2703" y="3654"/>
                    <a:pt x="1286" y="4321"/>
                    <a:pt x="227" y="5381"/>
                  </a:cubicBezTo>
                  <a:cubicBezTo>
                    <a:pt x="1" y="5595"/>
                    <a:pt x="143" y="5988"/>
                    <a:pt x="465" y="6024"/>
                  </a:cubicBezTo>
                  <a:lnTo>
                    <a:pt x="2525" y="6190"/>
                  </a:lnTo>
                  <a:lnTo>
                    <a:pt x="2310" y="6405"/>
                  </a:lnTo>
                  <a:cubicBezTo>
                    <a:pt x="2179" y="6536"/>
                    <a:pt x="2179" y="6750"/>
                    <a:pt x="2310" y="6881"/>
                  </a:cubicBezTo>
                  <a:lnTo>
                    <a:pt x="2525" y="7083"/>
                  </a:lnTo>
                  <a:lnTo>
                    <a:pt x="2108" y="7500"/>
                  </a:lnTo>
                  <a:cubicBezTo>
                    <a:pt x="1941" y="7667"/>
                    <a:pt x="1941" y="7941"/>
                    <a:pt x="2108" y="8095"/>
                  </a:cubicBezTo>
                  <a:lnTo>
                    <a:pt x="3561" y="9560"/>
                  </a:lnTo>
                  <a:cubicBezTo>
                    <a:pt x="3644" y="9643"/>
                    <a:pt x="3751" y="9685"/>
                    <a:pt x="3858" y="9685"/>
                  </a:cubicBezTo>
                  <a:cubicBezTo>
                    <a:pt x="3965" y="9685"/>
                    <a:pt x="4073" y="9643"/>
                    <a:pt x="4156" y="9560"/>
                  </a:cubicBezTo>
                  <a:lnTo>
                    <a:pt x="4573" y="9143"/>
                  </a:lnTo>
                  <a:lnTo>
                    <a:pt x="4763" y="9334"/>
                  </a:lnTo>
                  <a:cubicBezTo>
                    <a:pt x="4835" y="9399"/>
                    <a:pt x="4924" y="9432"/>
                    <a:pt x="5015" y="9432"/>
                  </a:cubicBezTo>
                  <a:cubicBezTo>
                    <a:pt x="5105" y="9432"/>
                    <a:pt x="5198" y="9399"/>
                    <a:pt x="5275" y="9334"/>
                  </a:cubicBezTo>
                  <a:lnTo>
                    <a:pt x="5477" y="9131"/>
                  </a:lnTo>
                  <a:lnTo>
                    <a:pt x="5656" y="11179"/>
                  </a:lnTo>
                  <a:cubicBezTo>
                    <a:pt x="5680" y="11334"/>
                    <a:pt x="5763" y="11453"/>
                    <a:pt x="5894" y="11500"/>
                  </a:cubicBezTo>
                  <a:cubicBezTo>
                    <a:pt x="5935" y="11511"/>
                    <a:pt x="5975" y="11516"/>
                    <a:pt x="6015" y="11516"/>
                  </a:cubicBezTo>
                  <a:cubicBezTo>
                    <a:pt x="6115" y="11516"/>
                    <a:pt x="6210" y="11482"/>
                    <a:pt x="6287" y="11405"/>
                  </a:cubicBezTo>
                  <a:cubicBezTo>
                    <a:pt x="6942" y="10750"/>
                    <a:pt x="7430" y="9977"/>
                    <a:pt x="7763" y="9119"/>
                  </a:cubicBezTo>
                  <a:cubicBezTo>
                    <a:pt x="7787" y="9024"/>
                    <a:pt x="7740" y="8941"/>
                    <a:pt x="7656" y="8893"/>
                  </a:cubicBezTo>
                  <a:cubicBezTo>
                    <a:pt x="7635" y="8885"/>
                    <a:pt x="7614" y="8881"/>
                    <a:pt x="7594" y="8881"/>
                  </a:cubicBezTo>
                  <a:cubicBezTo>
                    <a:pt x="7525" y="8881"/>
                    <a:pt x="7467" y="8926"/>
                    <a:pt x="7430" y="9000"/>
                  </a:cubicBezTo>
                  <a:cubicBezTo>
                    <a:pt x="7132" y="9810"/>
                    <a:pt x="6656" y="10560"/>
                    <a:pt x="6037" y="11167"/>
                  </a:cubicBezTo>
                  <a:cubicBezTo>
                    <a:pt x="6027" y="11172"/>
                    <a:pt x="6015" y="11175"/>
                    <a:pt x="6005" y="11175"/>
                  </a:cubicBezTo>
                  <a:cubicBezTo>
                    <a:pt x="5990" y="11175"/>
                    <a:pt x="5978" y="11169"/>
                    <a:pt x="5978" y="11155"/>
                  </a:cubicBezTo>
                  <a:lnTo>
                    <a:pt x="5763" y="8822"/>
                  </a:lnTo>
                  <a:lnTo>
                    <a:pt x="7835" y="6750"/>
                  </a:lnTo>
                  <a:lnTo>
                    <a:pt x="7835" y="6750"/>
                  </a:lnTo>
                  <a:cubicBezTo>
                    <a:pt x="7763" y="7583"/>
                    <a:pt x="7740" y="7810"/>
                    <a:pt x="7656" y="8238"/>
                  </a:cubicBezTo>
                  <a:cubicBezTo>
                    <a:pt x="7644" y="8322"/>
                    <a:pt x="7680" y="8417"/>
                    <a:pt x="7787" y="8441"/>
                  </a:cubicBezTo>
                  <a:cubicBezTo>
                    <a:pt x="7803" y="8445"/>
                    <a:pt x="7819" y="8447"/>
                    <a:pt x="7834" y="8447"/>
                  </a:cubicBezTo>
                  <a:cubicBezTo>
                    <a:pt x="7909" y="8447"/>
                    <a:pt x="7972" y="8399"/>
                    <a:pt x="8002" y="8310"/>
                  </a:cubicBezTo>
                  <a:cubicBezTo>
                    <a:pt x="8121" y="7786"/>
                    <a:pt x="8121" y="7548"/>
                    <a:pt x="8216" y="6393"/>
                  </a:cubicBezTo>
                  <a:lnTo>
                    <a:pt x="10585" y="4023"/>
                  </a:lnTo>
                  <a:cubicBezTo>
                    <a:pt x="10597" y="4011"/>
                    <a:pt x="10621" y="3976"/>
                    <a:pt x="10633" y="3952"/>
                  </a:cubicBezTo>
                  <a:lnTo>
                    <a:pt x="11109" y="2345"/>
                  </a:lnTo>
                  <a:lnTo>
                    <a:pt x="11669" y="404"/>
                  </a:lnTo>
                  <a:cubicBezTo>
                    <a:pt x="11711" y="193"/>
                    <a:pt x="11529" y="1"/>
                    <a:pt x="1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448" name="Google Shape;448;p33"/>
            <p:cNvSpPr/>
            <p:nvPr/>
          </p:nvSpPr>
          <p:spPr>
            <a:xfrm>
              <a:off x="1070396" y="2832057"/>
              <a:ext cx="90406" cy="69035"/>
            </a:xfrm>
            <a:custGeom>
              <a:avLst/>
              <a:gdLst/>
              <a:ahLst/>
              <a:cxnLst/>
              <a:rect l="l" t="t" r="r" b="b"/>
              <a:pathLst>
                <a:path w="2847" h="2174" extrusionOk="0">
                  <a:moveTo>
                    <a:pt x="1730" y="0"/>
                  </a:moveTo>
                  <a:cubicBezTo>
                    <a:pt x="1668" y="0"/>
                    <a:pt x="1610" y="44"/>
                    <a:pt x="1584" y="114"/>
                  </a:cubicBezTo>
                  <a:cubicBezTo>
                    <a:pt x="1537" y="197"/>
                    <a:pt x="1584" y="293"/>
                    <a:pt x="1668" y="328"/>
                  </a:cubicBezTo>
                  <a:cubicBezTo>
                    <a:pt x="2179" y="554"/>
                    <a:pt x="2299" y="1221"/>
                    <a:pt x="1906" y="1614"/>
                  </a:cubicBezTo>
                  <a:cubicBezTo>
                    <a:pt x="1751" y="1769"/>
                    <a:pt x="1551" y="1846"/>
                    <a:pt x="1350" y="1846"/>
                  </a:cubicBezTo>
                  <a:cubicBezTo>
                    <a:pt x="1150" y="1846"/>
                    <a:pt x="947" y="1769"/>
                    <a:pt x="786" y="1614"/>
                  </a:cubicBezTo>
                  <a:cubicBezTo>
                    <a:pt x="405" y="1221"/>
                    <a:pt x="525" y="566"/>
                    <a:pt x="1025" y="328"/>
                  </a:cubicBezTo>
                  <a:cubicBezTo>
                    <a:pt x="1120" y="293"/>
                    <a:pt x="1144" y="197"/>
                    <a:pt x="1120" y="114"/>
                  </a:cubicBezTo>
                  <a:cubicBezTo>
                    <a:pt x="1083" y="41"/>
                    <a:pt x="1019" y="10"/>
                    <a:pt x="954" y="10"/>
                  </a:cubicBezTo>
                  <a:cubicBezTo>
                    <a:pt x="934" y="10"/>
                    <a:pt x="913" y="13"/>
                    <a:pt x="894" y="19"/>
                  </a:cubicBezTo>
                  <a:cubicBezTo>
                    <a:pt x="179" y="352"/>
                    <a:pt x="1" y="1281"/>
                    <a:pt x="572" y="1852"/>
                  </a:cubicBezTo>
                  <a:cubicBezTo>
                    <a:pt x="786" y="2078"/>
                    <a:pt x="1072" y="2174"/>
                    <a:pt x="1370" y="2174"/>
                  </a:cubicBezTo>
                  <a:cubicBezTo>
                    <a:pt x="2334" y="2162"/>
                    <a:pt x="2846" y="947"/>
                    <a:pt x="2132" y="245"/>
                  </a:cubicBezTo>
                  <a:cubicBezTo>
                    <a:pt x="2037" y="150"/>
                    <a:pt x="1918" y="66"/>
                    <a:pt x="1798" y="19"/>
                  </a:cubicBezTo>
                  <a:cubicBezTo>
                    <a:pt x="1776" y="6"/>
                    <a:pt x="1753" y="0"/>
                    <a:pt x="1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grpSp>
      <p:sp>
        <p:nvSpPr>
          <p:cNvPr id="41" name="Google Shape;415;p33"/>
          <p:cNvSpPr/>
          <p:nvPr/>
        </p:nvSpPr>
        <p:spPr>
          <a:xfrm>
            <a:off x="8099148" y="2667868"/>
            <a:ext cx="572700" cy="57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b="1" baseline="-25000">
              <a:solidFill>
                <a:schemeClr val="dk1"/>
              </a:solidFill>
              <a:latin typeface="Karla"/>
              <a:ea typeface="Karla"/>
              <a:cs typeface="Karla"/>
              <a:sym typeface="Karla"/>
            </a:endParaRPr>
          </a:p>
        </p:txBody>
      </p:sp>
      <p:sp>
        <p:nvSpPr>
          <p:cNvPr id="42" name="Google Shape;423;p33"/>
          <p:cNvSpPr txBox="1">
            <a:spLocks/>
          </p:cNvSpPr>
          <p:nvPr/>
        </p:nvSpPr>
        <p:spPr>
          <a:xfrm>
            <a:off x="7304604" y="3747787"/>
            <a:ext cx="1504116" cy="984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1pPr>
            <a:lvl2pPr marL="914400" marR="0" lvl="1"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2pPr>
            <a:lvl3pPr marL="1371600" marR="0" lvl="2"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3pPr>
            <a:lvl4pPr marL="1828800" marR="0" lvl="3"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4pPr>
            <a:lvl5pPr marL="2286000" marR="0" lvl="4"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5pPr>
            <a:lvl6pPr marL="2743200" marR="0" lvl="5"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6pPr>
            <a:lvl7pPr marL="3200400" marR="0" lvl="6"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7pPr>
            <a:lvl8pPr marL="3657600" marR="0" lvl="7"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8pPr>
            <a:lvl9pPr marL="4114800" marR="0" lvl="8"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9pPr>
          </a:lstStyle>
          <a:p>
            <a:pPr marL="0" indent="0"/>
            <a:r>
              <a:rPr lang="en-IN" sz="800" dirty="0"/>
              <a:t>Some virtual galleries might be platforms for artists to showcase and potentially sell their work. The curator, in these cases, would also be an intermediary between the artist and the potential buyers.</a:t>
            </a:r>
            <a:endParaRPr lang="en-IN" sz="800" baseline="-25000" dirty="0"/>
          </a:p>
        </p:txBody>
      </p:sp>
      <p:sp>
        <p:nvSpPr>
          <p:cNvPr id="43" name="Google Shape;426;p33"/>
          <p:cNvSpPr/>
          <p:nvPr/>
        </p:nvSpPr>
        <p:spPr>
          <a:xfrm>
            <a:off x="7266210" y="2133293"/>
            <a:ext cx="572700" cy="57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baseline="-25000" dirty="0">
                <a:solidFill>
                  <a:schemeClr val="dk1"/>
                </a:solidFill>
                <a:latin typeface="Karla"/>
                <a:ea typeface="Karla"/>
                <a:cs typeface="Karla"/>
                <a:sym typeface="Karla"/>
              </a:rPr>
              <a:t>4</a:t>
            </a:r>
            <a:endParaRPr sz="2400" b="1" baseline="-25000" dirty="0">
              <a:solidFill>
                <a:schemeClr val="dk1"/>
              </a:solidFill>
              <a:latin typeface="Karla"/>
              <a:ea typeface="Karla"/>
              <a:cs typeface="Karla"/>
              <a:sym typeface="Karla"/>
            </a:endParaRPr>
          </a:p>
        </p:txBody>
      </p:sp>
      <p:cxnSp>
        <p:nvCxnSpPr>
          <p:cNvPr id="44" name="Google Shape;429;p33"/>
          <p:cNvCxnSpPr>
            <a:stCxn id="43" idx="1"/>
          </p:cNvCxnSpPr>
          <p:nvPr/>
        </p:nvCxnSpPr>
        <p:spPr>
          <a:xfrm>
            <a:off x="7266210" y="2419643"/>
            <a:ext cx="600" cy="2002800"/>
          </a:xfrm>
          <a:prstGeom prst="bentConnector3">
            <a:avLst>
              <a:gd name="adj1" fmla="val -39687500"/>
            </a:avLst>
          </a:prstGeom>
          <a:noFill/>
          <a:ln w="9525" cap="flat" cmpd="sng">
            <a:solidFill>
              <a:schemeClr val="dk2"/>
            </a:solidFill>
            <a:prstDash val="solid"/>
            <a:round/>
            <a:headEnd type="none" w="med" len="med"/>
            <a:tailEnd type="none" w="med" len="med"/>
          </a:ln>
        </p:spPr>
      </p:cxnSp>
      <p:cxnSp>
        <p:nvCxnSpPr>
          <p:cNvPr id="45" name="Google Shape;433;p33"/>
          <p:cNvCxnSpPr>
            <a:stCxn id="41" idx="2"/>
          </p:cNvCxnSpPr>
          <p:nvPr/>
        </p:nvCxnSpPr>
        <p:spPr>
          <a:xfrm rot="-5400000" flipH="1">
            <a:off x="8320698" y="3305368"/>
            <a:ext cx="130200" cy="600"/>
          </a:xfrm>
          <a:prstGeom prst="bentConnector3">
            <a:avLst>
              <a:gd name="adj1" fmla="val 49971"/>
            </a:avLst>
          </a:prstGeom>
          <a:noFill/>
          <a:ln w="9525" cap="flat" cmpd="sng">
            <a:solidFill>
              <a:schemeClr val="dk2"/>
            </a:solidFill>
            <a:prstDash val="solid"/>
            <a:round/>
            <a:headEnd type="none" w="med" len="med"/>
            <a:tailEnd type="none" w="med" len="med"/>
          </a:ln>
        </p:spPr>
      </p:cxnSp>
      <p:sp>
        <p:nvSpPr>
          <p:cNvPr id="58" name="Google Shape;422;p33"/>
          <p:cNvSpPr txBox="1">
            <a:spLocks/>
          </p:cNvSpPr>
          <p:nvPr/>
        </p:nvSpPr>
        <p:spPr>
          <a:xfrm>
            <a:off x="7266210" y="3370768"/>
            <a:ext cx="1658112" cy="3430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BM Plex Sans"/>
              <a:buNone/>
              <a:defRPr sz="2000" b="1" i="0" u="none" strike="noStrike" cap="none">
                <a:solidFill>
                  <a:schemeClr val="dk1"/>
                </a:solidFill>
                <a:latin typeface="IBM Plex Sans"/>
                <a:ea typeface="IBM Plex Sans"/>
                <a:cs typeface="IBM Plex Sans"/>
                <a:sym typeface="IBM Plex Sans"/>
              </a:defRPr>
            </a:lvl1pPr>
            <a:lvl2pPr marL="914400" marR="0" lvl="1" indent="-304800" algn="ctr" rtl="0">
              <a:lnSpc>
                <a:spcPct val="100000"/>
              </a:lnSpc>
              <a:spcBef>
                <a:spcPts val="0"/>
              </a:spcBef>
              <a:spcAft>
                <a:spcPts val="0"/>
              </a:spcAft>
              <a:buClr>
                <a:schemeClr val="dk1"/>
              </a:buClr>
              <a:buSzPts val="2400"/>
              <a:buFont typeface="IBM Plex Sans"/>
              <a:buNone/>
              <a:defRPr sz="2400" b="1" i="0" u="none" strike="noStrike" cap="none">
                <a:solidFill>
                  <a:schemeClr val="dk1"/>
                </a:solidFill>
                <a:latin typeface="IBM Plex Sans"/>
                <a:ea typeface="IBM Plex Sans"/>
                <a:cs typeface="IBM Plex Sans"/>
                <a:sym typeface="IBM Plex Sans"/>
              </a:defRPr>
            </a:lvl2pPr>
            <a:lvl3pPr marL="1371600" marR="0" lvl="2" indent="-304800" algn="ctr" rtl="0">
              <a:lnSpc>
                <a:spcPct val="100000"/>
              </a:lnSpc>
              <a:spcBef>
                <a:spcPts val="0"/>
              </a:spcBef>
              <a:spcAft>
                <a:spcPts val="0"/>
              </a:spcAft>
              <a:buClr>
                <a:schemeClr val="dk1"/>
              </a:buClr>
              <a:buSzPts val="2400"/>
              <a:buFont typeface="IBM Plex Sans"/>
              <a:buNone/>
              <a:defRPr sz="2400" b="1" i="0" u="none" strike="noStrike" cap="none">
                <a:solidFill>
                  <a:schemeClr val="dk1"/>
                </a:solidFill>
                <a:latin typeface="IBM Plex Sans"/>
                <a:ea typeface="IBM Plex Sans"/>
                <a:cs typeface="IBM Plex Sans"/>
                <a:sym typeface="IBM Plex Sans"/>
              </a:defRPr>
            </a:lvl3pPr>
            <a:lvl4pPr marL="1828800" marR="0" lvl="3" indent="-304800" algn="ctr" rtl="0">
              <a:lnSpc>
                <a:spcPct val="100000"/>
              </a:lnSpc>
              <a:spcBef>
                <a:spcPts val="0"/>
              </a:spcBef>
              <a:spcAft>
                <a:spcPts val="0"/>
              </a:spcAft>
              <a:buClr>
                <a:schemeClr val="dk1"/>
              </a:buClr>
              <a:buSzPts val="2400"/>
              <a:buFont typeface="IBM Plex Sans"/>
              <a:buNone/>
              <a:defRPr sz="2400" b="1" i="0" u="none" strike="noStrike" cap="none">
                <a:solidFill>
                  <a:schemeClr val="dk1"/>
                </a:solidFill>
                <a:latin typeface="IBM Plex Sans"/>
                <a:ea typeface="IBM Plex Sans"/>
                <a:cs typeface="IBM Plex Sans"/>
                <a:sym typeface="IBM Plex Sans"/>
              </a:defRPr>
            </a:lvl4pPr>
            <a:lvl5pPr marL="2286000" marR="0" lvl="4" indent="-304800" algn="ctr" rtl="0">
              <a:lnSpc>
                <a:spcPct val="100000"/>
              </a:lnSpc>
              <a:spcBef>
                <a:spcPts val="0"/>
              </a:spcBef>
              <a:spcAft>
                <a:spcPts val="0"/>
              </a:spcAft>
              <a:buClr>
                <a:schemeClr val="dk1"/>
              </a:buClr>
              <a:buSzPts val="2400"/>
              <a:buFont typeface="IBM Plex Sans"/>
              <a:buNone/>
              <a:defRPr sz="2400" b="1" i="0" u="none" strike="noStrike" cap="none">
                <a:solidFill>
                  <a:schemeClr val="dk1"/>
                </a:solidFill>
                <a:latin typeface="IBM Plex Sans"/>
                <a:ea typeface="IBM Plex Sans"/>
                <a:cs typeface="IBM Plex Sans"/>
                <a:sym typeface="IBM Plex Sans"/>
              </a:defRPr>
            </a:lvl5pPr>
            <a:lvl6pPr marL="2743200" marR="0" lvl="5" indent="-304800" algn="ctr" rtl="0">
              <a:lnSpc>
                <a:spcPct val="100000"/>
              </a:lnSpc>
              <a:spcBef>
                <a:spcPts val="0"/>
              </a:spcBef>
              <a:spcAft>
                <a:spcPts val="0"/>
              </a:spcAft>
              <a:buClr>
                <a:schemeClr val="dk1"/>
              </a:buClr>
              <a:buSzPts val="2400"/>
              <a:buFont typeface="IBM Plex Sans"/>
              <a:buNone/>
              <a:defRPr sz="2400" b="1" i="0" u="none" strike="noStrike" cap="none">
                <a:solidFill>
                  <a:schemeClr val="dk1"/>
                </a:solidFill>
                <a:latin typeface="IBM Plex Sans"/>
                <a:ea typeface="IBM Plex Sans"/>
                <a:cs typeface="IBM Plex Sans"/>
                <a:sym typeface="IBM Plex Sans"/>
              </a:defRPr>
            </a:lvl6pPr>
            <a:lvl7pPr marL="3200400" marR="0" lvl="6" indent="-304800" algn="ctr" rtl="0">
              <a:lnSpc>
                <a:spcPct val="100000"/>
              </a:lnSpc>
              <a:spcBef>
                <a:spcPts val="0"/>
              </a:spcBef>
              <a:spcAft>
                <a:spcPts val="0"/>
              </a:spcAft>
              <a:buClr>
                <a:schemeClr val="dk1"/>
              </a:buClr>
              <a:buSzPts val="2400"/>
              <a:buFont typeface="IBM Plex Sans"/>
              <a:buNone/>
              <a:defRPr sz="2400" b="1" i="0" u="none" strike="noStrike" cap="none">
                <a:solidFill>
                  <a:schemeClr val="dk1"/>
                </a:solidFill>
                <a:latin typeface="IBM Plex Sans"/>
                <a:ea typeface="IBM Plex Sans"/>
                <a:cs typeface="IBM Plex Sans"/>
                <a:sym typeface="IBM Plex Sans"/>
              </a:defRPr>
            </a:lvl7pPr>
            <a:lvl8pPr marL="3657600" marR="0" lvl="7" indent="-304800" algn="ctr" rtl="0">
              <a:lnSpc>
                <a:spcPct val="100000"/>
              </a:lnSpc>
              <a:spcBef>
                <a:spcPts val="0"/>
              </a:spcBef>
              <a:spcAft>
                <a:spcPts val="0"/>
              </a:spcAft>
              <a:buClr>
                <a:schemeClr val="dk1"/>
              </a:buClr>
              <a:buSzPts val="2400"/>
              <a:buFont typeface="IBM Plex Sans"/>
              <a:buNone/>
              <a:defRPr sz="2400" b="1" i="0" u="none" strike="noStrike" cap="none">
                <a:solidFill>
                  <a:schemeClr val="dk1"/>
                </a:solidFill>
                <a:latin typeface="IBM Plex Sans"/>
                <a:ea typeface="IBM Plex Sans"/>
                <a:cs typeface="IBM Plex Sans"/>
                <a:sym typeface="IBM Plex Sans"/>
              </a:defRPr>
            </a:lvl8pPr>
            <a:lvl9pPr marL="4114800" marR="0" lvl="8" indent="-304800" algn="ctr" rtl="0">
              <a:lnSpc>
                <a:spcPct val="100000"/>
              </a:lnSpc>
              <a:spcBef>
                <a:spcPts val="0"/>
              </a:spcBef>
              <a:spcAft>
                <a:spcPts val="0"/>
              </a:spcAft>
              <a:buClr>
                <a:schemeClr val="dk1"/>
              </a:buClr>
              <a:buSzPts val="2400"/>
              <a:buFont typeface="IBM Plex Sans"/>
              <a:buNone/>
              <a:defRPr sz="2400" b="1" i="0" u="none" strike="noStrike" cap="none">
                <a:solidFill>
                  <a:schemeClr val="dk1"/>
                </a:solidFill>
                <a:latin typeface="IBM Plex Sans"/>
                <a:ea typeface="IBM Plex Sans"/>
                <a:cs typeface="IBM Plex Sans"/>
                <a:sym typeface="IBM Plex Sans"/>
              </a:defRPr>
            </a:lvl9pPr>
          </a:lstStyle>
          <a:p>
            <a:pPr marL="0" indent="0"/>
            <a:r>
              <a:rPr lang="en-IN" sz="1800" dirty="0"/>
              <a:t>Artists </a:t>
            </a:r>
            <a:endParaRPr lang="en-IN" sz="1800" baseline="-25000" dirty="0"/>
          </a:p>
        </p:txBody>
      </p:sp>
      <p:sp>
        <p:nvSpPr>
          <p:cNvPr id="60" name="Google Shape;9179;p60"/>
          <p:cNvSpPr/>
          <p:nvPr/>
        </p:nvSpPr>
        <p:spPr>
          <a:xfrm>
            <a:off x="8208049" y="2762619"/>
            <a:ext cx="371366" cy="372353"/>
          </a:xfrm>
          <a:custGeom>
            <a:avLst/>
            <a:gdLst/>
            <a:ahLst/>
            <a:cxnLst/>
            <a:rect l="l" t="t" r="r" b="b"/>
            <a:pathLst>
              <a:path w="11658" h="11689" extrusionOk="0">
                <a:moveTo>
                  <a:pt x="10514" y="382"/>
                </a:moveTo>
                <a:cubicBezTo>
                  <a:pt x="10657" y="382"/>
                  <a:pt x="10812" y="441"/>
                  <a:pt x="10907" y="548"/>
                </a:cubicBezTo>
                <a:lnTo>
                  <a:pt x="11181" y="810"/>
                </a:lnTo>
                <a:cubicBezTo>
                  <a:pt x="11288" y="917"/>
                  <a:pt x="11348" y="1072"/>
                  <a:pt x="11348" y="1215"/>
                </a:cubicBezTo>
                <a:cubicBezTo>
                  <a:pt x="11348" y="1370"/>
                  <a:pt x="11288" y="1513"/>
                  <a:pt x="11181" y="1620"/>
                </a:cubicBezTo>
                <a:lnTo>
                  <a:pt x="10240" y="2560"/>
                </a:lnTo>
                <a:lnTo>
                  <a:pt x="9169" y="1489"/>
                </a:lnTo>
                <a:lnTo>
                  <a:pt x="10109" y="548"/>
                </a:lnTo>
                <a:cubicBezTo>
                  <a:pt x="10217" y="441"/>
                  <a:pt x="10359" y="382"/>
                  <a:pt x="10514" y="382"/>
                </a:cubicBezTo>
                <a:close/>
                <a:moveTo>
                  <a:pt x="8919" y="1715"/>
                </a:moveTo>
                <a:lnTo>
                  <a:pt x="9990" y="2799"/>
                </a:lnTo>
                <a:lnTo>
                  <a:pt x="6954" y="5823"/>
                </a:lnTo>
                <a:lnTo>
                  <a:pt x="5883" y="4751"/>
                </a:lnTo>
                <a:lnTo>
                  <a:pt x="8919" y="1715"/>
                </a:lnTo>
                <a:close/>
                <a:moveTo>
                  <a:pt x="1966" y="8668"/>
                </a:moveTo>
                <a:lnTo>
                  <a:pt x="3037" y="9740"/>
                </a:lnTo>
                <a:lnTo>
                  <a:pt x="2370" y="10419"/>
                </a:lnTo>
                <a:cubicBezTo>
                  <a:pt x="2335" y="10454"/>
                  <a:pt x="2281" y="10472"/>
                  <a:pt x="2227" y="10472"/>
                </a:cubicBezTo>
                <a:cubicBezTo>
                  <a:pt x="2174" y="10472"/>
                  <a:pt x="2120" y="10454"/>
                  <a:pt x="2085" y="10419"/>
                </a:cubicBezTo>
                <a:lnTo>
                  <a:pt x="1299" y="9621"/>
                </a:lnTo>
                <a:cubicBezTo>
                  <a:pt x="1215" y="9549"/>
                  <a:pt x="1215" y="9418"/>
                  <a:pt x="1299" y="9347"/>
                </a:cubicBezTo>
                <a:lnTo>
                  <a:pt x="1966" y="8668"/>
                </a:lnTo>
                <a:close/>
                <a:moveTo>
                  <a:pt x="1311" y="10133"/>
                </a:moveTo>
                <a:lnTo>
                  <a:pt x="1596" y="10407"/>
                </a:lnTo>
                <a:lnTo>
                  <a:pt x="1061" y="10942"/>
                </a:lnTo>
                <a:cubicBezTo>
                  <a:pt x="1019" y="10984"/>
                  <a:pt x="965" y="11005"/>
                  <a:pt x="913" y="11005"/>
                </a:cubicBezTo>
                <a:cubicBezTo>
                  <a:pt x="861" y="11005"/>
                  <a:pt x="811" y="10984"/>
                  <a:pt x="775" y="10942"/>
                </a:cubicBezTo>
                <a:cubicBezTo>
                  <a:pt x="703" y="10859"/>
                  <a:pt x="703" y="10740"/>
                  <a:pt x="775" y="10669"/>
                </a:cubicBezTo>
                <a:lnTo>
                  <a:pt x="1311" y="10133"/>
                </a:lnTo>
                <a:close/>
                <a:moveTo>
                  <a:pt x="10467" y="1"/>
                </a:moveTo>
                <a:cubicBezTo>
                  <a:pt x="10228" y="1"/>
                  <a:pt x="9990" y="84"/>
                  <a:pt x="9812" y="263"/>
                </a:cubicBezTo>
                <a:lnTo>
                  <a:pt x="8871" y="1203"/>
                </a:lnTo>
                <a:lnTo>
                  <a:pt x="8728" y="1048"/>
                </a:lnTo>
                <a:cubicBezTo>
                  <a:pt x="8687" y="1013"/>
                  <a:pt x="8642" y="995"/>
                  <a:pt x="8597" y="995"/>
                </a:cubicBezTo>
                <a:cubicBezTo>
                  <a:pt x="8553" y="995"/>
                  <a:pt x="8508" y="1013"/>
                  <a:pt x="8466" y="1048"/>
                </a:cubicBezTo>
                <a:cubicBezTo>
                  <a:pt x="8395" y="1120"/>
                  <a:pt x="8395" y="1227"/>
                  <a:pt x="8466" y="1310"/>
                </a:cubicBezTo>
                <a:lnTo>
                  <a:pt x="8621" y="1453"/>
                </a:lnTo>
                <a:lnTo>
                  <a:pt x="5037" y="5037"/>
                </a:lnTo>
                <a:cubicBezTo>
                  <a:pt x="4954" y="5120"/>
                  <a:pt x="4954" y="5216"/>
                  <a:pt x="5037" y="5299"/>
                </a:cubicBezTo>
                <a:cubicBezTo>
                  <a:pt x="5073" y="5335"/>
                  <a:pt x="5118" y="5352"/>
                  <a:pt x="5162" y="5352"/>
                </a:cubicBezTo>
                <a:cubicBezTo>
                  <a:pt x="5207" y="5352"/>
                  <a:pt x="5252" y="5335"/>
                  <a:pt x="5287" y="5299"/>
                </a:cubicBezTo>
                <a:lnTo>
                  <a:pt x="5597" y="4977"/>
                </a:lnTo>
                <a:lnTo>
                  <a:pt x="6668" y="6049"/>
                </a:lnTo>
                <a:cubicBezTo>
                  <a:pt x="6299" y="6525"/>
                  <a:pt x="6073" y="6978"/>
                  <a:pt x="5883" y="7382"/>
                </a:cubicBezTo>
                <a:cubicBezTo>
                  <a:pt x="5430" y="8287"/>
                  <a:pt x="5097" y="9002"/>
                  <a:pt x="3275" y="9526"/>
                </a:cubicBezTo>
                <a:lnTo>
                  <a:pt x="2156" y="8406"/>
                </a:lnTo>
                <a:lnTo>
                  <a:pt x="4597" y="5966"/>
                </a:lnTo>
                <a:cubicBezTo>
                  <a:pt x="4680" y="5894"/>
                  <a:pt x="4680" y="5787"/>
                  <a:pt x="4597" y="5716"/>
                </a:cubicBezTo>
                <a:cubicBezTo>
                  <a:pt x="4561" y="5674"/>
                  <a:pt x="4516" y="5653"/>
                  <a:pt x="4472" y="5653"/>
                </a:cubicBezTo>
                <a:cubicBezTo>
                  <a:pt x="4427" y="5653"/>
                  <a:pt x="4382" y="5674"/>
                  <a:pt x="4347" y="5716"/>
                </a:cubicBezTo>
                <a:lnTo>
                  <a:pt x="989" y="9073"/>
                </a:lnTo>
                <a:cubicBezTo>
                  <a:pt x="775" y="9287"/>
                  <a:pt x="775" y="9645"/>
                  <a:pt x="989" y="9847"/>
                </a:cubicBezTo>
                <a:lnTo>
                  <a:pt x="1001" y="9859"/>
                </a:lnTo>
                <a:lnTo>
                  <a:pt x="465" y="10395"/>
                </a:lnTo>
                <a:cubicBezTo>
                  <a:pt x="299" y="10561"/>
                  <a:pt x="251" y="10811"/>
                  <a:pt x="358" y="11026"/>
                </a:cubicBezTo>
                <a:lnTo>
                  <a:pt x="1" y="11383"/>
                </a:lnTo>
                <a:cubicBezTo>
                  <a:pt x="1" y="11454"/>
                  <a:pt x="1" y="11562"/>
                  <a:pt x="61" y="11633"/>
                </a:cubicBezTo>
                <a:cubicBezTo>
                  <a:pt x="92" y="11670"/>
                  <a:pt x="139" y="11688"/>
                  <a:pt x="187" y="11688"/>
                </a:cubicBezTo>
                <a:cubicBezTo>
                  <a:pt x="232" y="11688"/>
                  <a:pt x="276" y="11673"/>
                  <a:pt x="311" y="11645"/>
                </a:cubicBezTo>
                <a:lnTo>
                  <a:pt x="668" y="11288"/>
                </a:lnTo>
                <a:cubicBezTo>
                  <a:pt x="745" y="11326"/>
                  <a:pt x="827" y="11345"/>
                  <a:pt x="908" y="11345"/>
                </a:cubicBezTo>
                <a:cubicBezTo>
                  <a:pt x="1052" y="11345"/>
                  <a:pt x="1192" y="11287"/>
                  <a:pt x="1299" y="11181"/>
                </a:cubicBezTo>
                <a:lnTo>
                  <a:pt x="1835" y="10645"/>
                </a:lnTo>
                <a:cubicBezTo>
                  <a:pt x="1942" y="10752"/>
                  <a:pt x="2073" y="10811"/>
                  <a:pt x="2204" y="10811"/>
                </a:cubicBezTo>
                <a:cubicBezTo>
                  <a:pt x="2358" y="10811"/>
                  <a:pt x="2501" y="10752"/>
                  <a:pt x="2608" y="10645"/>
                </a:cubicBezTo>
                <a:lnTo>
                  <a:pt x="3370" y="9895"/>
                </a:lnTo>
                <a:cubicBezTo>
                  <a:pt x="5371" y="9335"/>
                  <a:pt x="5776" y="8502"/>
                  <a:pt x="6240" y="7549"/>
                </a:cubicBezTo>
                <a:cubicBezTo>
                  <a:pt x="6442" y="7121"/>
                  <a:pt x="6668" y="6656"/>
                  <a:pt x="7073" y="6180"/>
                </a:cubicBezTo>
                <a:lnTo>
                  <a:pt x="10228" y="3025"/>
                </a:lnTo>
                <a:lnTo>
                  <a:pt x="10526" y="3322"/>
                </a:lnTo>
                <a:lnTo>
                  <a:pt x="8407" y="5442"/>
                </a:lnTo>
                <a:cubicBezTo>
                  <a:pt x="8347" y="5501"/>
                  <a:pt x="8335" y="5608"/>
                  <a:pt x="8395" y="5680"/>
                </a:cubicBezTo>
                <a:cubicBezTo>
                  <a:pt x="8426" y="5717"/>
                  <a:pt x="8473" y="5735"/>
                  <a:pt x="8522" y="5735"/>
                </a:cubicBezTo>
                <a:cubicBezTo>
                  <a:pt x="8566" y="5735"/>
                  <a:pt x="8611" y="5720"/>
                  <a:pt x="8645" y="5692"/>
                </a:cubicBezTo>
                <a:lnTo>
                  <a:pt x="10883" y="3465"/>
                </a:lnTo>
                <a:cubicBezTo>
                  <a:pt x="10955" y="3382"/>
                  <a:pt x="10955" y="3287"/>
                  <a:pt x="10883" y="3203"/>
                </a:cubicBezTo>
                <a:lnTo>
                  <a:pt x="10455" y="2775"/>
                </a:lnTo>
                <a:lnTo>
                  <a:pt x="11383" y="1834"/>
                </a:lnTo>
                <a:cubicBezTo>
                  <a:pt x="11562" y="1656"/>
                  <a:pt x="11657" y="1441"/>
                  <a:pt x="11657" y="1179"/>
                </a:cubicBezTo>
                <a:cubicBezTo>
                  <a:pt x="11657" y="929"/>
                  <a:pt x="11562" y="703"/>
                  <a:pt x="11383" y="524"/>
                </a:cubicBezTo>
                <a:lnTo>
                  <a:pt x="11121" y="263"/>
                </a:lnTo>
                <a:cubicBezTo>
                  <a:pt x="10943" y="84"/>
                  <a:pt x="10717" y="1"/>
                  <a:pt x="10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1"/>
          <p:cNvSpPr txBox="1">
            <a:spLocks noGrp="1"/>
          </p:cNvSpPr>
          <p:nvPr>
            <p:ph type="title"/>
          </p:nvPr>
        </p:nvSpPr>
        <p:spPr>
          <a:xfrm>
            <a:off x="720000" y="445025"/>
            <a:ext cx="530284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i="1" dirty="0"/>
              <a:t>Solutions</a:t>
            </a:r>
            <a:endParaRPr i="1" dirty="0"/>
          </a:p>
        </p:txBody>
      </p:sp>
      <p:sp>
        <p:nvSpPr>
          <p:cNvPr id="395" name="Google Shape;395;p31"/>
          <p:cNvSpPr txBox="1">
            <a:spLocks noGrp="1"/>
          </p:cNvSpPr>
          <p:nvPr>
            <p:ph type="body" idx="1"/>
          </p:nvPr>
        </p:nvSpPr>
        <p:spPr>
          <a:xfrm>
            <a:off x="720000" y="1322925"/>
            <a:ext cx="7960704" cy="3285600"/>
          </a:xfrm>
          <a:prstGeom prst="rect">
            <a:avLst/>
          </a:prstGeom>
        </p:spPr>
        <p:txBody>
          <a:bodyPr spcFirstLastPara="1" wrap="square" lIns="91425" tIns="91425" rIns="91425" bIns="91425" anchor="t" anchorCtr="0">
            <a:noAutofit/>
          </a:bodyPr>
          <a:lstStyle/>
          <a:p>
            <a:pPr lvl="0" indent="-304800">
              <a:spcBef>
                <a:spcPts val="1000"/>
              </a:spcBef>
              <a:buSzPts val="1200"/>
            </a:pPr>
            <a:r>
              <a:rPr lang="en-IN" dirty="0"/>
              <a:t>Curators of virtual art galleries can use technology to connect the virtual and real worlds. Think of implementing a 3D virtual space platform that  users explore an online gallery with 360-degree views of the artwork in excellent resolution.</a:t>
            </a:r>
          </a:p>
          <a:p>
            <a:pPr marL="152400" lvl="0" indent="0">
              <a:spcBef>
                <a:spcPts val="1000"/>
              </a:spcBef>
              <a:buSzPts val="1200"/>
              <a:buNone/>
            </a:pPr>
            <a:endParaRPr lang="en-IN" dirty="0"/>
          </a:p>
          <a:p>
            <a:pPr indent="-304800">
              <a:spcBef>
                <a:spcPts val="1000"/>
              </a:spcBef>
              <a:buSzPts val="1200"/>
            </a:pPr>
            <a:r>
              <a:rPr lang="en-IN" dirty="0"/>
              <a:t>Python is employed for the backend and extended HTML has been used in the design of the virtual art gallery curator.  The photographs for the art exhibition have been clustered using Python modules like regression and clustering.</a:t>
            </a:r>
          </a:p>
          <a:p>
            <a:pPr marL="152400" indent="0">
              <a:spcBef>
                <a:spcPts val="1000"/>
              </a:spcBef>
              <a:buSzPts val="1200"/>
              <a:buNone/>
            </a:pPr>
            <a:endParaRPr lang="en-IN" dirty="0"/>
          </a:p>
          <a:p>
            <a:pPr indent="-304800">
              <a:spcBef>
                <a:spcPts val="1000"/>
              </a:spcBef>
              <a:buSzPts val="1200"/>
            </a:pPr>
            <a:r>
              <a:rPr lang="en-IN" dirty="0"/>
              <a:t>Python has suggested utilizing imported libraries, including as decision trees and random forests, to separate the art gallery pictures on the backend.</a:t>
            </a:r>
          </a:p>
        </p:txBody>
      </p:sp>
    </p:spTree>
    <p:extLst>
      <p:ext uri="{BB962C8B-B14F-4D97-AF65-F5344CB8AC3E}">
        <p14:creationId xmlns:p14="http://schemas.microsoft.com/office/powerpoint/2010/main" val="3519134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1"/>
          <p:cNvSpPr txBox="1">
            <a:spLocks noGrp="1"/>
          </p:cNvSpPr>
          <p:nvPr>
            <p:ph type="title"/>
          </p:nvPr>
        </p:nvSpPr>
        <p:spPr>
          <a:xfrm>
            <a:off x="707808" y="164609"/>
            <a:ext cx="659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i="1" dirty="0"/>
              <a:t>The WOW in my Solution</a:t>
            </a:r>
            <a:endParaRPr i="1" dirty="0"/>
          </a:p>
        </p:txBody>
      </p:sp>
      <p:sp>
        <p:nvSpPr>
          <p:cNvPr id="395" name="Google Shape;395;p31"/>
          <p:cNvSpPr txBox="1">
            <a:spLocks noGrp="1"/>
          </p:cNvSpPr>
          <p:nvPr>
            <p:ph type="body" idx="1"/>
          </p:nvPr>
        </p:nvSpPr>
        <p:spPr>
          <a:xfrm>
            <a:off x="787056" y="963168"/>
            <a:ext cx="7960704" cy="3736848"/>
          </a:xfrm>
          <a:prstGeom prst="rect">
            <a:avLst/>
          </a:prstGeom>
        </p:spPr>
        <p:txBody>
          <a:bodyPr spcFirstLastPara="1" wrap="square" lIns="91425" tIns="91425" rIns="91425" bIns="91425" anchor="t" anchorCtr="0">
            <a:noAutofit/>
          </a:bodyPr>
          <a:lstStyle/>
          <a:p>
            <a:pPr lvl="0" indent="-304800">
              <a:spcBef>
                <a:spcPts val="1000"/>
              </a:spcBef>
              <a:buSzPts val="1200"/>
            </a:pPr>
            <a:r>
              <a:rPr lang="en-IN" b="1" dirty="0"/>
              <a:t>Immersive Experiences</a:t>
            </a:r>
          </a:p>
          <a:p>
            <a:pPr lvl="1">
              <a:spcBef>
                <a:spcPts val="1000"/>
              </a:spcBef>
            </a:pPr>
            <a:r>
              <a:rPr lang="en-IN" b="1" dirty="0"/>
              <a:t>3D Virtual Galleries</a:t>
            </a:r>
          </a:p>
          <a:p>
            <a:pPr lvl="1">
              <a:spcBef>
                <a:spcPts val="1000"/>
              </a:spcBef>
            </a:pPr>
            <a:r>
              <a:rPr lang="en-IN" b="1" dirty="0"/>
              <a:t>VR Art Tours</a:t>
            </a:r>
          </a:p>
          <a:p>
            <a:pPr lvl="0" indent="-304800">
              <a:spcBef>
                <a:spcPts val="1000"/>
              </a:spcBef>
              <a:buSzPts val="1200"/>
            </a:pPr>
            <a:r>
              <a:rPr lang="en-IN" b="1" dirty="0"/>
              <a:t>Engaging Content and </a:t>
            </a:r>
            <a:r>
              <a:rPr lang="en-IN" b="1" dirty="0" err="1"/>
              <a:t>Curation</a:t>
            </a:r>
            <a:endParaRPr lang="en-IN" b="1" dirty="0"/>
          </a:p>
          <a:p>
            <a:pPr lvl="1">
              <a:spcBef>
                <a:spcPts val="1000"/>
              </a:spcBef>
            </a:pPr>
            <a:r>
              <a:rPr lang="en-IN" b="1" dirty="0"/>
              <a:t>Themed Exhibitions</a:t>
            </a:r>
          </a:p>
          <a:p>
            <a:pPr lvl="1">
              <a:spcBef>
                <a:spcPts val="1000"/>
              </a:spcBef>
            </a:pPr>
            <a:r>
              <a:rPr lang="en-IN" b="1" dirty="0"/>
              <a:t>Interactive Exhibits</a:t>
            </a:r>
          </a:p>
          <a:p>
            <a:pPr lvl="0" indent="-304800">
              <a:spcBef>
                <a:spcPts val="1000"/>
              </a:spcBef>
              <a:buSzPts val="1200"/>
            </a:pPr>
            <a:r>
              <a:rPr lang="en-IN" b="1" dirty="0"/>
              <a:t>Community Building and Interaction</a:t>
            </a:r>
          </a:p>
          <a:p>
            <a:pPr lvl="0" indent="-304800">
              <a:spcBef>
                <a:spcPts val="1000"/>
              </a:spcBef>
              <a:buSzPts val="1200"/>
            </a:pPr>
            <a:r>
              <a:rPr lang="en-IN" b="1" dirty="0"/>
              <a:t>Personalization and User Experience</a:t>
            </a:r>
          </a:p>
          <a:p>
            <a:pPr lvl="1">
              <a:spcBef>
                <a:spcPts val="1000"/>
              </a:spcBef>
            </a:pPr>
            <a:r>
              <a:rPr lang="en-IN" b="1" dirty="0"/>
              <a:t>AI-Powered Recommendations</a:t>
            </a:r>
          </a:p>
          <a:p>
            <a:pPr lvl="1">
              <a:spcBef>
                <a:spcPts val="1000"/>
              </a:spcBef>
            </a:pPr>
            <a:r>
              <a:rPr lang="en-IN" b="1" dirty="0"/>
              <a:t>Accessibility Features</a:t>
            </a:r>
          </a:p>
          <a:p>
            <a:pPr marL="609600" lvl="1" indent="0">
              <a:spcBef>
                <a:spcPts val="1000"/>
              </a:spcBef>
              <a:buNone/>
            </a:pPr>
            <a:endParaRPr lang="en-IN" b="1" dirty="0"/>
          </a:p>
          <a:p>
            <a:pPr marL="781050" lvl="1" indent="-171450">
              <a:spcBef>
                <a:spcPts val="1000"/>
              </a:spcBef>
            </a:pPr>
            <a:endParaRPr lang="en-IN" dirty="0"/>
          </a:p>
        </p:txBody>
      </p:sp>
    </p:spTree>
    <p:extLst>
      <p:ext uri="{BB962C8B-B14F-4D97-AF65-F5344CB8AC3E}">
        <p14:creationId xmlns:p14="http://schemas.microsoft.com/office/powerpoint/2010/main" val="2848554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1"/>
          <p:cNvSpPr txBox="1">
            <a:spLocks noGrp="1"/>
          </p:cNvSpPr>
          <p:nvPr>
            <p:ph type="title"/>
          </p:nvPr>
        </p:nvSpPr>
        <p:spPr>
          <a:xfrm>
            <a:off x="744384" y="353585"/>
            <a:ext cx="659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i="1" dirty="0"/>
              <a:t>Modelling</a:t>
            </a:r>
            <a:endParaRPr i="1" dirty="0"/>
          </a:p>
        </p:txBody>
      </p:sp>
      <p:sp>
        <p:nvSpPr>
          <p:cNvPr id="395" name="Google Shape;395;p31"/>
          <p:cNvSpPr txBox="1">
            <a:spLocks noGrp="1"/>
          </p:cNvSpPr>
          <p:nvPr>
            <p:ph type="body" idx="1"/>
          </p:nvPr>
        </p:nvSpPr>
        <p:spPr>
          <a:xfrm>
            <a:off x="793152" y="1188720"/>
            <a:ext cx="7960704" cy="3261359"/>
          </a:xfrm>
          <a:prstGeom prst="rect">
            <a:avLst/>
          </a:prstGeom>
        </p:spPr>
        <p:txBody>
          <a:bodyPr spcFirstLastPara="1" wrap="square" lIns="91425" tIns="91425" rIns="91425" bIns="91425" anchor="t" anchorCtr="0">
            <a:noAutofit/>
          </a:bodyPr>
          <a:lstStyle/>
          <a:p>
            <a:pPr lvl="0" indent="-304800">
              <a:spcBef>
                <a:spcPts val="1000"/>
              </a:spcBef>
              <a:buSzPts val="1200"/>
            </a:pPr>
            <a:r>
              <a:rPr lang="en-IN" dirty="0"/>
              <a:t>Python is employed for the backend and extended HTML has been used in the design of the virtual art gallery curator.  The photographs for the art exhibition have been clustered using Python modules like regression and clustering.</a:t>
            </a:r>
          </a:p>
          <a:p>
            <a:pPr marL="152400" lvl="0" indent="0">
              <a:spcBef>
                <a:spcPts val="1000"/>
              </a:spcBef>
              <a:buSzPts val="1200"/>
              <a:buNone/>
            </a:pPr>
            <a:endParaRPr lang="en-IN" dirty="0"/>
          </a:p>
          <a:p>
            <a:pPr lvl="0" indent="-304800">
              <a:spcBef>
                <a:spcPts val="1000"/>
              </a:spcBef>
              <a:buSzPts val="1200"/>
            </a:pPr>
            <a:r>
              <a:rPr lang="en-IN" dirty="0"/>
              <a:t>In the domain of online art galleries, modelling has a distinct significance. In this instance, the focus is on producing digital models of the artwork and the exhibition setting rather than having someone pose for a picture. </a:t>
            </a:r>
          </a:p>
          <a:p>
            <a:pPr lvl="0" indent="-304800">
              <a:spcBef>
                <a:spcPts val="1000"/>
              </a:spcBef>
              <a:buSzPts val="1200"/>
            </a:pPr>
            <a:endParaRPr lang="en-IN" dirty="0"/>
          </a:p>
          <a:p>
            <a:pPr lvl="0" indent="-304800">
              <a:spcBef>
                <a:spcPts val="1000"/>
              </a:spcBef>
              <a:buSzPts val="1200"/>
            </a:pPr>
            <a:r>
              <a:rPr lang="en-IN" dirty="0"/>
              <a:t>To provide a more immersive experience, this might entail creating virtual surroundings that contain the art or 3D scanning actual pieces. </a:t>
            </a:r>
          </a:p>
          <a:p>
            <a:pPr lvl="0" indent="-304800">
              <a:spcBef>
                <a:spcPts val="1000"/>
              </a:spcBef>
              <a:buSzPts val="1200"/>
            </a:pPr>
            <a:endParaRPr lang="en-IN" dirty="0"/>
          </a:p>
        </p:txBody>
      </p:sp>
    </p:spTree>
    <p:extLst>
      <p:ext uri="{BB962C8B-B14F-4D97-AF65-F5344CB8AC3E}">
        <p14:creationId xmlns:p14="http://schemas.microsoft.com/office/powerpoint/2010/main" val="329950829"/>
      </p:ext>
    </p:extLst>
  </p:cSld>
  <p:clrMapOvr>
    <a:masterClrMapping/>
  </p:clrMapOvr>
</p:sld>
</file>

<file path=ppt/theme/theme1.xml><?xml version="1.0" encoding="utf-8"?>
<a:theme xmlns:a="http://schemas.openxmlformats.org/drawingml/2006/main" name="5G Wireless Technology Company Profile by Slidesgo">
  <a:themeElements>
    <a:clrScheme name="Simple Light">
      <a:dk1>
        <a:srgbClr val="FFFFFF"/>
      </a:dk1>
      <a:lt1>
        <a:srgbClr val="000000"/>
      </a:lt1>
      <a:dk2>
        <a:srgbClr val="1D5EFF"/>
      </a:dk2>
      <a:lt2>
        <a:srgbClr val="8C18D5"/>
      </a:lt2>
      <a:accent1>
        <a:srgbClr val="26F3F3"/>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687</Words>
  <Application>Microsoft Office PowerPoint</Application>
  <PresentationFormat>On-screen Show (16:9)</PresentationFormat>
  <Paragraphs>74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IBM Plex Sans</vt:lpstr>
      <vt:lpstr>Bebas Neue</vt:lpstr>
      <vt:lpstr>Arial</vt:lpstr>
      <vt:lpstr>Karla</vt:lpstr>
      <vt:lpstr>5G Wireless Technology Company Profile by Slidesgo</vt:lpstr>
      <vt:lpstr>AMAYA  R </vt:lpstr>
      <vt:lpstr>Project Tittle</vt:lpstr>
      <vt:lpstr>1</vt:lpstr>
      <vt:lpstr>Problem Statement</vt:lpstr>
      <vt:lpstr>Project Overview</vt:lpstr>
      <vt:lpstr>End Users</vt:lpstr>
      <vt:lpstr>Solutions</vt:lpstr>
      <vt:lpstr>The WOW in my Solution</vt:lpstr>
      <vt:lpstr>Modelling</vt:lpstr>
      <vt:lpstr>Results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AMAYA R</dc:title>
  <dc:creator>2021PITCB101</dc:creator>
  <cp:lastModifiedBy>amaya rajesh</cp:lastModifiedBy>
  <cp:revision>15</cp:revision>
  <dcterms:modified xsi:type="dcterms:W3CDTF">2024-04-02T13:27:07Z</dcterms:modified>
</cp:coreProperties>
</file>