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A4AE-AF01-324B-72F3-3123D72C5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2C400-EB47-8AA7-1CC8-2C3260E59C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91000-B697-A4C3-AEB7-0EEEE46E6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A9FB-D115-4BF7-8773-E0FA41A3759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35454-AEE2-B9B8-A579-A64695548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3829-E7B4-ACA1-ADFC-03C3599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EC8-3119-4E84-B29F-877F16B0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11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3EF0-E8BD-78EF-5BEC-EECA24BF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71EDF-2F4C-EF78-2161-55973323D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6D5F1-A323-7470-7F51-03C0701A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A9FB-D115-4BF7-8773-E0FA41A3759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0A7F7-4310-5C2A-84B9-CD709BB5A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29F5E-5E7C-3D9C-4B7C-E90EF0414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EC8-3119-4E84-B29F-877F16B0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66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89F55-CE1C-58D5-B0C9-4BAA31E48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B77B3-BE15-5434-64B6-5C2E82879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55E6C-54DE-39CC-3291-0B42E155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A9FB-D115-4BF7-8773-E0FA41A3759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5CD73-007B-4546-F17C-373381BB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EC4C2-1538-34EA-1842-F5AC69B9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EC8-3119-4E84-B29F-877F16B0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32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1C3D7-84F9-81BF-B24E-6FC53115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8B520-69A9-3D5A-A9A8-FEA0FE455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76FD7-EBE5-0FDA-E414-4EB6DC47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A9FB-D115-4BF7-8773-E0FA41A3759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94F7B-6DDD-27C5-F06F-B239EE05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F6897-E045-B4EA-A643-C72D2351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EC8-3119-4E84-B29F-877F16B0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556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1CC0-C5EF-EFBA-7B72-193090DF6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CC308-C81B-4C3D-09D9-38312695D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ACF34-5C84-14C7-6BC7-3E9DFCF8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A9FB-D115-4BF7-8773-E0FA41A3759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9587B-279E-4622-633E-0DDD1B93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EE7DB-2EA1-5D0C-8651-59835E5C3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EC8-3119-4E84-B29F-877F16B0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49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32EF-C96D-D210-FB3A-09020683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AA75A-4F28-FD50-5937-697A3E624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8BD4F-6891-153E-B6B8-B6FD6A555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BDC4F-D578-16DE-2551-0D5C1636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A9FB-D115-4BF7-8773-E0FA41A3759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E03D1-E2ED-63CC-DE85-CCCC3FB2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0E8B8-9B84-4DF0-7519-FE5B5B37B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EC8-3119-4E84-B29F-877F16B0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96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E9C8-B37E-D68A-4BA7-AF7E4D8B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39F55-ED38-D05D-64CB-707A0318D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D35AF-8FA9-9CFC-320A-61B9FCBC2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AB1EA5-F862-A684-54A6-36A297A034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23881-9E26-8B9E-089D-F3B1062EFB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99E925-2E86-0B76-B23F-9EB510B9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A9FB-D115-4BF7-8773-E0FA41A3759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B0EBEE-9513-F75F-D1E7-542FE71F8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F2C94-3E64-34BF-8DEA-2A3C5AE0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EC8-3119-4E84-B29F-877F16B0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371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7E556-7156-2611-248D-632A3026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BEFC1-1F99-0EF4-0C11-B530E829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A9FB-D115-4BF7-8773-E0FA41A3759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E4848-53DE-D777-08C4-C42FF9685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708CC-F01D-6783-3D7C-D307627F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EC8-3119-4E84-B29F-877F16B0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409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5486D-1CFD-130B-68B1-FA1DE1C1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A9FB-D115-4BF7-8773-E0FA41A3759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BC6D3B-7242-2A2C-AF13-78017904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85806-7AF5-4007-2CEE-C955A2FF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EC8-3119-4E84-B29F-877F16B0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7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59B55-7D6E-A24E-A48F-8F8EC5CF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65EF1-1A50-33AC-25E2-CA7E96AAC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8F96A9-6F0B-A827-CA0F-5B2BC8C9C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7320F-24CC-D5DB-E3AE-90706FB18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A9FB-D115-4BF7-8773-E0FA41A3759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57C93-C464-7390-356E-EA00EE9B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C0CC0-1C34-5E80-EA48-561153E80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EC8-3119-4E84-B29F-877F16B0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847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ED58-B95B-DAA8-AEC1-0A85857BE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60534-9BBB-BB6E-7EBA-989AB46B7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8EDF3-8F2E-7778-5B70-DDD09510F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8734C-27D7-7C5A-D711-877D1A6A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9A9FB-D115-4BF7-8773-E0FA41A3759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D40A1-E7B6-9BB8-2201-952440B0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BE7DD-B9E3-9EEC-2ED1-1492DB4DB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84EC8-3119-4E84-B29F-877F16B0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82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CC740B-67F2-C752-FA37-20724B7C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6D583-3B69-F7DA-DF2F-39DB46224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7D0B2-749F-8509-3231-85E556A88E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9A9FB-D115-4BF7-8773-E0FA41A37597}" type="datetimeFigureOut">
              <a:rPr lang="en-IN" smtClean="0"/>
              <a:t>11-03-2024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55CF2-4B13-C7D6-3DB2-D16D0A8B8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32579-681A-B283-B87F-BEA0BECD12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84EC8-3119-4E84-B29F-877F16B077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86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91377D0-83E2-5C99-BED5-2A1A89F9BF58}"/>
              </a:ext>
            </a:extLst>
          </p:cNvPr>
          <p:cNvGrpSpPr/>
          <p:nvPr/>
        </p:nvGrpSpPr>
        <p:grpSpPr>
          <a:xfrm>
            <a:off x="473241" y="1602515"/>
            <a:ext cx="11077074" cy="3392354"/>
            <a:chOff x="473241" y="1602515"/>
            <a:chExt cx="11077074" cy="339235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8AE3F8-A4DD-C1E8-C565-332DE02B5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89553">
              <a:off x="473241" y="1602515"/>
              <a:ext cx="11077074" cy="33923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FEEDEB-8732-3988-47F3-1DE28FCCD7F5}"/>
                </a:ext>
              </a:extLst>
            </p:cNvPr>
            <p:cNvSpPr txBox="1"/>
            <p:nvPr/>
          </p:nvSpPr>
          <p:spPr>
            <a:xfrm rot="20663110">
              <a:off x="2149642" y="2855362"/>
              <a:ext cx="52136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0" dirty="0">
                  <a:latin typeface="James Fajardo" panose="02000000000000000000" pitchFamily="2" charset="0"/>
                </a:rPr>
                <a:t>Hi I am </a:t>
              </a:r>
              <a:r>
                <a:rPr lang="en-US" sz="8000" dirty="0" err="1">
                  <a:latin typeface="James Fajardo" panose="02000000000000000000" pitchFamily="2" charset="0"/>
                </a:rPr>
                <a:t>kabeeromore</a:t>
              </a:r>
              <a:endParaRPr lang="en-IN" sz="8000" dirty="0">
                <a:latin typeface="James Fajard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769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James Fajardo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Amay Dixit</dc:creator>
  <cp:lastModifiedBy>Amay Dixit</cp:lastModifiedBy>
  <cp:revision>1</cp:revision>
  <dcterms:created xsi:type="dcterms:W3CDTF">2024-03-11T13:01:37Z</dcterms:created>
  <dcterms:modified xsi:type="dcterms:W3CDTF">2024-03-11T13:01:45Z</dcterms:modified>
</cp:coreProperties>
</file>