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72247"/>
  </p:normalViewPr>
  <p:slideViewPr>
    <p:cSldViewPr snapToGrid="0">
      <p:cViewPr varScale="1">
        <p:scale>
          <a:sx n="76" d="100"/>
          <a:sy n="76" d="100"/>
        </p:scale>
        <p:origin x="6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5E1CC-5A4D-1C4C-BC19-34E9F1BEB50D}" type="datetimeFigureOut">
              <a:rPr lang="fr-FR" smtClean="0"/>
              <a:t>11/01/2023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CD669-CA94-5F40-8304-B9C8E98C4D7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0366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GB" b="1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Description: 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This data was obtained from the French government. 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The following data represents the amount of energy consumption required for heating in order the maintain the reference temperature for a given station.</a:t>
            </a:r>
          </a:p>
          <a:p>
            <a:pPr algn="l">
              <a:buFont typeface="Arial" panose="020B0604020202020204" pitchFamily="34" charset="0"/>
              <a:buNone/>
            </a:pPr>
            <a:endParaRPr lang="en-GB" b="0" i="0" dirty="0">
              <a:solidFill>
                <a:srgbClr val="D5D5D5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GB" b="1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Variables: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 Year, indicates year.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 Months, </a:t>
            </a:r>
            <a:r>
              <a:rPr lang="en-AU" b="0" i="0" noProof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multiple</a:t>
            </a:r>
            <a:r>
              <a:rPr lang="en-GB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 columns comprising of energy data related to each month of the year.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 Total, indicates total energy demands required for heating a given month.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 Station, the location of the weather station (Prefecture &amp; City).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 Start, start date of data collection.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 End, end date of data collection.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 Temperature Reference, the temperature used to determine heating needs.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CD669-CA94-5F40-8304-B9C8E98C4D7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4602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CD669-CA94-5F40-8304-B9C8E98C4D7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7848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CD66F-35DF-89F8-2368-CA3D0E4F5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CAB6C7-CFF8-1475-BA43-F1A70FBB8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36508-B3A3-3D84-F58F-9F2BD5808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28C6-DA2F-5B48-BD19-225E9B7EF32F}" type="datetimeFigureOut">
              <a:rPr lang="fr-FR" smtClean="0"/>
              <a:t>11/01/2023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17367-295B-C906-91CB-111BC1666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8BA06-5B84-E881-CBFE-0A4F5BDC3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F78C2-4DFB-D64B-A206-C2EE804399F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444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261C3-98E5-D815-1FCB-47EA96F8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6889BB-81AD-D3A2-45D8-5930B7E43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F0192-6175-17BB-F200-2613CD1DE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28C6-DA2F-5B48-BD19-225E9B7EF32F}" type="datetimeFigureOut">
              <a:rPr lang="fr-FR" smtClean="0"/>
              <a:t>11/01/2023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11363-958A-BD47-A4E3-F291E5C2C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3DC87-1B68-A2DB-0333-354EFD6C7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F78C2-4DFB-D64B-A206-C2EE804399F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2192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83F45-9D1F-588F-9A5A-6D7A341EB7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03D85-0F03-14E5-6A00-6EC2CB516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61CC1-48A2-443B-AEE2-0E43AA652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28C6-DA2F-5B48-BD19-225E9B7EF32F}" type="datetimeFigureOut">
              <a:rPr lang="fr-FR" smtClean="0"/>
              <a:t>11/01/2023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284E7-E574-B2E2-30DD-93E627BEA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4C125-0F0D-DF18-4408-191EB3960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F78C2-4DFB-D64B-A206-C2EE804399F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150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76D11-DD26-C014-9EE0-0430ED249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D89E3-5C59-6896-9339-CFAF00AAD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11167-6096-F5F0-EEAC-6D5649BCD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28C6-DA2F-5B48-BD19-225E9B7EF32F}" type="datetimeFigureOut">
              <a:rPr lang="fr-FR" smtClean="0"/>
              <a:t>11/01/2023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65353-10EF-9B32-9BA5-2CE4BE871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E55E4-4644-E12D-20AC-F995FB64A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F78C2-4DFB-D64B-A206-C2EE804399F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157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D2C05-E77B-EB7C-F8BD-EC08283DC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2FBB3-7DFD-A9A9-3E1D-28B7B3BD0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E4474-10E8-C7EE-E0D2-2F6A5424B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28C6-DA2F-5B48-BD19-225E9B7EF32F}" type="datetimeFigureOut">
              <a:rPr lang="fr-FR" smtClean="0"/>
              <a:t>11/01/2023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D1555-9D15-6B4D-2DDF-9E0F3C11B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72202-8F38-1E19-5BD8-02142F2CE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F78C2-4DFB-D64B-A206-C2EE804399F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9825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67028-6D5D-F971-9075-D7265A228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4B185-CF82-B219-DEFB-A2D44CB247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F4FA40-E48E-FB53-F7C7-FB478AF7D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DD0DC-62F4-8DB1-10A1-66E9551E0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28C6-DA2F-5B48-BD19-225E9B7EF32F}" type="datetimeFigureOut">
              <a:rPr lang="fr-FR" smtClean="0"/>
              <a:t>11/01/2023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6BCF8-7484-F60D-984F-EBB478382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52EFB-12EF-5703-7E6E-2675D6FE0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F78C2-4DFB-D64B-A206-C2EE804399F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409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AD1AA-9064-4762-798B-971F6EC7B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F0774-B38E-BD15-C9D3-7D9A3CCBE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1F11EF-B037-900D-7D1E-EC2B547CA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5037A6-AB79-D7A1-DBF8-80AAF1BA84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9B5563-F4BF-CB8D-DD8B-4143DBE2F3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728F69-DD7D-3580-8D07-3D9A13989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28C6-DA2F-5B48-BD19-225E9B7EF32F}" type="datetimeFigureOut">
              <a:rPr lang="fr-FR" smtClean="0"/>
              <a:t>11/01/2023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DA542E-E563-0CC7-57F7-ABCF4317E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271638-3C40-435B-25FC-4B7AF4856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F78C2-4DFB-D64B-A206-C2EE804399F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6317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1B66A-B336-6234-9E9D-22A6C6527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1F0B6B-DE7F-9120-E65E-C392911B0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28C6-DA2F-5B48-BD19-225E9B7EF32F}" type="datetimeFigureOut">
              <a:rPr lang="fr-FR" smtClean="0"/>
              <a:t>11/01/2023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01F5DD-330A-C7CA-E7EF-53E606C30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6A1968-ECE9-CF5C-51CF-D20E4B4B3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F78C2-4DFB-D64B-A206-C2EE804399F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7784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ABE69A-BBD3-AE6B-F778-1F7A55C05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28C6-DA2F-5B48-BD19-225E9B7EF32F}" type="datetimeFigureOut">
              <a:rPr lang="fr-FR" smtClean="0"/>
              <a:t>11/01/2023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B1A30-3D87-6602-8DF1-2BAFE8323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7FA79F-D309-B709-663F-89877A3FC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F78C2-4DFB-D64B-A206-C2EE804399F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223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90878-F9EC-9ADB-64C5-3282644F2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017F2-251B-A988-1BD9-49D3D6B4C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84E10-6266-AFD7-241E-7CCB24ED1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1A29B-BC53-014F-6618-89960DBB4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28C6-DA2F-5B48-BD19-225E9B7EF32F}" type="datetimeFigureOut">
              <a:rPr lang="fr-FR" smtClean="0"/>
              <a:t>11/01/2023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C0538-58A5-BED0-1837-E16850F5E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36461-E77A-4B06-D6C4-429D98A3F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F78C2-4DFB-D64B-A206-C2EE804399F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9617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3583A-F510-37CD-BF33-84A7FCC37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C91298-A25A-F3C1-416B-7456AEF3CE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BA2C5F-CDF7-6C45-7F53-D0EF911C8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5035C-A4EF-6D5C-53CE-AADB4ECC4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28C6-DA2F-5B48-BD19-225E9B7EF32F}" type="datetimeFigureOut">
              <a:rPr lang="fr-FR" smtClean="0"/>
              <a:t>11/01/2023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817AE-542B-1C4B-D3F3-BF6FB698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BE091-7095-533F-871B-AFA91CA74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F78C2-4DFB-D64B-A206-C2EE804399F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5534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DE4960-51DE-22BF-9BC7-2DD1AD86C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38B47-6F6E-CD6F-A839-1CBA41F64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C4419-37E7-7F31-1012-C3771E1E3B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B28C6-DA2F-5B48-BD19-225E9B7EF32F}" type="datetimeFigureOut">
              <a:rPr lang="fr-FR" smtClean="0"/>
              <a:t>11/01/2023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39BBD-A0A2-4C09-342A-8D677BBA49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A1747-2B40-DE2D-CC1F-911A3E4124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F78C2-4DFB-D64B-A206-C2EE804399F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872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70C2B-A5C8-2DB6-85D0-48736B7E03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FD616-5F77-F4BC-5321-BD82C53582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9570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6AAC3-7AB5-3812-F915-A84A3CCC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Mission Zero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3C3263FA-670A-B3E0-E787-5CE2151A6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080418"/>
            <a:ext cx="10457897" cy="315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496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356E5-AC55-D8FF-9CBC-90419E36F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Heath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7C6035-2715-3FAC-B78C-09E905E51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515600" cy="317012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4136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19F3B6FD-FFF8-FB80-EF97-D458074A8B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71"/>
          <a:stretch/>
        </p:blipFill>
        <p:spPr>
          <a:xfrm>
            <a:off x="6096000" y="1690688"/>
            <a:ext cx="5940980" cy="3149073"/>
          </a:xfrm>
          <a:prstGeom prst="rect">
            <a:avLst/>
          </a:prstGeom>
        </p:spPr>
      </p:pic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CA1F28D2-D127-06DD-A8E2-3F150B7EED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664"/>
          <a:stretch/>
        </p:blipFill>
        <p:spPr>
          <a:xfrm>
            <a:off x="248728" y="1690689"/>
            <a:ext cx="6067401" cy="3149073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978E473C-036F-3E4F-B934-63AC0FC0D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U" dirty="0"/>
              <a:t>Heat Data</a:t>
            </a:r>
          </a:p>
        </p:txBody>
      </p:sp>
    </p:spTree>
    <p:extLst>
      <p:ext uri="{BB962C8B-B14F-4D97-AF65-F5344CB8AC3E}">
        <p14:creationId xmlns:p14="http://schemas.microsoft.com/office/powerpoint/2010/main" val="1718566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0E8D2-96F6-275B-AAC9-ED78F3175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Heat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138AE1-BC27-34DF-722C-917CF7D4E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6642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691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3F0C-830B-81AF-EB35-61A45DA7F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9C57A-E165-440E-92BE-403973F1E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1153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2758</TotalTime>
  <Words>128</Words>
  <Application>Microsoft Macintosh PowerPoint</Application>
  <PresentationFormat>Widescreen</PresentationFormat>
  <Paragraphs>18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Roboto</vt:lpstr>
      <vt:lpstr>Office Theme</vt:lpstr>
      <vt:lpstr>PowerPoint Presentation</vt:lpstr>
      <vt:lpstr>Mission Zero</vt:lpstr>
      <vt:lpstr>Heath Data</vt:lpstr>
      <vt:lpstr>Heat Data</vt:lpstr>
      <vt:lpstr>Heat Data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Typhaine Haurogné</dc:creator>
  <cp:lastModifiedBy>Typhaine Haurogné</cp:lastModifiedBy>
  <cp:revision>1</cp:revision>
  <dcterms:created xsi:type="dcterms:W3CDTF">2023-01-11T02:17:27Z</dcterms:created>
  <dcterms:modified xsi:type="dcterms:W3CDTF">2023-01-13T00:16:10Z</dcterms:modified>
</cp:coreProperties>
</file>