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42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634" y="1735996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Manish Vyas									Khushi Agrawal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Amay Saxena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Akshat Soni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Ameer Saif Khan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9F243-DDC5-025F-FBF6-47161D0A1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34B4-0E9A-354E-3E3D-E8445711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641616"/>
            <a:ext cx="8911687" cy="1280890"/>
          </a:xfrm>
        </p:spPr>
        <p:txBody>
          <a:bodyPr/>
          <a:lstStyle/>
          <a:p>
            <a:r>
              <a:rPr lang="en-US" dirty="0"/>
              <a:t>6. Data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1467E-D55E-F3C8-D6C6-45BC0BB3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2196" y="6308660"/>
            <a:ext cx="779767" cy="365125"/>
          </a:xfrm>
        </p:spPr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51C9B-04B8-921F-3747-9A79357AC1C9}"/>
              </a:ext>
            </a:extLst>
          </p:cNvPr>
          <p:cNvSpPr txBox="1"/>
          <p:nvPr/>
        </p:nvSpPr>
        <p:spPr>
          <a:xfrm>
            <a:off x="2428565" y="1424076"/>
            <a:ext cx="309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E-R Diagram</a:t>
            </a:r>
          </a:p>
        </p:txBody>
      </p:sp>
      <p:pic>
        <p:nvPicPr>
          <p:cNvPr id="6" name="Picture 5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CB36BF52-D11C-5373-6052-202BD789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1" y="1922506"/>
            <a:ext cx="10585886" cy="39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Technical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Sequence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Class </a:t>
            </a:r>
            <a:r>
              <a:rPr lang="en-IN" dirty="0"/>
              <a:t>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0" indent="0">
              <a:buNone/>
            </a:pPr>
            <a:r>
              <a:rPr lang="en-IN" dirty="0"/>
              <a:t>      6.1  Schema Definition</a:t>
            </a:r>
          </a:p>
          <a:p>
            <a:pPr marL="0" indent="0">
              <a:buNone/>
            </a:pPr>
            <a:r>
              <a:rPr lang="en-IN" dirty="0"/>
              <a:t>	6.2  E-R Diagram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FA81-40AC-9E70-39B7-98103CFF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38" y="683103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1. 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2108-DC40-68CD-6212-B5E11309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1540189"/>
            <a:ext cx="8915400" cy="3777622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What is Technical Architecture?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/>
              <a:t>	</a:t>
            </a:r>
            <a:r>
              <a:rPr lang="en-US" dirty="0"/>
              <a:t>Technology architecture associates application components from 	application architecture with technology components 	representing software and hardware components.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B23C-3930-498F-CA8A-95698147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0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FCF16-1BC6-357C-7BA7-69F61595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364" y="6318491"/>
            <a:ext cx="779767" cy="365125"/>
          </a:xfrm>
        </p:spPr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Picture 7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6A623FFC-FA53-15A4-21DE-39130E31E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83" y="248454"/>
            <a:ext cx="9435190" cy="63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3C16-1CF6-5A71-BAA2-F0B64C20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641616"/>
            <a:ext cx="8911687" cy="1280890"/>
          </a:xfrm>
        </p:spPr>
        <p:txBody>
          <a:bodyPr/>
          <a:lstStyle/>
          <a:p>
            <a:r>
              <a:rPr lang="en-US" dirty="0"/>
              <a:t>2.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743BD-77ED-D1BE-7731-8AFCD154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6" name="Picture 5" descr="A diagram with different colored arrows&#10;&#10;Description automatically generated with medium confidence">
            <a:extLst>
              <a:ext uri="{FF2B5EF4-FFF2-40B4-BE49-F238E27FC236}">
                <a16:creationId xmlns:a16="http://schemas.microsoft.com/office/drawing/2014/main" id="{860069E1-1392-CEEF-DBF1-E0A7F295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" y="1504312"/>
            <a:ext cx="10896895" cy="46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8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2FCD6-1C3D-C855-A490-7B14619A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D473-DE20-17B2-9EFA-50BE9AAD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641616"/>
            <a:ext cx="8911687" cy="1280890"/>
          </a:xfrm>
        </p:spPr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6A03B-7017-FAA0-1F89-5696D335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24371A-815F-018E-9AAE-359849B4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1282061"/>
            <a:ext cx="10000527" cy="47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7922F-314D-2F1A-7EE6-6597AB7FD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99C-BDD6-BC1D-44CA-B37BDB86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641616"/>
            <a:ext cx="8911687" cy="1280890"/>
          </a:xfrm>
        </p:spPr>
        <p:txBody>
          <a:bodyPr/>
          <a:lstStyle/>
          <a:p>
            <a:r>
              <a:rPr lang="en-US" dirty="0"/>
              <a:t>4. DFD (Data Flow Diagram)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B7BA9-CF4F-892A-24A7-B0A4F070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7" name="Picture 6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D1963E1A-9DF7-79F9-0B3B-E0B8B9381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85" y="1371600"/>
            <a:ext cx="9886315" cy="48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C604E-8769-8ACF-66EA-58A5B7C8E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B1CD-9059-69BC-65E0-A128F353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641616"/>
            <a:ext cx="8911687" cy="1280890"/>
          </a:xfrm>
        </p:spPr>
        <p:txBody>
          <a:bodyPr/>
          <a:lstStyle/>
          <a:p>
            <a:r>
              <a:rPr lang="en-US" dirty="0"/>
              <a:t>5. User Interface (UI)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5010A-9451-5F86-DBD9-5B87D408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2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F310-CE00-CA87-45CC-F8D32D4C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515C-F647-EBDA-B063-B142DDF3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641616"/>
            <a:ext cx="8911687" cy="1280890"/>
          </a:xfrm>
        </p:spPr>
        <p:txBody>
          <a:bodyPr/>
          <a:lstStyle/>
          <a:p>
            <a:r>
              <a:rPr lang="en-US" dirty="0"/>
              <a:t>6. Data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DC153-B8B2-B6F3-6A8C-D36F9A0A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2196" y="6308660"/>
            <a:ext cx="779767" cy="365125"/>
          </a:xfrm>
        </p:spPr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C0796-88D9-4FC3-1326-38B5C1C1C48F}"/>
              </a:ext>
            </a:extLst>
          </p:cNvPr>
          <p:cNvSpPr txBox="1"/>
          <p:nvPr/>
        </p:nvSpPr>
        <p:spPr>
          <a:xfrm>
            <a:off x="2428565" y="1424076"/>
            <a:ext cx="309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Schema Definition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D74F3-2AA8-ABB9-264D-FE75CD176FCA}"/>
              </a:ext>
            </a:extLst>
          </p:cNvPr>
          <p:cNvSpPr txBox="1"/>
          <p:nvPr/>
        </p:nvSpPr>
        <p:spPr>
          <a:xfrm>
            <a:off x="2880850" y="1843848"/>
            <a:ext cx="804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design is the process of organizing, storing, and managing data in a way that's efficient, accurate, and secure. A visual representation of how data is organized in a database. Schemas are created during the data modeling process.</a:t>
            </a:r>
          </a:p>
        </p:txBody>
      </p:sp>
    </p:spTree>
    <p:extLst>
      <p:ext uri="{BB962C8B-B14F-4D97-AF65-F5344CB8AC3E}">
        <p14:creationId xmlns:p14="http://schemas.microsoft.com/office/powerpoint/2010/main" val="37829660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238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          Design Presentation on  Credit Card Fraud Detection </vt:lpstr>
      <vt:lpstr>Contents</vt:lpstr>
      <vt:lpstr>1. Technical Architecture</vt:lpstr>
      <vt:lpstr>PowerPoint Presentation</vt:lpstr>
      <vt:lpstr>2. Sequence Diagram</vt:lpstr>
      <vt:lpstr>3. Class Diagram</vt:lpstr>
      <vt:lpstr>4. DFD (Data Flow Diagram)</vt:lpstr>
      <vt:lpstr>5. User Interface (UI)</vt:lpstr>
      <vt:lpstr>6. Data Design</vt:lpstr>
      <vt:lpstr>6. Data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 on  Title of Project</dc:title>
  <dc:creator>Deepak Singh Chouhan</dc:creator>
  <cp:lastModifiedBy>Amay Saxena</cp:lastModifiedBy>
  <cp:revision>15</cp:revision>
  <dcterms:created xsi:type="dcterms:W3CDTF">2024-09-26T07:25:32Z</dcterms:created>
  <dcterms:modified xsi:type="dcterms:W3CDTF">2024-11-13T18:18:21Z</dcterms:modified>
</cp:coreProperties>
</file>